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30" d="100"/>
          <a:sy n="30" d="100"/>
        </p:scale>
        <p:origin x="1171" y="1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6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0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1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8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3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1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9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5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76BF-5A75-43D7-9FDB-DD4FBBC5DAA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00F8-C015-474A-9BC1-AC16C2C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5" r="2863"/>
          <a:stretch>
            <a:fillRect/>
          </a:stretch>
        </p:blipFill>
        <p:spPr bwMode="auto">
          <a:xfrm>
            <a:off x="990600" y="0"/>
            <a:ext cx="102616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6054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2015-04-22T14:10:58Z</dcterms:created>
  <dcterms:modified xsi:type="dcterms:W3CDTF">2015-04-22T14:11:07Z</dcterms:modified>
</cp:coreProperties>
</file>