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30" d="100"/>
          <a:sy n="30" d="100"/>
        </p:scale>
        <p:origin x="1171" y="1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B626-6165-4C67-90B0-5F68BBE220C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3738-FD4D-41EC-AA59-E120FCBF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3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B626-6165-4C67-90B0-5F68BBE220C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3738-FD4D-41EC-AA59-E120FCBF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00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B626-6165-4C67-90B0-5F68BBE220C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3738-FD4D-41EC-AA59-E120FCBF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21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B626-6165-4C67-90B0-5F68BBE220C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3738-FD4D-41EC-AA59-E120FCBF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B626-6165-4C67-90B0-5F68BBE220C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3738-FD4D-41EC-AA59-E120FCBF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B626-6165-4C67-90B0-5F68BBE220C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3738-FD4D-41EC-AA59-E120FCBF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33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B626-6165-4C67-90B0-5F68BBE220C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3738-FD4D-41EC-AA59-E120FCBF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5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B626-6165-4C67-90B0-5F68BBE220C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3738-FD4D-41EC-AA59-E120FCBF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1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B626-6165-4C67-90B0-5F68BBE220C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3738-FD4D-41EC-AA59-E120FCBF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38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B626-6165-4C67-90B0-5F68BBE220C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3738-FD4D-41EC-AA59-E120FCBF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4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B626-6165-4C67-90B0-5F68BBE220C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3738-FD4D-41EC-AA59-E120FCBF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0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6B626-6165-4C67-90B0-5F68BBE220C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E3738-FD4D-41EC-AA59-E120FCBF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0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35" r="2824"/>
          <a:stretch>
            <a:fillRect/>
          </a:stretch>
        </p:blipFill>
        <p:spPr bwMode="auto">
          <a:xfrm>
            <a:off x="1295400" y="0"/>
            <a:ext cx="102108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1441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Xinhua.Jia</dc:creator>
  <cp:lastModifiedBy>Xinhua.Jia</cp:lastModifiedBy>
  <cp:revision>1</cp:revision>
  <dcterms:created xsi:type="dcterms:W3CDTF">2015-04-22T14:11:42Z</dcterms:created>
  <dcterms:modified xsi:type="dcterms:W3CDTF">2015-04-22T14:11:50Z</dcterms:modified>
</cp:coreProperties>
</file>