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40" d="100"/>
          <a:sy n="40" d="100"/>
        </p:scale>
        <p:origin x="787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959-949B-41D4-BC55-D520C411B98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383C-4B77-4DA7-AD66-51D16A6AE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83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959-949B-41D4-BC55-D520C411B98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383C-4B77-4DA7-AD66-51D16A6AE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88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959-949B-41D4-BC55-D520C411B98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383C-4B77-4DA7-AD66-51D16A6AE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06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959-949B-41D4-BC55-D520C411B98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383C-4B77-4DA7-AD66-51D16A6AE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9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959-949B-41D4-BC55-D520C411B98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383C-4B77-4DA7-AD66-51D16A6AE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9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959-949B-41D4-BC55-D520C411B98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383C-4B77-4DA7-AD66-51D16A6AE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9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959-949B-41D4-BC55-D520C411B98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383C-4B77-4DA7-AD66-51D16A6AE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3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959-949B-41D4-BC55-D520C411B98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383C-4B77-4DA7-AD66-51D16A6AE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6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959-949B-41D4-BC55-D520C411B98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383C-4B77-4DA7-AD66-51D16A6AE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48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959-949B-41D4-BC55-D520C411B98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383C-4B77-4DA7-AD66-51D16A6AE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90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AA959-949B-41D4-BC55-D520C411B98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383C-4B77-4DA7-AD66-51D16A6AE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AA959-949B-41D4-BC55-D520C411B98E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383C-4B77-4DA7-AD66-51D16A6AE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5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35" r="2852"/>
          <a:stretch>
            <a:fillRect/>
          </a:stretch>
        </p:blipFill>
        <p:spPr bwMode="auto">
          <a:xfrm>
            <a:off x="857250" y="0"/>
            <a:ext cx="104394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2513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Xinhua.Jia</dc:creator>
  <cp:lastModifiedBy>Xinhua.Jia</cp:lastModifiedBy>
  <cp:revision>1</cp:revision>
  <dcterms:created xsi:type="dcterms:W3CDTF">2015-04-22T14:12:35Z</dcterms:created>
  <dcterms:modified xsi:type="dcterms:W3CDTF">2015-04-22T14:12:44Z</dcterms:modified>
</cp:coreProperties>
</file>