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0" d="100"/>
          <a:sy n="40" d="100"/>
        </p:scale>
        <p:origin x="787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45AC-753D-4F30-9E2C-B16FE2FC219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BB29-D7EB-4724-B6C5-DAA1D243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5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45AC-753D-4F30-9E2C-B16FE2FC219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BB29-D7EB-4724-B6C5-DAA1D243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0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45AC-753D-4F30-9E2C-B16FE2FC219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BB29-D7EB-4724-B6C5-DAA1D243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1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45AC-753D-4F30-9E2C-B16FE2FC219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BB29-D7EB-4724-B6C5-DAA1D243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3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45AC-753D-4F30-9E2C-B16FE2FC219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BB29-D7EB-4724-B6C5-DAA1D243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45AC-753D-4F30-9E2C-B16FE2FC219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BB29-D7EB-4724-B6C5-DAA1D243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6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45AC-753D-4F30-9E2C-B16FE2FC219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BB29-D7EB-4724-B6C5-DAA1D243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5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45AC-753D-4F30-9E2C-B16FE2FC219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BB29-D7EB-4724-B6C5-DAA1D243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7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45AC-753D-4F30-9E2C-B16FE2FC219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BB29-D7EB-4724-B6C5-DAA1D243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1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45AC-753D-4F30-9E2C-B16FE2FC219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BB29-D7EB-4724-B6C5-DAA1D243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4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45AC-753D-4F30-9E2C-B16FE2FC219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BB29-D7EB-4724-B6C5-DAA1D243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5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B45AC-753D-4F30-9E2C-B16FE2FC219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CBB29-D7EB-4724-B6C5-DAA1D2432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4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5" r="2808"/>
          <a:stretch>
            <a:fillRect/>
          </a:stretch>
        </p:blipFill>
        <p:spPr bwMode="auto">
          <a:xfrm>
            <a:off x="952500" y="0"/>
            <a:ext cx="10477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9123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2015-04-22T14:13:14Z</dcterms:created>
  <dcterms:modified xsi:type="dcterms:W3CDTF">2015-04-22T14:13:20Z</dcterms:modified>
</cp:coreProperties>
</file>