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0" d="100"/>
          <a:sy n="40" d="100"/>
        </p:scale>
        <p:origin x="787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8A78-CF0E-4683-943B-8E00F9BE8B6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7835-2369-425E-8A6E-0D784E43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5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8A78-CF0E-4683-943B-8E00F9BE8B6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7835-2369-425E-8A6E-0D784E43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6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8A78-CF0E-4683-943B-8E00F9BE8B6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7835-2369-425E-8A6E-0D784E43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8A78-CF0E-4683-943B-8E00F9BE8B6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7835-2369-425E-8A6E-0D784E43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8A78-CF0E-4683-943B-8E00F9BE8B6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7835-2369-425E-8A6E-0D784E43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0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8A78-CF0E-4683-943B-8E00F9BE8B6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7835-2369-425E-8A6E-0D784E43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6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8A78-CF0E-4683-943B-8E00F9BE8B6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7835-2369-425E-8A6E-0D784E43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5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8A78-CF0E-4683-943B-8E00F9BE8B6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7835-2369-425E-8A6E-0D784E43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6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8A78-CF0E-4683-943B-8E00F9BE8B6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7835-2369-425E-8A6E-0D784E43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9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8A78-CF0E-4683-943B-8E00F9BE8B6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7835-2369-425E-8A6E-0D784E43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7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8A78-CF0E-4683-943B-8E00F9BE8B6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7835-2369-425E-8A6E-0D784E43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1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C8A78-CF0E-4683-943B-8E00F9BE8B6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7835-2369-425E-8A6E-0D784E43B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1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26353" t="35637" r="30342" b="13681"/>
          <a:stretch/>
        </p:blipFill>
        <p:spPr bwMode="auto">
          <a:xfrm>
            <a:off x="1543050" y="0"/>
            <a:ext cx="9201150" cy="6667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70962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2015-04-22T14:14:31Z</dcterms:created>
  <dcterms:modified xsi:type="dcterms:W3CDTF">2015-04-22T14:14:37Z</dcterms:modified>
</cp:coreProperties>
</file>