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8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5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8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8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6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0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3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4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1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0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1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5EAD3-364C-4469-B0FC-94A87F263E2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B9520-D6B8-4AF9-A255-63309C09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5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024018"/>
              </p:ext>
            </p:extLst>
          </p:nvPr>
        </p:nvGraphicFramePr>
        <p:xfrm>
          <a:off x="1104899" y="590550"/>
          <a:ext cx="8972550" cy="4444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0645"/>
                <a:gridCol w="1814122"/>
                <a:gridCol w="1402453"/>
                <a:gridCol w="1729938"/>
                <a:gridCol w="1316418"/>
                <a:gridCol w="1148974"/>
              </a:tblGrid>
              <a:tr h="1028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Hand Estimated (bu/ac)*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Weight Cart (bu/ac)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Clay County Average (bu/ac)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Difference (bu/ac)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Difference (%)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UD – corn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119.6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131.4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-27.4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-20.8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FD – soybean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58.1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48.9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CD – soybean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56.5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 – soybean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54.7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53.6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54100" y="5282684"/>
            <a:ext cx="32303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*data not used in the comparison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047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2015-04-22T14:17:23Z</dcterms:created>
  <dcterms:modified xsi:type="dcterms:W3CDTF">2015-04-22T14:17:29Z</dcterms:modified>
</cp:coreProperties>
</file>