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40" d="100"/>
          <a:sy n="40" d="100"/>
        </p:scale>
        <p:origin x="787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D0C1-D134-4963-B4C5-2E4DF3944D4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37B7-1337-4C16-A551-B256F4DA9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D0C1-D134-4963-B4C5-2E4DF3944D4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37B7-1337-4C16-A551-B256F4DA9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9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D0C1-D134-4963-B4C5-2E4DF3944D4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37B7-1337-4C16-A551-B256F4DA9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6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D0C1-D134-4963-B4C5-2E4DF3944D4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37B7-1337-4C16-A551-B256F4DA9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2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D0C1-D134-4963-B4C5-2E4DF3944D4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37B7-1337-4C16-A551-B256F4DA9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2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D0C1-D134-4963-B4C5-2E4DF3944D4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37B7-1337-4C16-A551-B256F4DA9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3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D0C1-D134-4963-B4C5-2E4DF3944D4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37B7-1337-4C16-A551-B256F4DA9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71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D0C1-D134-4963-B4C5-2E4DF3944D4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37B7-1337-4C16-A551-B256F4DA9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8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D0C1-D134-4963-B4C5-2E4DF3944D4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37B7-1337-4C16-A551-B256F4DA9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6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D0C1-D134-4963-B4C5-2E4DF3944D4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37B7-1337-4C16-A551-B256F4DA9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7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D0C1-D134-4963-B4C5-2E4DF3944D4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37B7-1337-4C16-A551-B256F4DA9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36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6D0C1-D134-4963-B4C5-2E4DF3944D47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D37B7-1337-4C16-A551-B256F4DA9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2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687457"/>
              </p:ext>
            </p:extLst>
          </p:nvPr>
        </p:nvGraphicFramePr>
        <p:xfrm>
          <a:off x="838200" y="933448"/>
          <a:ext cx="10687049" cy="48042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7062"/>
                <a:gridCol w="1748273"/>
                <a:gridCol w="1748273"/>
                <a:gridCol w="1570503"/>
                <a:gridCol w="1570503"/>
                <a:gridCol w="2532435"/>
              </a:tblGrid>
              <a:tr h="50398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Month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Soil Water Inflows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Soil Water Outflows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Estimated Change in Soil Water Storage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(mm)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23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Rainfall (mm)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Subirrigation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(mm)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(mm)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Drainage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(mm)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39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41.9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39.0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39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June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146.3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51.7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27.6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67.0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39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July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53.1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17.7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146.1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-82.1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39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August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27.8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130.0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-71.7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39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September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65.0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50.1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27.0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-12.0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39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October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39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Totals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342.9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45.5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380.5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62.1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-54.2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84500" y="29241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56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SimSun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Xinhua.Jia</dc:creator>
  <cp:lastModifiedBy>Xinhua.Jia</cp:lastModifiedBy>
  <cp:revision>1</cp:revision>
  <dcterms:created xsi:type="dcterms:W3CDTF">2015-04-22T14:18:25Z</dcterms:created>
  <dcterms:modified xsi:type="dcterms:W3CDTF">2015-04-22T14:18:31Z</dcterms:modified>
</cp:coreProperties>
</file>