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2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7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4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4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9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BDC9B-C503-4310-8019-576F1475646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0E03-9B51-49FD-ABC0-B2506DB9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9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65163"/>
              </p:ext>
            </p:extLst>
          </p:nvPr>
        </p:nvGraphicFramePr>
        <p:xfrm>
          <a:off x="1390650" y="1238254"/>
          <a:ext cx="9105899" cy="452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12"/>
                <a:gridCol w="1489617"/>
                <a:gridCol w="1489617"/>
                <a:gridCol w="1338146"/>
                <a:gridCol w="1338146"/>
                <a:gridCol w="2157761"/>
              </a:tblGrid>
              <a:tr h="48321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Month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Soil Water Inflows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Soil Water Outflows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Estimated Change in Soil Water Storage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(mm)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Rainfall (mm)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Subirrigation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(mm)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(mm)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Drainage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(mm)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146.3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51.7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52.3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July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146.1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-101.6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August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130.0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-99.5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September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-18.5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October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342.9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380.5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-123.2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4500" y="2924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2015-04-22T14:19:15Z</dcterms:created>
  <dcterms:modified xsi:type="dcterms:W3CDTF">2015-04-22T14:19:24Z</dcterms:modified>
</cp:coreProperties>
</file>