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78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2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0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3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0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2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5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9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0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C25BC-3287-457D-90C4-AE2246FB3E3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028E-982F-47C6-924F-77876B6E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1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324890"/>
              </p:ext>
            </p:extLst>
          </p:nvPr>
        </p:nvGraphicFramePr>
        <p:xfrm>
          <a:off x="1142999" y="1047747"/>
          <a:ext cx="10020300" cy="4987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2414"/>
                <a:gridCol w="1639202"/>
                <a:gridCol w="1639202"/>
                <a:gridCol w="1472521"/>
                <a:gridCol w="1472521"/>
                <a:gridCol w="2374440"/>
              </a:tblGrid>
              <a:tr h="50017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Month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Soil Water Inflows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Soil Water Outflows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Estimated Change in Soil Water Storage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61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Rainfall 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Subirrigation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Drainage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1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41.9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1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June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146.3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55.9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61.0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29.4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1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July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150.6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-103.2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1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August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129.0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-98.5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00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September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65.0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44.5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1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October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1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342.9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85.6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-122.2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84500" y="2924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56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2015-04-22T14:20:15Z</dcterms:created>
  <dcterms:modified xsi:type="dcterms:W3CDTF">2015-04-22T14:20:22Z</dcterms:modified>
</cp:coreProperties>
</file>