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8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5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D443-5DA1-4E50-AE5D-A2CC88F7E8C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5941-DF98-490A-B444-2B7B95AC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0034"/>
              </p:ext>
            </p:extLst>
          </p:nvPr>
        </p:nvGraphicFramePr>
        <p:xfrm>
          <a:off x="1047750" y="1200144"/>
          <a:ext cx="10267949" cy="4613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569"/>
                <a:gridCol w="1679715"/>
                <a:gridCol w="1679715"/>
                <a:gridCol w="1508913"/>
                <a:gridCol w="1508913"/>
                <a:gridCol w="2433124"/>
              </a:tblGrid>
              <a:tr h="47944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Month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Soil Water Inflows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Soil Water Outflows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Estimated Change in Soil Water Storage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7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Rainfall 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Subirrigation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Drainage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June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July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-87.9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August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133.5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-103.0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September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October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342.9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-48.1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4500" y="2924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51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2015-04-22T14:21:19Z</dcterms:created>
  <dcterms:modified xsi:type="dcterms:W3CDTF">2015-04-22T14:21:25Z</dcterms:modified>
</cp:coreProperties>
</file>