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094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E9-5034-4051-9866-18E0D135D2D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5C1F-C7BD-4423-916F-C8B13A48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E9-5034-4051-9866-18E0D135D2D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5C1F-C7BD-4423-916F-C8B13A48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9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E9-5034-4051-9866-18E0D135D2D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5C1F-C7BD-4423-916F-C8B13A48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2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E9-5034-4051-9866-18E0D135D2D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5C1F-C7BD-4423-916F-C8B13A48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E9-5034-4051-9866-18E0D135D2D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5C1F-C7BD-4423-916F-C8B13A48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8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E9-5034-4051-9866-18E0D135D2D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5C1F-C7BD-4423-916F-C8B13A48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8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E9-5034-4051-9866-18E0D135D2D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5C1F-C7BD-4423-916F-C8B13A48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E9-5034-4051-9866-18E0D135D2D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5C1F-C7BD-4423-916F-C8B13A48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3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E9-5034-4051-9866-18E0D135D2D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5C1F-C7BD-4423-916F-C8B13A48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E9-5034-4051-9866-18E0D135D2D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5C1F-C7BD-4423-916F-C8B13A48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4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77E9-5034-4051-9866-18E0D135D2D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5C1F-C7BD-4423-916F-C8B13A48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3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977E9-5034-4051-9866-18E0D135D2D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05C1F-C7BD-4423-916F-C8B13A48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5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706042"/>
              </p:ext>
            </p:extLst>
          </p:nvPr>
        </p:nvGraphicFramePr>
        <p:xfrm>
          <a:off x="1970315" y="387029"/>
          <a:ext cx="8371114" cy="536024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47204"/>
                <a:gridCol w="1459112"/>
                <a:gridCol w="1395845"/>
                <a:gridCol w="1459112"/>
                <a:gridCol w="1309841"/>
              </a:tblGrid>
              <a:tr h="3791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Instrument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UD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FD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CD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1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Eddy covariance system*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57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Texas Elec. TE525WS Tipping Bucket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1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Snow measurement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1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SR 50A for distance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1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Piezometer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57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Wireless weather station*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1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Soil moisture profile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1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Ultrasonic flow meter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57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Transducer for water level measurement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1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Flow meter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67833" y="5769435"/>
            <a:ext cx="86001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* Eddy covariance and wireless weather station system consists of multiple sensors, a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datalogger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solar panel, and battery.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19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2015-04-30T14:58:23Z</dcterms:created>
  <dcterms:modified xsi:type="dcterms:W3CDTF">2015-04-30T14:59:47Z</dcterms:modified>
</cp:coreProperties>
</file>