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094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0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6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1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1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1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5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F0F00-3F97-4807-A8B9-9180B7006576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85445-8A4C-4148-8672-D2C604F83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21796" t="11404" r="32691" b="1643"/>
          <a:stretch/>
        </p:blipFill>
        <p:spPr bwMode="auto">
          <a:xfrm>
            <a:off x="2558143" y="87086"/>
            <a:ext cx="6618514" cy="66620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65668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2015-04-30T15:00:33Z</dcterms:created>
  <dcterms:modified xsi:type="dcterms:W3CDTF">2015-04-30T15:00:48Z</dcterms:modified>
</cp:coreProperties>
</file>