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6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1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3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8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1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2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A735-357B-4D89-A0D5-AB074FB54DDE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7BF0-9846-4072-A7B6-91A27AD0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5384" t="17106" r="17949" b="7820"/>
          <a:stretch/>
        </p:blipFill>
        <p:spPr bwMode="auto">
          <a:xfrm>
            <a:off x="1819922" y="443883"/>
            <a:ext cx="7865615" cy="56373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10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2015-04-30T15:04:33Z</dcterms:created>
  <dcterms:modified xsi:type="dcterms:W3CDTF">2015-04-30T15:04:42Z</dcterms:modified>
</cp:coreProperties>
</file>