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4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7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3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6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9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9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7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1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396F9-2363-4BAE-904B-7C689115687B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60D9-697F-44C0-B574-896EE110C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2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25640" t="17818" r="17949" b="8296"/>
          <a:stretch/>
        </p:blipFill>
        <p:spPr bwMode="auto">
          <a:xfrm>
            <a:off x="2201662" y="506027"/>
            <a:ext cx="7563775" cy="57083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210890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2015-04-30T15:05:11Z</dcterms:created>
  <dcterms:modified xsi:type="dcterms:W3CDTF">2015-04-30T15:05:18Z</dcterms:modified>
</cp:coreProperties>
</file>