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0" d="100"/>
          <a:sy n="40" d="100"/>
        </p:scale>
        <p:origin x="2246" y="10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4440-70DA-4AB9-A3A8-09CA91E74452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197-0DD7-498F-8F74-BDE6AAE71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21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4440-70DA-4AB9-A3A8-09CA91E74452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197-0DD7-498F-8F74-BDE6AAE71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543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4440-70DA-4AB9-A3A8-09CA91E74452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197-0DD7-498F-8F74-BDE6AAE71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4440-70DA-4AB9-A3A8-09CA91E74452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197-0DD7-498F-8F74-BDE6AAE71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43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4440-70DA-4AB9-A3A8-09CA91E74452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197-0DD7-498F-8F74-BDE6AAE71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81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4440-70DA-4AB9-A3A8-09CA91E74452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197-0DD7-498F-8F74-BDE6AAE71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1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4440-70DA-4AB9-A3A8-09CA91E74452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197-0DD7-498F-8F74-BDE6AAE71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30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4440-70DA-4AB9-A3A8-09CA91E74452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197-0DD7-498F-8F74-BDE6AAE71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2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4440-70DA-4AB9-A3A8-09CA91E74452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197-0DD7-498F-8F74-BDE6AAE71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69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4440-70DA-4AB9-A3A8-09CA91E74452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197-0DD7-498F-8F74-BDE6AAE71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2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4440-70DA-4AB9-A3A8-09CA91E74452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38197-0DD7-498F-8F74-BDE6AAE71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81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04440-70DA-4AB9-A3A8-09CA91E74452}" type="datetimeFigureOut">
              <a:rPr lang="en-US" smtClean="0"/>
              <a:t>4/30/2015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38197-0DD7-498F-8F74-BDE6AAE71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24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294568"/>
              </p:ext>
            </p:extLst>
          </p:nvPr>
        </p:nvGraphicFramePr>
        <p:xfrm>
          <a:off x="925575" y="694632"/>
          <a:ext cx="10199625" cy="44107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9925"/>
                <a:gridCol w="2039925"/>
                <a:gridCol w="2039925"/>
                <a:gridCol w="2039925"/>
                <a:gridCol w="2039925"/>
              </a:tblGrid>
              <a:tr h="55134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Month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Kc_Corn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Kc_Soybean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1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51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0.45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0.51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0.30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51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0.45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0.67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0.43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51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0.66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0.63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0.89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0.76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51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0.70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1.01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0.66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51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0.47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0.95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0.43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513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0.77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0.51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0.64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27364" y="5442041"/>
            <a:ext cx="945968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Rijal, I., 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X. Jia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, X. Zhang, D. D. Steele, T. F. Scherer, and A. Akyuz. 2012. Effects of subsurface drainage on evapotranspiration for corn and soybean in Southeast North Dakota.</a:t>
            </a: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J. of Irrigation and Drainage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138(12): 1060-1067.   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044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SimSun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Xinhua.Jia</dc:creator>
  <cp:lastModifiedBy>Xinhua.Jia</cp:lastModifiedBy>
  <cp:revision>1</cp:revision>
  <dcterms:created xsi:type="dcterms:W3CDTF">2015-04-30T15:45:00Z</dcterms:created>
  <dcterms:modified xsi:type="dcterms:W3CDTF">2015-04-30T15:45:08Z</dcterms:modified>
</cp:coreProperties>
</file>