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75" d="100"/>
          <a:sy n="75" d="100"/>
        </p:scale>
        <p:origin x="331" y="2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9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0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9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6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63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29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27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8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6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10227-57DD-4BB6-939D-59CDB6D52040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75D0-B33F-4104-AE0B-CF0F44C74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2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619" t="27199" r="75048" b="18457"/>
          <a:stretch/>
        </p:blipFill>
        <p:spPr>
          <a:xfrm>
            <a:off x="1450805" y="129064"/>
            <a:ext cx="9290390" cy="6761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76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Britney Hunter</dc:creator>
  <cp:lastModifiedBy>Britney Hunter</cp:lastModifiedBy>
  <cp:revision>1</cp:revision>
  <dcterms:created xsi:type="dcterms:W3CDTF">2015-06-24T22:04:16Z</dcterms:created>
  <dcterms:modified xsi:type="dcterms:W3CDTF">2015-06-24T22:04:57Z</dcterms:modified>
</cp:coreProperties>
</file>