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4"/>
    <p:restoredTop sz="94608"/>
  </p:normalViewPr>
  <p:slideViewPr>
    <p:cSldViewPr snapToGrid="0" showGuides="1">
      <p:cViewPr>
        <p:scale>
          <a:sx n="72" d="100"/>
          <a:sy n="72" d="100"/>
        </p:scale>
        <p:origin x="2280" y="1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37E1-958D-4A4D-A226-78B5DFEDD18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2F49-51EF-1641-8A34-A08FB99B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5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37E1-958D-4A4D-A226-78B5DFEDD18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2F49-51EF-1641-8A34-A08FB99B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62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37E1-958D-4A4D-A226-78B5DFEDD18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2F49-51EF-1641-8A34-A08FB99B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7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37E1-958D-4A4D-A226-78B5DFEDD18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2F49-51EF-1641-8A34-A08FB99B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9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37E1-958D-4A4D-A226-78B5DFEDD18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2F49-51EF-1641-8A34-A08FB99B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79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37E1-958D-4A4D-A226-78B5DFEDD18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2F49-51EF-1641-8A34-A08FB99B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7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5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37E1-958D-4A4D-A226-78B5DFEDD18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2F49-51EF-1641-8A34-A08FB99B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3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37E1-958D-4A4D-A226-78B5DFEDD18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2F49-51EF-1641-8A34-A08FB99B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8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37E1-958D-4A4D-A226-78B5DFEDD18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2F49-51EF-1641-8A34-A08FB99B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1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8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37E1-958D-4A4D-A226-78B5DFEDD18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2F49-51EF-1641-8A34-A08FB99B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9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8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37E1-958D-4A4D-A226-78B5DFEDD18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02F49-51EF-1641-8A34-A08FB99B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33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0937E1-958D-4A4D-A226-78B5DFEDD189}" type="datetimeFigureOut">
              <a:rPr lang="en-US" smtClean="0"/>
              <a:t>9/23/24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902F49-51EF-1641-8A34-A08FB99BA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4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oster of a tractor&#10;&#10;Description automatically generated">
            <a:extLst>
              <a:ext uri="{FF2B5EF4-FFF2-40B4-BE49-F238E27FC236}">
                <a16:creationId xmlns:a16="http://schemas.microsoft.com/office/drawing/2014/main" id="{32B65FE9-7AFC-4C59-59ED-EDA1A4A07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" y="360293"/>
            <a:ext cx="6858000" cy="84234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3FDFCA-79A8-B2A4-A74B-443FE5055797}"/>
              </a:ext>
            </a:extLst>
          </p:cNvPr>
          <p:cNvSpPr txBox="1"/>
          <p:nvPr/>
        </p:nvSpPr>
        <p:spPr>
          <a:xfrm>
            <a:off x="1366093" y="2269475"/>
            <a:ext cx="914400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Lavadora a presión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AFCA7A-F3C3-EECC-A758-766A83E5F65A}"/>
              </a:ext>
            </a:extLst>
          </p:cNvPr>
          <p:cNvSpPr txBox="1"/>
          <p:nvPr/>
        </p:nvSpPr>
        <p:spPr>
          <a:xfrm>
            <a:off x="1191014" y="2897054"/>
            <a:ext cx="1127643" cy="2308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900" b="1" dirty="0"/>
              <a:t>Hoja dózer de 36”</a:t>
            </a:r>
          </a:p>
        </p:txBody>
      </p:sp>
      <p:pic>
        <p:nvPicPr>
          <p:cNvPr id="18" name="Picture 17" descr="A grey and black sign with black text&#10;&#10;Description automatically generated">
            <a:extLst>
              <a:ext uri="{FF2B5EF4-FFF2-40B4-BE49-F238E27FC236}">
                <a16:creationId xmlns:a16="http://schemas.microsoft.com/office/drawing/2014/main" id="{0205938B-223F-CAB2-9121-0C9567C4AD1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937" t="15537" r="10561" b="13035"/>
          <a:stretch/>
        </p:blipFill>
        <p:spPr>
          <a:xfrm>
            <a:off x="734786" y="3543300"/>
            <a:ext cx="756558" cy="272143"/>
          </a:xfrm>
          <a:prstGeom prst="rect">
            <a:avLst/>
          </a:prstGeom>
        </p:spPr>
      </p:pic>
      <p:pic>
        <p:nvPicPr>
          <p:cNvPr id="24" name="Picture 23" descr="A sign with black text&#10;&#10;Description automatically generated">
            <a:extLst>
              <a:ext uri="{FF2B5EF4-FFF2-40B4-BE49-F238E27FC236}">
                <a16:creationId xmlns:a16="http://schemas.microsoft.com/office/drawing/2014/main" id="{FB222CD2-6558-9F77-9DBB-2B9D6254E81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1676" t="13265" r="11676" b="39796"/>
          <a:stretch/>
        </p:blipFill>
        <p:spPr>
          <a:xfrm>
            <a:off x="1158357" y="4747380"/>
            <a:ext cx="1012372" cy="250372"/>
          </a:xfrm>
          <a:prstGeom prst="rect">
            <a:avLst/>
          </a:prstGeom>
        </p:spPr>
      </p:pic>
      <p:pic>
        <p:nvPicPr>
          <p:cNvPr id="26" name="Picture 25" descr="A grey and black sign with black text&#10;&#10;Description automatically generated">
            <a:extLst>
              <a:ext uri="{FF2B5EF4-FFF2-40B4-BE49-F238E27FC236}">
                <a16:creationId xmlns:a16="http://schemas.microsoft.com/office/drawing/2014/main" id="{9B4294BF-7F39-A527-585C-7C9E00523EE1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9670" t="15439" r="20989" b="16819"/>
          <a:stretch/>
        </p:blipFill>
        <p:spPr>
          <a:xfrm>
            <a:off x="1578364" y="5638801"/>
            <a:ext cx="489858" cy="266700"/>
          </a:xfrm>
          <a:prstGeom prst="rect">
            <a:avLst/>
          </a:prstGeom>
        </p:spPr>
      </p:pic>
      <p:pic>
        <p:nvPicPr>
          <p:cNvPr id="32" name="Picture 31" descr="A white sign with black text&#10;&#10;Description automatically generated">
            <a:extLst>
              <a:ext uri="{FF2B5EF4-FFF2-40B4-BE49-F238E27FC236}">
                <a16:creationId xmlns:a16="http://schemas.microsoft.com/office/drawing/2014/main" id="{5B87DE32-AA81-D1E2-71F5-B7B5CA37CA47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8966" t="17864" r="15245" b="20785"/>
          <a:stretch/>
        </p:blipFill>
        <p:spPr>
          <a:xfrm>
            <a:off x="81975" y="6444959"/>
            <a:ext cx="835507" cy="241541"/>
          </a:xfrm>
          <a:prstGeom prst="rect">
            <a:avLst/>
          </a:prstGeom>
        </p:spPr>
      </p:pic>
      <p:pic>
        <p:nvPicPr>
          <p:cNvPr id="34" name="Picture 33" descr="A grey rectangular sign with black text&#10;&#10;Description automatically generated">
            <a:extLst>
              <a:ext uri="{FF2B5EF4-FFF2-40B4-BE49-F238E27FC236}">
                <a16:creationId xmlns:a16="http://schemas.microsoft.com/office/drawing/2014/main" id="{17595909-4166-FB5D-C670-4EBF872DB71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12677" t="6189" r="14353" b="12425"/>
          <a:stretch/>
        </p:blipFill>
        <p:spPr>
          <a:xfrm>
            <a:off x="1711959" y="6822064"/>
            <a:ext cx="935985" cy="320416"/>
          </a:xfrm>
          <a:prstGeom prst="rect">
            <a:avLst/>
          </a:prstGeom>
        </p:spPr>
      </p:pic>
      <p:pic>
        <p:nvPicPr>
          <p:cNvPr id="36" name="Picture 35" descr="A white sign with black text&#10;&#10;Description automatically generated">
            <a:extLst>
              <a:ext uri="{FF2B5EF4-FFF2-40B4-BE49-F238E27FC236}">
                <a16:creationId xmlns:a16="http://schemas.microsoft.com/office/drawing/2014/main" id="{BA3F0449-F1B4-9AAC-6304-C874DAC82885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l="5181" t="6189" r="3973" b="17265"/>
          <a:stretch/>
        </p:blipFill>
        <p:spPr>
          <a:xfrm>
            <a:off x="2900897" y="6944250"/>
            <a:ext cx="1153741" cy="301359"/>
          </a:xfrm>
          <a:prstGeom prst="rect">
            <a:avLst/>
          </a:prstGeom>
        </p:spPr>
      </p:pic>
      <p:pic>
        <p:nvPicPr>
          <p:cNvPr id="40" name="Picture 39" descr="A sign with black text&#10;&#10;Description automatically generated">
            <a:extLst>
              <a:ext uri="{FF2B5EF4-FFF2-40B4-BE49-F238E27FC236}">
                <a16:creationId xmlns:a16="http://schemas.microsoft.com/office/drawing/2014/main" id="{E8C808C0-7228-7706-887E-12C2205CAD8D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 t="12452" b="13263"/>
          <a:stretch/>
        </p:blipFill>
        <p:spPr>
          <a:xfrm>
            <a:off x="4534509" y="6304280"/>
            <a:ext cx="1295400" cy="396240"/>
          </a:xfrm>
          <a:prstGeom prst="rect">
            <a:avLst/>
          </a:prstGeom>
        </p:spPr>
      </p:pic>
      <p:pic>
        <p:nvPicPr>
          <p:cNvPr id="42" name="Picture 41" descr="A sign with black text&#10;&#10;Description automatically generated">
            <a:extLst>
              <a:ext uri="{FF2B5EF4-FFF2-40B4-BE49-F238E27FC236}">
                <a16:creationId xmlns:a16="http://schemas.microsoft.com/office/drawing/2014/main" id="{96AFA4A3-116C-CCBB-D796-18E1F52F0868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 l="9730" t="12626" r="11377" b="13089"/>
          <a:stretch/>
        </p:blipFill>
        <p:spPr>
          <a:xfrm>
            <a:off x="5860835" y="5242561"/>
            <a:ext cx="1021976" cy="396240"/>
          </a:xfrm>
          <a:prstGeom prst="rect">
            <a:avLst/>
          </a:prstGeom>
        </p:spPr>
      </p:pic>
      <p:pic>
        <p:nvPicPr>
          <p:cNvPr id="44" name="Picture 43" descr="A sign with black text&#10;&#10;Description automatically generated">
            <a:extLst>
              <a:ext uri="{FF2B5EF4-FFF2-40B4-BE49-F238E27FC236}">
                <a16:creationId xmlns:a16="http://schemas.microsoft.com/office/drawing/2014/main" id="{065DAE3A-7254-22FB-2A94-EC5C6833C79E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 l="14289" t="14903" r="15678" b="17121"/>
          <a:stretch/>
        </p:blipFill>
        <p:spPr>
          <a:xfrm>
            <a:off x="5630400" y="4810301"/>
            <a:ext cx="907200" cy="362580"/>
          </a:xfrm>
          <a:prstGeom prst="rect">
            <a:avLst/>
          </a:prstGeom>
        </p:spPr>
      </p:pic>
      <p:pic>
        <p:nvPicPr>
          <p:cNvPr id="50" name="Picture 49" descr="A grey and black sign with black text&#10;&#10;Description automatically generated">
            <a:extLst>
              <a:ext uri="{FF2B5EF4-FFF2-40B4-BE49-F238E27FC236}">
                <a16:creationId xmlns:a16="http://schemas.microsoft.com/office/drawing/2014/main" id="{35C1E77F-63B0-6634-AB7E-48688293CC11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 l="9407" t="18807" r="12096" b="22561"/>
          <a:stretch/>
        </p:blipFill>
        <p:spPr>
          <a:xfrm>
            <a:off x="5269505" y="2727115"/>
            <a:ext cx="907200" cy="230832"/>
          </a:xfrm>
          <a:prstGeom prst="rect">
            <a:avLst/>
          </a:prstGeom>
        </p:spPr>
      </p:pic>
      <p:pic>
        <p:nvPicPr>
          <p:cNvPr id="52" name="Picture 51" descr="A grey and black sign with black text&#10;&#10;Description automatically generated">
            <a:extLst>
              <a:ext uri="{FF2B5EF4-FFF2-40B4-BE49-F238E27FC236}">
                <a16:creationId xmlns:a16="http://schemas.microsoft.com/office/drawing/2014/main" id="{197E1C58-2FBE-43F1-3D5D-130BE334CEB2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l="7603" t="12870" r="8214" b="14450"/>
          <a:stretch/>
        </p:blipFill>
        <p:spPr>
          <a:xfrm>
            <a:off x="4970104" y="1138334"/>
            <a:ext cx="1026369" cy="286139"/>
          </a:xfrm>
          <a:prstGeom prst="rect">
            <a:avLst/>
          </a:prstGeom>
        </p:spPr>
      </p:pic>
      <p:pic>
        <p:nvPicPr>
          <p:cNvPr id="54" name="Picture 53" descr="A close-up of a sign&#10;&#10;Description automatically generated">
            <a:extLst>
              <a:ext uri="{FF2B5EF4-FFF2-40B4-BE49-F238E27FC236}">
                <a16:creationId xmlns:a16="http://schemas.microsoft.com/office/drawing/2014/main" id="{2438DFB3-484F-2ABE-0A3B-C2636455D86A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 l="19355" t="15467" r="20686" b="11854"/>
          <a:stretch/>
        </p:blipFill>
        <p:spPr>
          <a:xfrm>
            <a:off x="4516292" y="2765559"/>
            <a:ext cx="731018" cy="286139"/>
          </a:xfrm>
          <a:prstGeom prst="rect">
            <a:avLst/>
          </a:prstGeom>
        </p:spPr>
      </p:pic>
      <p:pic>
        <p:nvPicPr>
          <p:cNvPr id="58" name="Picture 57" descr="A grey and black sign with black text&#10;&#10;Description automatically generated">
            <a:extLst>
              <a:ext uri="{FF2B5EF4-FFF2-40B4-BE49-F238E27FC236}">
                <a16:creationId xmlns:a16="http://schemas.microsoft.com/office/drawing/2014/main" id="{74EA0757-5E2A-D6D0-3A54-D6426E63FA53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 l="7511" t="10864" r="5450" b="14311"/>
          <a:stretch/>
        </p:blipFill>
        <p:spPr>
          <a:xfrm>
            <a:off x="3014678" y="2653395"/>
            <a:ext cx="1061199" cy="285085"/>
          </a:xfrm>
          <a:prstGeom prst="rect">
            <a:avLst/>
          </a:prstGeom>
        </p:spPr>
      </p:pic>
      <p:sp>
        <p:nvSpPr>
          <p:cNvPr id="59" name="Oval 58">
            <a:extLst>
              <a:ext uri="{FF2B5EF4-FFF2-40B4-BE49-F238E27FC236}">
                <a16:creationId xmlns:a16="http://schemas.microsoft.com/office/drawing/2014/main" id="{1D77E0FA-13BF-CFEE-A6E3-C51684A66C97}"/>
              </a:ext>
            </a:extLst>
          </p:cNvPr>
          <p:cNvSpPr/>
          <p:nvPr/>
        </p:nvSpPr>
        <p:spPr>
          <a:xfrm rot="21421746">
            <a:off x="2852598" y="3229031"/>
            <a:ext cx="1251887" cy="569957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68B7CB5-B266-B0BF-D912-30B7B471646E}"/>
              </a:ext>
            </a:extLst>
          </p:cNvPr>
          <p:cNvSpPr txBox="1"/>
          <p:nvPr/>
        </p:nvSpPr>
        <p:spPr>
          <a:xfrm>
            <a:off x="2812724" y="3252399"/>
            <a:ext cx="14159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sz="1400" b="1" dirty="0"/>
              <a:t>Los manubrios giran 180°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5EDCBD7-8D1D-131A-3018-7316283867B4}"/>
              </a:ext>
            </a:extLst>
          </p:cNvPr>
          <p:cNvSpPr/>
          <p:nvPr/>
        </p:nvSpPr>
        <p:spPr>
          <a:xfrm>
            <a:off x="24370" y="8099795"/>
            <a:ext cx="6882398" cy="77804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/>
              <a:t>UN TRACTOR LO HACE TODO.</a:t>
            </a:r>
          </a:p>
        </p:txBody>
      </p:sp>
      <p:pic>
        <p:nvPicPr>
          <p:cNvPr id="64" name="Picture 63" descr="A white sign with black text&#10;&#10;Description automatically generated">
            <a:extLst>
              <a:ext uri="{FF2B5EF4-FFF2-40B4-BE49-F238E27FC236}">
                <a16:creationId xmlns:a16="http://schemas.microsoft.com/office/drawing/2014/main" id="{DAF45B66-0459-D754-7D3F-552D1131AED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929383" y="4869654"/>
            <a:ext cx="1435100" cy="406400"/>
          </a:xfrm>
          <a:prstGeom prst="rect">
            <a:avLst/>
          </a:prstGeom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3CEEF2E4-9B6A-3D9C-53DD-48E7922968FA}"/>
              </a:ext>
            </a:extLst>
          </p:cNvPr>
          <p:cNvSpPr/>
          <p:nvPr/>
        </p:nvSpPr>
        <p:spPr>
          <a:xfrm>
            <a:off x="3999677" y="5854700"/>
            <a:ext cx="343723" cy="36976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Picture 66" descr="A white sign with black text&#10;&#10;Description automatically generated">
            <a:extLst>
              <a:ext uri="{FF2B5EF4-FFF2-40B4-BE49-F238E27FC236}">
                <a16:creationId xmlns:a16="http://schemas.microsoft.com/office/drawing/2014/main" id="{F0D56019-4549-3F78-FA56-EC115E1F7AA2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 t="7387" b="13244"/>
          <a:stretch/>
        </p:blipFill>
        <p:spPr>
          <a:xfrm>
            <a:off x="2273687" y="5624703"/>
            <a:ext cx="1993900" cy="1239819"/>
          </a:xfrm>
          <a:prstGeom prst="rect">
            <a:avLst/>
          </a:prstGeom>
        </p:spPr>
      </p:pic>
      <p:pic>
        <p:nvPicPr>
          <p:cNvPr id="72" name="Picture 71" descr="A black text on a grey background&#10;&#10;Description automatically generated">
            <a:extLst>
              <a:ext uri="{FF2B5EF4-FFF2-40B4-BE49-F238E27FC236}">
                <a16:creationId xmlns:a16="http://schemas.microsoft.com/office/drawing/2014/main" id="{64282DED-C848-E080-030E-FF6750435D46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 l="3906" t="20600" r="4961" b="30938"/>
          <a:stretch/>
        </p:blipFill>
        <p:spPr>
          <a:xfrm>
            <a:off x="81975" y="2562780"/>
            <a:ext cx="1527752" cy="12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10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19</Words>
  <Application>Microsoft Macintosh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Angie Oliva</dc:creator>
  <cp:lastModifiedBy>Angie Oliva</cp:lastModifiedBy>
  <cp:revision>3</cp:revision>
  <dcterms:created xsi:type="dcterms:W3CDTF">2024-09-12T23:31:02Z</dcterms:created>
  <dcterms:modified xsi:type="dcterms:W3CDTF">2024-09-23T21:37:36Z</dcterms:modified>
</cp:coreProperties>
</file>