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5" r:id="rId2"/>
    <p:sldMasterId id="2147483703" r:id="rId3"/>
    <p:sldMasterId id="2147483708" r:id="rId4"/>
    <p:sldMasterId id="2147483672" r:id="rId5"/>
  </p:sldMasterIdLst>
  <p:notesMasterIdLst>
    <p:notesMasterId r:id="rId66"/>
  </p:notesMasterIdLst>
  <p:sldIdLst>
    <p:sldId id="256" r:id="rId6"/>
    <p:sldId id="257" r:id="rId7"/>
    <p:sldId id="259" r:id="rId8"/>
    <p:sldId id="260" r:id="rId9"/>
    <p:sldId id="358" r:id="rId10"/>
    <p:sldId id="262" r:id="rId11"/>
    <p:sldId id="267" r:id="rId12"/>
    <p:sldId id="284" r:id="rId13"/>
    <p:sldId id="335" r:id="rId14"/>
    <p:sldId id="340" r:id="rId15"/>
    <p:sldId id="341" r:id="rId16"/>
    <p:sldId id="344" r:id="rId17"/>
    <p:sldId id="263" r:id="rId18"/>
    <p:sldId id="264" r:id="rId19"/>
    <p:sldId id="265" r:id="rId20"/>
    <p:sldId id="266" r:id="rId21"/>
    <p:sldId id="339" r:id="rId22"/>
    <p:sldId id="342" r:id="rId23"/>
    <p:sldId id="355" r:id="rId24"/>
    <p:sldId id="346" r:id="rId25"/>
    <p:sldId id="285" r:id="rId26"/>
    <p:sldId id="289" r:id="rId27"/>
    <p:sldId id="293" r:id="rId28"/>
    <p:sldId id="308" r:id="rId29"/>
    <p:sldId id="455" r:id="rId30"/>
    <p:sldId id="313" r:id="rId31"/>
    <p:sldId id="310" r:id="rId32"/>
    <p:sldId id="363" r:id="rId33"/>
    <p:sldId id="294" r:id="rId34"/>
    <p:sldId id="353" r:id="rId35"/>
    <p:sldId id="295" r:id="rId36"/>
    <p:sldId id="351" r:id="rId37"/>
    <p:sldId id="350" r:id="rId38"/>
    <p:sldId id="347" r:id="rId39"/>
    <p:sldId id="348" r:id="rId40"/>
    <p:sldId id="357" r:id="rId41"/>
    <p:sldId id="356" r:id="rId42"/>
    <p:sldId id="354" r:id="rId43"/>
    <p:sldId id="352" r:id="rId44"/>
    <p:sldId id="296" r:id="rId45"/>
    <p:sldId id="318" r:id="rId46"/>
    <p:sldId id="326" r:id="rId47"/>
    <p:sldId id="317" r:id="rId48"/>
    <p:sldId id="334" r:id="rId49"/>
    <p:sldId id="329" r:id="rId50"/>
    <p:sldId id="330" r:id="rId51"/>
    <p:sldId id="332" r:id="rId52"/>
    <p:sldId id="319" r:id="rId53"/>
    <p:sldId id="309" r:id="rId54"/>
    <p:sldId id="300" r:id="rId55"/>
    <p:sldId id="301" r:id="rId56"/>
    <p:sldId id="302" r:id="rId57"/>
    <p:sldId id="303" r:id="rId58"/>
    <p:sldId id="362" r:id="rId59"/>
    <p:sldId id="345" r:id="rId60"/>
    <p:sldId id="305" r:id="rId61"/>
    <p:sldId id="361" r:id="rId62"/>
    <p:sldId id="360" r:id="rId63"/>
    <p:sldId id="359" r:id="rId64"/>
    <p:sldId id="275" r:id="rId65"/>
  </p:sldIdLst>
  <p:sldSz cx="13004800" cy="7315200"/>
  <p:notesSz cx="7010400" cy="9296400"/>
  <p:embeddedFontLst>
    <p:embeddedFont>
      <p:font typeface="Cambria Math" panose="02040503050406030204" pitchFamily="18" charset="0"/>
      <p:regular r:id="rId67"/>
    </p:embeddedFont>
    <p:embeddedFont>
      <p:font typeface="Century Gothic" panose="020B0502020202020204" pitchFamily="34" charset="0"/>
      <p:regular r:id="rId68"/>
      <p:bold r:id="rId69"/>
      <p:italic r:id="rId70"/>
      <p:boldItalic r:id="rId71"/>
    </p:embeddedFont>
    <p:embeddedFont>
      <p:font typeface="Klavika" panose="020B0604020202020204" charset="0"/>
      <p:regular r:id="rId72"/>
    </p:embeddedFont>
    <p:embeddedFont>
      <p:font typeface="Proxima Nova" panose="020B0604020202020204" charset="0"/>
      <p:regular r:id="rId73"/>
    </p:embeddedFont>
    <p:embeddedFont>
      <p:font typeface="Tahoma" panose="020B0604030504040204" pitchFamily="34" charset="0"/>
      <p:regular r:id="rId74"/>
      <p:bold r:id="rId75"/>
    </p:embeddedFont>
    <p:embeddedFont>
      <p:font typeface="Vitesse 1" panose="020B0604020202020204" charset="0"/>
      <p:regular r:id="rId76"/>
    </p:embeddedFont>
    <p:embeddedFont>
      <p:font typeface="Vitesse 2" panose="020B0604020202020204" charset="0"/>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B549D5-97F3-4480-96B6-0971F2B51F93}">
          <p14:sldIdLst>
            <p14:sldId id="256"/>
            <p14:sldId id="257"/>
            <p14:sldId id="259"/>
            <p14:sldId id="260"/>
            <p14:sldId id="358"/>
            <p14:sldId id="262"/>
            <p14:sldId id="267"/>
            <p14:sldId id="284"/>
          </p14:sldIdLst>
        </p14:section>
        <p14:section name="Compost Application Considerations" id="{40371C5D-A583-4199-BA6C-12D7B0AAB68C}">
          <p14:sldIdLst>
            <p14:sldId id="335"/>
            <p14:sldId id="340"/>
            <p14:sldId id="341"/>
            <p14:sldId id="344"/>
          </p14:sldIdLst>
        </p14:section>
        <p14:section name="Experimental Design" id="{C1F6006E-1C45-4BE4-8549-290F3BDE1E19}">
          <p14:sldIdLst>
            <p14:sldId id="263"/>
            <p14:sldId id="264"/>
            <p14:sldId id="265"/>
            <p14:sldId id="266"/>
            <p14:sldId id="339"/>
            <p14:sldId id="342"/>
            <p14:sldId id="355"/>
            <p14:sldId id="346"/>
          </p14:sldIdLst>
        </p14:section>
        <p14:section name="Results" id="{8D301681-10B9-4047-A0B6-55652A4389AF}">
          <p14:sldIdLst>
            <p14:sldId id="285"/>
            <p14:sldId id="289"/>
            <p14:sldId id="293"/>
            <p14:sldId id="308"/>
            <p14:sldId id="455"/>
            <p14:sldId id="313"/>
            <p14:sldId id="310"/>
            <p14:sldId id="363"/>
            <p14:sldId id="294"/>
            <p14:sldId id="353"/>
            <p14:sldId id="295"/>
            <p14:sldId id="351"/>
            <p14:sldId id="350"/>
            <p14:sldId id="347"/>
            <p14:sldId id="348"/>
            <p14:sldId id="357"/>
            <p14:sldId id="356"/>
            <p14:sldId id="354"/>
            <p14:sldId id="352"/>
            <p14:sldId id="296"/>
            <p14:sldId id="318"/>
            <p14:sldId id="326"/>
            <p14:sldId id="317"/>
            <p14:sldId id="334"/>
            <p14:sldId id="329"/>
            <p14:sldId id="330"/>
            <p14:sldId id="332"/>
            <p14:sldId id="319"/>
            <p14:sldId id="309"/>
          </p14:sldIdLst>
        </p14:section>
        <p14:section name="Feedback" id="{8753115C-45D8-4A78-9037-AB03131C817A}">
          <p14:sldIdLst>
            <p14:sldId id="300"/>
            <p14:sldId id="301"/>
            <p14:sldId id="302"/>
            <p14:sldId id="303"/>
          </p14:sldIdLst>
        </p14:section>
        <p14:section name="Wrap Up" id="{D7040CF0-1742-4FF7-9E96-F593056ECEBC}">
          <p14:sldIdLst>
            <p14:sldId id="362"/>
            <p14:sldId id="345"/>
            <p14:sldId id="305"/>
            <p14:sldId id="361"/>
            <p14:sldId id="360"/>
            <p14:sldId id="359"/>
            <p14:sldId id="275"/>
          </p14:sldIdLst>
        </p14:section>
        <p14:section name="2021 results" id="{EFD49EB5-69EC-4881-9847-1794C44430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F4093A-0084-5442-821A-84774B7D9C6A}" name="Bruegger,Retta" initials="B" userId="S::retta@colostate.edu::e785c7cb-42aa-4cff-8aea-5c17ef907d3d" providerId="AD"/>
  <p188:author id="{D7B204DB-A713-F0DA-CD29-6C2C96630E94}" name="Wang,Tayin" initials="" userId="S::k15tw01@colostate.edu::57f26e69-a329-4896-8db5-de32c22474da" providerId="AD"/>
  <p188:author id="{35EAF2DC-CBC9-60A1-BAFE-EDE91BF3FA88}" name="Machmuller,Megan" initials="" userId="S::megmach@colostate.edu::7d7bd77f-9769-493e-8ff9-3abf465b46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C5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36" autoAdjust="0"/>
  </p:normalViewPr>
  <p:slideViewPr>
    <p:cSldViewPr snapToGrid="0">
      <p:cViewPr varScale="1">
        <p:scale>
          <a:sx n="95" d="100"/>
          <a:sy n="95" d="100"/>
        </p:scale>
        <p:origin x="48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Tayin" userId="S::k15tw01@colostate.edu::57f26e69-a329-4896-8db5-de32c22474da" providerId="AD" clId="Web-{50070E93-7E54-23BC-D5E5-9083919E4957}"/>
    <pc:docChg chg="modSld">
      <pc:chgData name="Wang,Tayin" userId="S::k15tw01@colostate.edu::57f26e69-a329-4896-8db5-de32c22474da" providerId="AD" clId="Web-{50070E93-7E54-23BC-D5E5-9083919E4957}" dt="2023-12-20T03:24:28.587" v="8"/>
      <pc:docMkLst>
        <pc:docMk/>
      </pc:docMkLst>
      <pc:sldChg chg="addSp delSp modSp modCm">
        <pc:chgData name="Wang,Tayin" userId="S::k15tw01@colostate.edu::57f26e69-a329-4896-8db5-de32c22474da" providerId="AD" clId="Web-{50070E93-7E54-23BC-D5E5-9083919E4957}" dt="2023-12-20T03:24:28.587" v="8"/>
        <pc:sldMkLst>
          <pc:docMk/>
          <pc:sldMk cId="2436562836" sldId="351"/>
        </pc:sldMkLst>
        <pc:picChg chg="del">
          <ac:chgData name="Wang,Tayin" userId="S::k15tw01@colostate.edu::57f26e69-a329-4896-8db5-de32c22474da" providerId="AD" clId="Web-{50070E93-7E54-23BC-D5E5-9083919E4957}" dt="2023-12-20T03:23:15.897" v="0"/>
          <ac:picMkLst>
            <pc:docMk/>
            <pc:sldMk cId="2436562836" sldId="351"/>
            <ac:picMk id="2" creationId="{572C47FB-309B-ABB1-7194-9ABD159EEDB1}"/>
          </ac:picMkLst>
        </pc:picChg>
        <pc:picChg chg="add mod ord">
          <ac:chgData name="Wang,Tayin" userId="S::k15tw01@colostate.edu::57f26e69-a329-4896-8db5-de32c22474da" providerId="AD" clId="Web-{50070E93-7E54-23BC-D5E5-9083919E4957}" dt="2023-12-20T03:23:32.194" v="6"/>
          <ac:picMkLst>
            <pc:docMk/>
            <pc:sldMk cId="2436562836" sldId="351"/>
            <ac:picMk id="3" creationId="{91709321-F47E-1A42-774B-4641BD4865C4}"/>
          </ac:picMkLst>
        </pc:picChg>
        <pc:extLst>
          <p:ext xmlns:p="http://schemas.openxmlformats.org/presentationml/2006/main" uri="{D6D511B9-2390-475A-947B-AFAB55BFBCF1}">
            <pc226:cmChg xmlns:pc226="http://schemas.microsoft.com/office/powerpoint/2022/06/main/command" chg="mod modRxn">
              <pc226:chgData name="Wang,Tayin" userId="S::k15tw01@colostate.edu::57f26e69-a329-4896-8db5-de32c22474da" providerId="AD" clId="Web-{50070E93-7E54-23BC-D5E5-9083919E4957}" dt="2023-12-20T03:24:28.587" v="8"/>
              <pc2:cmMkLst xmlns:pc2="http://schemas.microsoft.com/office/powerpoint/2019/9/main/command">
                <pc:docMk/>
                <pc:sldMk cId="2436562836" sldId="351"/>
                <pc2:cmMk id="{9F1137F2-A560-43B8-A82A-0979367034FD}"/>
              </pc2:cmMkLst>
              <pc226:cmRplyChg chg="add">
                <pc226:chgData name="Wang,Tayin" userId="S::k15tw01@colostate.edu::57f26e69-a329-4896-8db5-de32c22474da" providerId="AD" clId="Web-{50070E93-7E54-23BC-D5E5-9083919E4957}" dt="2023-12-20T03:24:22.555" v="7"/>
                <pc2:cmRplyMkLst xmlns:pc2="http://schemas.microsoft.com/office/powerpoint/2019/9/main/command">
                  <pc:docMk/>
                  <pc:sldMk cId="2436562836" sldId="351"/>
                  <pc2:cmMk id="{9F1137F2-A560-43B8-A82A-0979367034FD}"/>
                  <pc2:cmRplyMk id="{E5F80862-6A33-4899-9DA3-0A1623B9D097}"/>
                </pc2:cmRplyMkLst>
              </pc226:cmRplyChg>
            </pc226:cmChg>
          </p:ext>
        </pc:extLst>
      </pc:sldChg>
    </pc:docChg>
  </pc:docChgLst>
  <pc:docChgLst>
    <pc:chgData name="Bruegger,Retta" userId="e785c7cb-42aa-4cff-8aea-5c17ef907d3d" providerId="ADAL" clId="{3EA6FAD0-95DC-4E6D-B110-BDE027BCFB6C}"/>
    <pc:docChg chg="undo custSel addSld delSld modSld sldOrd addMainMaster delMainMaster modMainMaster modSection">
      <pc:chgData name="Bruegger,Retta" userId="e785c7cb-42aa-4cff-8aea-5c17ef907d3d" providerId="ADAL" clId="{3EA6FAD0-95DC-4E6D-B110-BDE027BCFB6C}" dt="2023-12-12T00:05:53.423" v="4874" actId="1076"/>
      <pc:docMkLst>
        <pc:docMk/>
      </pc:docMkLst>
      <pc:sldChg chg="setBg">
        <pc:chgData name="Bruegger,Retta" userId="e785c7cb-42aa-4cff-8aea-5c17ef907d3d" providerId="ADAL" clId="{3EA6FAD0-95DC-4E6D-B110-BDE027BCFB6C}" dt="2023-12-11T21:33:22.753" v="4077"/>
        <pc:sldMkLst>
          <pc:docMk/>
          <pc:sldMk cId="0" sldId="259"/>
        </pc:sldMkLst>
      </pc:sldChg>
      <pc:sldChg chg="delSp modSp setBg">
        <pc:chgData name="Bruegger,Retta" userId="e785c7cb-42aa-4cff-8aea-5c17ef907d3d" providerId="ADAL" clId="{3EA6FAD0-95DC-4E6D-B110-BDE027BCFB6C}" dt="2023-12-11T21:33:20.541" v="4076"/>
        <pc:sldMkLst>
          <pc:docMk/>
          <pc:sldMk cId="0" sldId="260"/>
        </pc:sldMkLst>
        <pc:spChg chg="mod topLvl">
          <ac:chgData name="Bruegger,Retta" userId="e785c7cb-42aa-4cff-8aea-5c17ef907d3d" providerId="ADAL" clId="{3EA6FAD0-95DC-4E6D-B110-BDE027BCFB6C}" dt="2023-12-11T21:19:47.857" v="3900" actId="165"/>
          <ac:spMkLst>
            <pc:docMk/>
            <pc:sldMk cId="0" sldId="260"/>
            <ac:spMk id="4" creationId="{00000000-0000-0000-0000-000000000000}"/>
          </ac:spMkLst>
        </pc:spChg>
        <pc:grpChg chg="del">
          <ac:chgData name="Bruegger,Retta" userId="e785c7cb-42aa-4cff-8aea-5c17ef907d3d" providerId="ADAL" clId="{3EA6FAD0-95DC-4E6D-B110-BDE027BCFB6C}" dt="2023-12-11T21:19:47.857" v="3900" actId="165"/>
          <ac:grpSpMkLst>
            <pc:docMk/>
            <pc:sldMk cId="0" sldId="260"/>
            <ac:grpSpMk id="3" creationId="{00000000-0000-0000-0000-000000000000}"/>
          </ac:grpSpMkLst>
        </pc:grpChg>
      </pc:sldChg>
      <pc:sldChg chg="setBg modCm">
        <pc:chgData name="Bruegger,Retta" userId="e785c7cb-42aa-4cff-8aea-5c17ef907d3d" providerId="ADAL" clId="{3EA6FAD0-95DC-4E6D-B110-BDE027BCFB6C}" dt="2023-12-11T23:45:29.719" v="4570"/>
        <pc:sldMkLst>
          <pc:docMk/>
          <pc:sldMk cId="0" sldId="263"/>
        </pc:sldMkLst>
        <pc:extLst>
          <p:ext xmlns:p="http://schemas.openxmlformats.org/presentationml/2006/main" uri="{D6D511B9-2390-475A-947B-AFAB55BFBCF1}">
            <pc226:cmChg xmlns:pc226="http://schemas.microsoft.com/office/powerpoint/2022/06/main/command" chg="mod">
              <pc226:chgData name="Bruegger,Retta" userId="e785c7cb-42aa-4cff-8aea-5c17ef907d3d" providerId="ADAL" clId="{3EA6FAD0-95DC-4E6D-B110-BDE027BCFB6C}" dt="2023-12-11T23:45:29.719" v="4570"/>
              <pc2:cmMkLst xmlns:pc2="http://schemas.microsoft.com/office/powerpoint/2019/9/main/command">
                <pc:docMk/>
                <pc:sldMk cId="0" sldId="263"/>
                <pc2:cmMk id="{D010806D-B4F2-495D-A107-D3B72C99F0E8}"/>
              </pc2:cmMkLst>
              <pc226:cmRplyChg chg="add mod">
                <pc226:chgData name="Bruegger,Retta" userId="e785c7cb-42aa-4cff-8aea-5c17ef907d3d" providerId="ADAL" clId="{3EA6FAD0-95DC-4E6D-B110-BDE027BCFB6C}" dt="2023-12-11T23:45:29.719" v="4570"/>
                <pc2:cmRplyMkLst xmlns:pc2="http://schemas.microsoft.com/office/powerpoint/2019/9/main/command">
                  <pc:docMk/>
                  <pc:sldMk cId="0" sldId="263"/>
                  <pc2:cmMk id="{D010806D-B4F2-495D-A107-D3B72C99F0E8}"/>
                  <pc2:cmRplyMk id="{DD5E831D-69D4-4680-8D5F-F8AD1ECED50A}"/>
                </pc2:cmRplyMkLst>
              </pc226:cmRplyChg>
            </pc226:cmChg>
          </p:ext>
        </pc:extLst>
      </pc:sldChg>
      <pc:sldChg chg="setBg">
        <pc:chgData name="Bruegger,Retta" userId="e785c7cb-42aa-4cff-8aea-5c17ef907d3d" providerId="ADAL" clId="{3EA6FAD0-95DC-4E6D-B110-BDE027BCFB6C}" dt="2023-12-11T21:33:35.307" v="4079"/>
        <pc:sldMkLst>
          <pc:docMk/>
          <pc:sldMk cId="0" sldId="264"/>
        </pc:sldMkLst>
      </pc:sldChg>
      <pc:sldChg chg="setBg">
        <pc:chgData name="Bruegger,Retta" userId="e785c7cb-42aa-4cff-8aea-5c17ef907d3d" providerId="ADAL" clId="{3EA6FAD0-95DC-4E6D-B110-BDE027BCFB6C}" dt="2023-12-11T21:33:38.308" v="4080"/>
        <pc:sldMkLst>
          <pc:docMk/>
          <pc:sldMk cId="0" sldId="265"/>
        </pc:sldMkLst>
      </pc:sldChg>
      <pc:sldChg chg="setBg">
        <pc:chgData name="Bruegger,Retta" userId="e785c7cb-42aa-4cff-8aea-5c17ef907d3d" providerId="ADAL" clId="{3EA6FAD0-95DC-4E6D-B110-BDE027BCFB6C}" dt="2023-12-11T21:33:40.548" v="4081"/>
        <pc:sldMkLst>
          <pc:docMk/>
          <pc:sldMk cId="0" sldId="266"/>
        </pc:sldMkLst>
      </pc:sldChg>
      <pc:sldChg chg="modSp mod">
        <pc:chgData name="Bruegger,Retta" userId="e785c7cb-42aa-4cff-8aea-5c17ef907d3d" providerId="ADAL" clId="{3EA6FAD0-95DC-4E6D-B110-BDE027BCFB6C}" dt="2023-12-08T22:31:32.657" v="962" actId="20577"/>
        <pc:sldMkLst>
          <pc:docMk/>
          <pc:sldMk cId="0" sldId="267"/>
        </pc:sldMkLst>
        <pc:spChg chg="mod">
          <ac:chgData name="Bruegger,Retta" userId="e785c7cb-42aa-4cff-8aea-5c17ef907d3d" providerId="ADAL" clId="{3EA6FAD0-95DC-4E6D-B110-BDE027BCFB6C}" dt="2023-12-08T22:29:29.187" v="834" actId="6549"/>
          <ac:spMkLst>
            <pc:docMk/>
            <pc:sldMk cId="0" sldId="267"/>
            <ac:spMk id="3" creationId="{00000000-0000-0000-0000-000000000000}"/>
          </ac:spMkLst>
        </pc:spChg>
        <pc:spChg chg="mod ord">
          <ac:chgData name="Bruegger,Retta" userId="e785c7cb-42aa-4cff-8aea-5c17ef907d3d" providerId="ADAL" clId="{3EA6FAD0-95DC-4E6D-B110-BDE027BCFB6C}" dt="2023-12-08T22:31:14.123" v="944" actId="20577"/>
          <ac:spMkLst>
            <pc:docMk/>
            <pc:sldMk cId="0" sldId="267"/>
            <ac:spMk id="17" creationId="{6B602A29-F35E-4516-82B6-2EC7B92ACCD3}"/>
          </ac:spMkLst>
        </pc:spChg>
        <pc:spChg chg="mod">
          <ac:chgData name="Bruegger,Retta" userId="e785c7cb-42aa-4cff-8aea-5c17ef907d3d" providerId="ADAL" clId="{3EA6FAD0-95DC-4E6D-B110-BDE027BCFB6C}" dt="2023-12-08T22:31:32.657" v="962" actId="20577"/>
          <ac:spMkLst>
            <pc:docMk/>
            <pc:sldMk cId="0" sldId="267"/>
            <ac:spMk id="24" creationId="{E70533C2-6C87-7857-335A-C25A636A8842}"/>
          </ac:spMkLst>
        </pc:spChg>
        <pc:grpChg chg="ord">
          <ac:chgData name="Bruegger,Retta" userId="e785c7cb-42aa-4cff-8aea-5c17ef907d3d" providerId="ADAL" clId="{3EA6FAD0-95DC-4E6D-B110-BDE027BCFB6C}" dt="2023-12-08T22:28:43.760" v="822" actId="166"/>
          <ac:grpSpMkLst>
            <pc:docMk/>
            <pc:sldMk cId="0" sldId="267"/>
            <ac:grpSpMk id="21" creationId="{EC99E35D-C78C-505C-B411-668AB3B7264D}"/>
          </ac:grpSpMkLst>
        </pc:grpChg>
      </pc:sldChg>
      <pc:sldChg chg="delSp modSp del mod ord setBg">
        <pc:chgData name="Bruegger,Retta" userId="e785c7cb-42aa-4cff-8aea-5c17ef907d3d" providerId="ADAL" clId="{3EA6FAD0-95DC-4E6D-B110-BDE027BCFB6C}" dt="2023-12-11T23:55:19.128" v="4670" actId="47"/>
        <pc:sldMkLst>
          <pc:docMk/>
          <pc:sldMk cId="0" sldId="269"/>
        </pc:sldMkLst>
        <pc:grpChg chg="del mod">
          <ac:chgData name="Bruegger,Retta" userId="e785c7cb-42aa-4cff-8aea-5c17ef907d3d" providerId="ADAL" clId="{3EA6FAD0-95DC-4E6D-B110-BDE027BCFB6C}" dt="2023-12-11T23:51:59.198" v="4572" actId="165"/>
          <ac:grpSpMkLst>
            <pc:docMk/>
            <pc:sldMk cId="0" sldId="269"/>
            <ac:grpSpMk id="33" creationId="{619A974F-0E65-47B5-B70D-C7316C1F8B66}"/>
          </ac:grpSpMkLst>
        </pc:grpChg>
        <pc:picChg chg="mod topLvl">
          <ac:chgData name="Bruegger,Retta" userId="e785c7cb-42aa-4cff-8aea-5c17ef907d3d" providerId="ADAL" clId="{3EA6FAD0-95DC-4E6D-B110-BDE027BCFB6C}" dt="2023-12-11T23:51:59.198" v="4572" actId="165"/>
          <ac:picMkLst>
            <pc:docMk/>
            <pc:sldMk cId="0" sldId="269"/>
            <ac:picMk id="4" creationId="{00000000-0000-0000-0000-000000000000}"/>
          </ac:picMkLst>
        </pc:picChg>
        <pc:cxnChg chg="mod topLvl">
          <ac:chgData name="Bruegger,Retta" userId="e785c7cb-42aa-4cff-8aea-5c17ef907d3d" providerId="ADAL" clId="{3EA6FAD0-95DC-4E6D-B110-BDE027BCFB6C}" dt="2023-12-11T23:51:59.198" v="4572" actId="165"/>
          <ac:cxnSpMkLst>
            <pc:docMk/>
            <pc:sldMk cId="0" sldId="269"/>
            <ac:cxnSpMk id="16" creationId="{7AC154BD-8E6C-4C86-8FD0-1FE73DA85638}"/>
          </ac:cxnSpMkLst>
        </pc:cxnChg>
        <pc:cxnChg chg="mod topLvl">
          <ac:chgData name="Bruegger,Retta" userId="e785c7cb-42aa-4cff-8aea-5c17ef907d3d" providerId="ADAL" clId="{3EA6FAD0-95DC-4E6D-B110-BDE027BCFB6C}" dt="2023-12-11T23:51:59.198" v="4572" actId="165"/>
          <ac:cxnSpMkLst>
            <pc:docMk/>
            <pc:sldMk cId="0" sldId="269"/>
            <ac:cxnSpMk id="17" creationId="{FAF77018-ED1D-4D18-8E98-9FF4AB16E7E5}"/>
          </ac:cxnSpMkLst>
        </pc:cxnChg>
        <pc:cxnChg chg="mod topLvl">
          <ac:chgData name="Bruegger,Retta" userId="e785c7cb-42aa-4cff-8aea-5c17ef907d3d" providerId="ADAL" clId="{3EA6FAD0-95DC-4E6D-B110-BDE027BCFB6C}" dt="2023-12-11T23:51:59.198" v="4572" actId="165"/>
          <ac:cxnSpMkLst>
            <pc:docMk/>
            <pc:sldMk cId="0" sldId="269"/>
            <ac:cxnSpMk id="20" creationId="{D38E3899-6EA5-4BA6-9B30-62D807B6582C}"/>
          </ac:cxnSpMkLst>
        </pc:cxnChg>
        <pc:cxnChg chg="mod topLvl">
          <ac:chgData name="Bruegger,Retta" userId="e785c7cb-42aa-4cff-8aea-5c17ef907d3d" providerId="ADAL" clId="{3EA6FAD0-95DC-4E6D-B110-BDE027BCFB6C}" dt="2023-12-11T23:51:59.198" v="4572" actId="165"/>
          <ac:cxnSpMkLst>
            <pc:docMk/>
            <pc:sldMk cId="0" sldId="269"/>
            <ac:cxnSpMk id="23" creationId="{E0981460-179B-49B3-B8A5-0F4849DB3003}"/>
          </ac:cxnSpMkLst>
        </pc:cxnChg>
      </pc:sldChg>
      <pc:sldChg chg="del">
        <pc:chgData name="Bruegger,Retta" userId="e785c7cb-42aa-4cff-8aea-5c17ef907d3d" providerId="ADAL" clId="{3EA6FAD0-95DC-4E6D-B110-BDE027BCFB6C}" dt="2023-12-07T16:55:07.384" v="769" actId="47"/>
        <pc:sldMkLst>
          <pc:docMk/>
          <pc:sldMk cId="4139042553" sldId="272"/>
        </pc:sldMkLst>
      </pc:sldChg>
      <pc:sldChg chg="modSp mod">
        <pc:chgData name="Bruegger,Retta" userId="e785c7cb-42aa-4cff-8aea-5c17ef907d3d" providerId="ADAL" clId="{3EA6FAD0-95DC-4E6D-B110-BDE027BCFB6C}" dt="2023-12-12T00:05:53.423" v="4874" actId="1076"/>
        <pc:sldMkLst>
          <pc:docMk/>
          <pc:sldMk cId="0" sldId="275"/>
        </pc:sldMkLst>
        <pc:spChg chg="mod">
          <ac:chgData name="Bruegger,Retta" userId="e785c7cb-42aa-4cff-8aea-5c17ef907d3d" providerId="ADAL" clId="{3EA6FAD0-95DC-4E6D-B110-BDE027BCFB6C}" dt="2023-12-12T00:05:53.423" v="4874" actId="1076"/>
          <ac:spMkLst>
            <pc:docMk/>
            <pc:sldMk cId="0" sldId="275"/>
            <ac:spMk id="4" creationId="{00000000-0000-0000-0000-000000000000}"/>
          </ac:spMkLst>
        </pc:spChg>
      </pc:sldChg>
      <pc:sldChg chg="addSp delSp modSp mod modCm">
        <pc:chgData name="Bruegger,Retta" userId="e785c7cb-42aa-4cff-8aea-5c17ef907d3d" providerId="ADAL" clId="{3EA6FAD0-95DC-4E6D-B110-BDE027BCFB6C}" dt="2023-12-12T00:03:36.960" v="4694" actId="207"/>
        <pc:sldMkLst>
          <pc:docMk/>
          <pc:sldMk cId="853773927" sldId="284"/>
        </pc:sldMkLst>
        <pc:spChg chg="add mod">
          <ac:chgData name="Bruegger,Retta" userId="e785c7cb-42aa-4cff-8aea-5c17ef907d3d" providerId="ADAL" clId="{3EA6FAD0-95DC-4E6D-B110-BDE027BCFB6C}" dt="2023-12-08T22:33:09.963" v="1077" actId="20577"/>
          <ac:spMkLst>
            <pc:docMk/>
            <pc:sldMk cId="853773927" sldId="284"/>
            <ac:spMk id="4" creationId="{4C5C4CA2-F7E2-3CBB-424E-94E2A630A764}"/>
          </ac:spMkLst>
        </pc:spChg>
        <pc:spChg chg="del mod topLvl">
          <ac:chgData name="Bruegger,Retta" userId="e785c7cb-42aa-4cff-8aea-5c17ef907d3d" providerId="ADAL" clId="{3EA6FAD0-95DC-4E6D-B110-BDE027BCFB6C}" dt="2023-12-12T00:02:37.961" v="4686" actId="478"/>
          <ac:spMkLst>
            <pc:docMk/>
            <pc:sldMk cId="853773927" sldId="284"/>
            <ac:spMk id="23" creationId="{110A1C48-F8F9-3984-B5A0-50AB2AB5C0D2}"/>
          </ac:spMkLst>
        </pc:spChg>
        <pc:spChg chg="mod topLvl">
          <ac:chgData name="Bruegger,Retta" userId="e785c7cb-42aa-4cff-8aea-5c17ef907d3d" providerId="ADAL" clId="{3EA6FAD0-95DC-4E6D-B110-BDE027BCFB6C}" dt="2023-12-12T00:03:36.960" v="4694" actId="207"/>
          <ac:spMkLst>
            <pc:docMk/>
            <pc:sldMk cId="853773927" sldId="284"/>
            <ac:spMk id="28" creationId="{B687D068-8EE4-8ED1-898F-FCD9ED61064B}"/>
          </ac:spMkLst>
        </pc:spChg>
        <pc:spChg chg="mod topLvl">
          <ac:chgData name="Bruegger,Retta" userId="e785c7cb-42aa-4cff-8aea-5c17ef907d3d" providerId="ADAL" clId="{3EA6FAD0-95DC-4E6D-B110-BDE027BCFB6C}" dt="2023-12-08T22:34:41.321" v="1080" actId="165"/>
          <ac:spMkLst>
            <pc:docMk/>
            <pc:sldMk cId="853773927" sldId="284"/>
            <ac:spMk id="30" creationId="{BD4EE3A8-EE4D-4E6D-93CF-0F3742CBE111}"/>
          </ac:spMkLst>
        </pc:spChg>
        <pc:grpChg chg="ord">
          <ac:chgData name="Bruegger,Retta" userId="e785c7cb-42aa-4cff-8aea-5c17ef907d3d" providerId="ADAL" clId="{3EA6FAD0-95DC-4E6D-B110-BDE027BCFB6C}" dt="2023-12-08T22:31:45.273" v="964" actId="166"/>
          <ac:grpSpMkLst>
            <pc:docMk/>
            <pc:sldMk cId="853773927" sldId="284"/>
            <ac:grpSpMk id="21" creationId="{EC99E35D-C78C-505C-B411-668AB3B7264D}"/>
          </ac:grpSpMkLst>
        </pc:grpChg>
        <pc:grpChg chg="del">
          <ac:chgData name="Bruegger,Retta" userId="e785c7cb-42aa-4cff-8aea-5c17ef907d3d" providerId="ADAL" clId="{3EA6FAD0-95DC-4E6D-B110-BDE027BCFB6C}" dt="2023-12-11T23:35:22.462" v="4564" actId="165"/>
          <ac:grpSpMkLst>
            <pc:docMk/>
            <pc:sldMk cId="853773927" sldId="284"/>
            <ac:grpSpMk id="22" creationId="{F4B5D495-F352-4268-AD4A-226FDE9DE208}"/>
          </ac:grpSpMkLst>
        </pc:grpChg>
        <pc:grpChg chg="del">
          <ac:chgData name="Bruegger,Retta" userId="e785c7cb-42aa-4cff-8aea-5c17ef907d3d" providerId="ADAL" clId="{3EA6FAD0-95DC-4E6D-B110-BDE027BCFB6C}" dt="2023-12-12T00:02:57.074" v="4688" actId="165"/>
          <ac:grpSpMkLst>
            <pc:docMk/>
            <pc:sldMk cId="853773927" sldId="284"/>
            <ac:grpSpMk id="27" creationId="{35AC8305-333F-2EDC-00FA-6AA097BD985A}"/>
          </ac:grpSpMkLst>
        </pc:grpChg>
        <pc:grpChg chg="del">
          <ac:chgData name="Bruegger,Retta" userId="e785c7cb-42aa-4cff-8aea-5c17ef907d3d" providerId="ADAL" clId="{3EA6FAD0-95DC-4E6D-B110-BDE027BCFB6C}" dt="2023-12-08T22:34:41.321" v="1080" actId="165"/>
          <ac:grpSpMkLst>
            <pc:docMk/>
            <pc:sldMk cId="853773927" sldId="284"/>
            <ac:grpSpMk id="29" creationId="{CDCDAD82-40EE-7334-5E76-7226DF25718E}"/>
          </ac:grpSpMkLst>
        </pc:grpChg>
        <pc:picChg chg="add mod">
          <ac:chgData name="Bruegger,Retta" userId="e785c7cb-42aa-4cff-8aea-5c17ef907d3d" providerId="ADAL" clId="{3EA6FAD0-95DC-4E6D-B110-BDE027BCFB6C}" dt="2023-12-12T00:02:41.627" v="4687" actId="1076"/>
          <ac:picMkLst>
            <pc:docMk/>
            <pc:sldMk cId="853773927" sldId="284"/>
            <ac:picMk id="6" creationId="{714EEA0F-ED02-F5D4-B9BB-0DA47C4DC7F1}"/>
          </ac:picMkLst>
        </pc:picChg>
        <pc:picChg chg="add del mod">
          <ac:chgData name="Bruegger,Retta" userId="e785c7cb-42aa-4cff-8aea-5c17ef907d3d" providerId="ADAL" clId="{3EA6FAD0-95DC-4E6D-B110-BDE027BCFB6C}" dt="2023-12-08T22:34:43.974" v="1082" actId="21"/>
          <ac:picMkLst>
            <pc:docMk/>
            <pc:sldMk cId="853773927" sldId="284"/>
            <ac:picMk id="6" creationId="{7F5B3744-4747-DB4A-D540-9ED2F9B6E718}"/>
          </ac:picMkLst>
        </pc:picChg>
        <pc:picChg chg="add del mod">
          <ac:chgData name="Bruegger,Retta" userId="e785c7cb-42aa-4cff-8aea-5c17ef907d3d" providerId="ADAL" clId="{3EA6FAD0-95DC-4E6D-B110-BDE027BCFB6C}" dt="2023-12-08T22:35:31.194" v="1093" actId="478"/>
          <ac:picMkLst>
            <pc:docMk/>
            <pc:sldMk cId="853773927" sldId="284"/>
            <ac:picMk id="7" creationId="{215642B3-2590-01E3-29DD-9DDC9FC80214}"/>
          </ac:picMkLst>
        </pc:picChg>
        <pc:picChg chg="add del mod">
          <ac:chgData name="Bruegger,Retta" userId="e785c7cb-42aa-4cff-8aea-5c17ef907d3d" providerId="ADAL" clId="{3EA6FAD0-95DC-4E6D-B110-BDE027BCFB6C}" dt="2023-12-08T22:36:13.903" v="1097" actId="478"/>
          <ac:picMkLst>
            <pc:docMk/>
            <pc:sldMk cId="853773927" sldId="284"/>
            <ac:picMk id="8" creationId="{17B2CAC2-96A4-72FB-9CAE-929D9A8253F2}"/>
          </ac:picMkLst>
        </pc:picChg>
        <pc:extLst>
          <p:ext xmlns:p="http://schemas.openxmlformats.org/presentationml/2006/main" uri="{D6D511B9-2390-475A-947B-AFAB55BFBCF1}">
            <pc226:cmChg xmlns:pc226="http://schemas.microsoft.com/office/powerpoint/2022/06/main/command" chg="">
              <pc226:chgData name="Bruegger,Retta" userId="e785c7cb-42aa-4cff-8aea-5c17ef907d3d" providerId="ADAL" clId="{3EA6FAD0-95DC-4E6D-B110-BDE027BCFB6C}" dt="2023-12-07T15:51:46.788" v="0"/>
              <pc2:cmMkLst xmlns:pc2="http://schemas.microsoft.com/office/powerpoint/2019/9/main/command">
                <pc:docMk/>
                <pc:sldMk cId="853773927" sldId="284"/>
                <pc2:cmMk id="{E62B0777-EAFF-4F32-9893-3AC16FAC8EF6}"/>
              </pc2:cmMkLst>
              <pc226:cmRplyChg chg="add">
                <pc226:chgData name="Bruegger,Retta" userId="e785c7cb-42aa-4cff-8aea-5c17ef907d3d" providerId="ADAL" clId="{3EA6FAD0-95DC-4E6D-B110-BDE027BCFB6C}" dt="2023-12-07T15:51:46.788" v="0"/>
                <pc2:cmRplyMkLst xmlns:pc2="http://schemas.microsoft.com/office/powerpoint/2019/9/main/command">
                  <pc:docMk/>
                  <pc:sldMk cId="853773927" sldId="284"/>
                  <pc2:cmMk id="{E62B0777-EAFF-4F32-9893-3AC16FAC8EF6}"/>
                  <pc2:cmRplyMk id="{89A78C2A-8931-4AE9-B1CD-28262B61BD33}"/>
                </pc2:cmRplyMkLst>
              </pc226:cmRplyChg>
            </pc226:cmChg>
          </p:ext>
        </pc:extLst>
      </pc:sldChg>
      <pc:sldChg chg="setBg">
        <pc:chgData name="Bruegger,Retta" userId="e785c7cb-42aa-4cff-8aea-5c17ef907d3d" providerId="ADAL" clId="{3EA6FAD0-95DC-4E6D-B110-BDE027BCFB6C}" dt="2023-12-11T21:23:20.650" v="3938"/>
        <pc:sldMkLst>
          <pc:docMk/>
          <pc:sldMk cId="968154382" sldId="285"/>
        </pc:sldMkLst>
      </pc:sldChg>
      <pc:sldChg chg="del ord">
        <pc:chgData name="Bruegger,Retta" userId="e785c7cb-42aa-4cff-8aea-5c17ef907d3d" providerId="ADAL" clId="{3EA6FAD0-95DC-4E6D-B110-BDE027BCFB6C}" dt="2023-12-07T16:55:04.120" v="768" actId="47"/>
        <pc:sldMkLst>
          <pc:docMk/>
          <pc:sldMk cId="3831888451" sldId="286"/>
        </pc:sldMkLst>
      </pc:sldChg>
      <pc:sldChg chg="modSp add del mod ord">
        <pc:chgData name="Bruegger,Retta" userId="e785c7cb-42aa-4cff-8aea-5c17ef907d3d" providerId="ADAL" clId="{3EA6FAD0-95DC-4E6D-B110-BDE027BCFB6C}" dt="2023-12-08T22:36:38.865" v="1098" actId="47"/>
        <pc:sldMkLst>
          <pc:docMk/>
          <pc:sldMk cId="1151404522" sldId="288"/>
        </pc:sldMkLst>
        <pc:spChg chg="mod">
          <ac:chgData name="Bruegger,Retta" userId="e785c7cb-42aa-4cff-8aea-5c17ef907d3d" providerId="ADAL" clId="{3EA6FAD0-95DC-4E6D-B110-BDE027BCFB6C}" dt="2023-12-07T15:52:44.222" v="13" actId="20577"/>
          <ac:spMkLst>
            <pc:docMk/>
            <pc:sldMk cId="1151404522" sldId="288"/>
            <ac:spMk id="5" creationId="{00000000-0000-0000-0000-000000000000}"/>
          </ac:spMkLst>
        </pc:spChg>
      </pc:sldChg>
      <pc:sldChg chg="modSp add mod setBg">
        <pc:chgData name="Bruegger,Retta" userId="e785c7cb-42aa-4cff-8aea-5c17ef907d3d" providerId="ADAL" clId="{3EA6FAD0-95DC-4E6D-B110-BDE027BCFB6C}" dt="2023-12-11T21:23:18.197" v="3937"/>
        <pc:sldMkLst>
          <pc:docMk/>
          <pc:sldMk cId="3119350797" sldId="289"/>
        </pc:sldMkLst>
        <pc:spChg chg="mod">
          <ac:chgData name="Bruegger,Retta" userId="e785c7cb-42aa-4cff-8aea-5c17ef907d3d" providerId="ADAL" clId="{3EA6FAD0-95DC-4E6D-B110-BDE027BCFB6C}" dt="2023-12-07T15:53:12.355" v="16" actId="207"/>
          <ac:spMkLst>
            <pc:docMk/>
            <pc:sldMk cId="3119350797" sldId="289"/>
            <ac:spMk id="12" creationId="{00000000-0000-0000-0000-000000000000}"/>
          </ac:spMkLst>
        </pc:spChg>
        <pc:spChg chg="mod">
          <ac:chgData name="Bruegger,Retta" userId="e785c7cb-42aa-4cff-8aea-5c17ef907d3d" providerId="ADAL" clId="{3EA6FAD0-95DC-4E6D-B110-BDE027BCFB6C}" dt="2023-12-07T15:53:04.518" v="15" actId="207"/>
          <ac:spMkLst>
            <pc:docMk/>
            <pc:sldMk cId="3119350797" sldId="289"/>
            <ac:spMk id="15" creationId="{00000000-0000-0000-0000-000000000000}"/>
          </ac:spMkLst>
        </pc:spChg>
        <pc:spChg chg="mod">
          <ac:chgData name="Bruegger,Retta" userId="e785c7cb-42aa-4cff-8aea-5c17ef907d3d" providerId="ADAL" clId="{3EA6FAD0-95DC-4E6D-B110-BDE027BCFB6C}" dt="2023-12-07T15:53:24.813" v="19" actId="207"/>
          <ac:spMkLst>
            <pc:docMk/>
            <pc:sldMk cId="3119350797" sldId="289"/>
            <ac:spMk id="21" creationId="{00000000-0000-0000-0000-000000000000}"/>
          </ac:spMkLst>
        </pc:spChg>
        <pc:spChg chg="mod">
          <ac:chgData name="Bruegger,Retta" userId="e785c7cb-42aa-4cff-8aea-5c17ef907d3d" providerId="ADAL" clId="{3EA6FAD0-95DC-4E6D-B110-BDE027BCFB6C}" dt="2023-12-07T15:53:16.998" v="17" actId="207"/>
          <ac:spMkLst>
            <pc:docMk/>
            <pc:sldMk cId="3119350797" sldId="289"/>
            <ac:spMk id="25" creationId="{00000000-0000-0000-0000-000000000000}"/>
          </ac:spMkLst>
        </pc:spChg>
        <pc:spChg chg="mod">
          <ac:chgData name="Bruegger,Retta" userId="e785c7cb-42aa-4cff-8aea-5c17ef907d3d" providerId="ADAL" clId="{3EA6FAD0-95DC-4E6D-B110-BDE027BCFB6C}" dt="2023-12-07T15:53:20.322" v="18" actId="207"/>
          <ac:spMkLst>
            <pc:docMk/>
            <pc:sldMk cId="3119350797" sldId="289"/>
            <ac:spMk id="26" creationId="{00000000-0000-0000-0000-000000000000}"/>
          </ac:spMkLst>
        </pc:spChg>
      </pc:sldChg>
      <pc:sldChg chg="modSp new del mod">
        <pc:chgData name="Bruegger,Retta" userId="e785c7cb-42aa-4cff-8aea-5c17ef907d3d" providerId="ADAL" clId="{3EA6FAD0-95DC-4E6D-B110-BDE027BCFB6C}" dt="2023-12-08T23:10:40.592" v="2567" actId="47"/>
        <pc:sldMkLst>
          <pc:docMk/>
          <pc:sldMk cId="690154356" sldId="290"/>
        </pc:sldMkLst>
        <pc:spChg chg="mod">
          <ac:chgData name="Bruegger,Retta" userId="e785c7cb-42aa-4cff-8aea-5c17ef907d3d" providerId="ADAL" clId="{3EA6FAD0-95DC-4E6D-B110-BDE027BCFB6C}" dt="2023-12-07T15:58:38.665" v="420" actId="1076"/>
          <ac:spMkLst>
            <pc:docMk/>
            <pc:sldMk cId="690154356" sldId="290"/>
            <ac:spMk id="2" creationId="{60AFD724-A3DA-E9EE-0203-9B1CDA7A583B}"/>
          </ac:spMkLst>
        </pc:spChg>
      </pc:sldChg>
      <pc:sldChg chg="modSp new del mod ord addCm">
        <pc:chgData name="Bruegger,Retta" userId="e785c7cb-42aa-4cff-8aea-5c17ef907d3d" providerId="ADAL" clId="{3EA6FAD0-95DC-4E6D-B110-BDE027BCFB6C}" dt="2023-12-08T23:09:46.216" v="2555" actId="2696"/>
        <pc:sldMkLst>
          <pc:docMk/>
          <pc:sldMk cId="2763352443" sldId="291"/>
        </pc:sldMkLst>
        <pc:spChg chg="mod">
          <ac:chgData name="Bruegger,Retta" userId="e785c7cb-42aa-4cff-8aea-5c17ef907d3d" providerId="ADAL" clId="{3EA6FAD0-95DC-4E6D-B110-BDE027BCFB6C}" dt="2023-12-07T15:55:22.281" v="287" actId="20577"/>
          <ac:spMkLst>
            <pc:docMk/>
            <pc:sldMk cId="2763352443" sldId="291"/>
            <ac:spMk id="2" creationId="{495425B0-0B8C-B13E-E82B-DB8C46E2E0A8}"/>
          </ac:spMkLst>
        </pc:spChg>
        <pc:extLst>
          <p:ext xmlns:p="http://schemas.openxmlformats.org/presentationml/2006/main" uri="{D6D511B9-2390-475A-947B-AFAB55BFBCF1}">
            <pc226:cmChg xmlns:pc226="http://schemas.microsoft.com/office/powerpoint/2022/06/main/command" chg="add">
              <pc226:chgData name="Bruegger,Retta" userId="e785c7cb-42aa-4cff-8aea-5c17ef907d3d" providerId="ADAL" clId="{3EA6FAD0-95DC-4E6D-B110-BDE027BCFB6C}" dt="2023-12-07T15:55:32.629" v="288"/>
              <pc2:cmMkLst xmlns:pc2="http://schemas.microsoft.com/office/powerpoint/2019/9/main/command">
                <pc:docMk/>
                <pc:sldMk cId="2763352443" sldId="291"/>
                <pc2:cmMk id="{4974180C-CFBE-4F4D-96BD-F7532EA7F454}"/>
              </pc2:cmMkLst>
            </pc226:cmChg>
          </p:ext>
        </pc:extLst>
      </pc:sldChg>
      <pc:sldChg chg="addSp delSp modSp new del mod modClrScheme chgLayout">
        <pc:chgData name="Bruegger,Retta" userId="e785c7cb-42aa-4cff-8aea-5c17ef907d3d" providerId="ADAL" clId="{3EA6FAD0-95DC-4E6D-B110-BDE027BCFB6C}" dt="2023-12-08T23:10:45.302" v="2568" actId="47"/>
        <pc:sldMkLst>
          <pc:docMk/>
          <pc:sldMk cId="3712381914" sldId="292"/>
        </pc:sldMkLst>
        <pc:spChg chg="del mod ord">
          <ac:chgData name="Bruegger,Retta" userId="e785c7cb-42aa-4cff-8aea-5c17ef907d3d" providerId="ADAL" clId="{3EA6FAD0-95DC-4E6D-B110-BDE027BCFB6C}" dt="2023-12-07T15:58:56.865" v="423" actId="700"/>
          <ac:spMkLst>
            <pc:docMk/>
            <pc:sldMk cId="3712381914" sldId="292"/>
            <ac:spMk id="2" creationId="{6894B8CF-A7FC-5EA7-1851-C312BCE905BE}"/>
          </ac:spMkLst>
        </pc:spChg>
        <pc:spChg chg="add mod ord">
          <ac:chgData name="Bruegger,Retta" userId="e785c7cb-42aa-4cff-8aea-5c17ef907d3d" providerId="ADAL" clId="{3EA6FAD0-95DC-4E6D-B110-BDE027BCFB6C}" dt="2023-12-07T15:59:11.216" v="476" actId="20577"/>
          <ac:spMkLst>
            <pc:docMk/>
            <pc:sldMk cId="3712381914" sldId="292"/>
            <ac:spMk id="3" creationId="{887FDBA8-90A8-7E0A-79E6-11F24BA0F3C4}"/>
          </ac:spMkLst>
        </pc:spChg>
        <pc:spChg chg="add mod ord">
          <ac:chgData name="Bruegger,Retta" userId="e785c7cb-42aa-4cff-8aea-5c17ef907d3d" providerId="ADAL" clId="{3EA6FAD0-95DC-4E6D-B110-BDE027BCFB6C}" dt="2023-12-07T15:58:56.865" v="423" actId="700"/>
          <ac:spMkLst>
            <pc:docMk/>
            <pc:sldMk cId="3712381914" sldId="292"/>
            <ac:spMk id="4" creationId="{F3AAE0CB-2EE1-470B-54A0-AC8659291323}"/>
          </ac:spMkLst>
        </pc:spChg>
      </pc:sldChg>
      <pc:sldChg chg="addSp delSp modSp add mod ord setBg modClrScheme addCm delCm chgLayout modNotesTx">
        <pc:chgData name="Bruegger,Retta" userId="e785c7cb-42aa-4cff-8aea-5c17ef907d3d" providerId="ADAL" clId="{3EA6FAD0-95DC-4E6D-B110-BDE027BCFB6C}" dt="2023-12-08T22:45:08.263" v="1405" actId="478"/>
        <pc:sldMkLst>
          <pc:docMk/>
          <pc:sldMk cId="2548718116" sldId="293"/>
        </pc:sldMkLst>
        <pc:spChg chg="mod ord">
          <ac:chgData name="Bruegger,Retta" userId="e785c7cb-42aa-4cff-8aea-5c17ef907d3d" providerId="ADAL" clId="{3EA6FAD0-95DC-4E6D-B110-BDE027BCFB6C}" dt="2023-12-08T22:45:05.112" v="1404" actId="20577"/>
          <ac:spMkLst>
            <pc:docMk/>
            <pc:sldMk cId="2548718116" sldId="293"/>
            <ac:spMk id="2" creationId="{60AFD724-A3DA-E9EE-0203-9B1CDA7A583B}"/>
          </ac:spMkLst>
        </pc:spChg>
        <pc:spChg chg="add del mod ord">
          <ac:chgData name="Bruegger,Retta" userId="e785c7cb-42aa-4cff-8aea-5c17ef907d3d" providerId="ADAL" clId="{3EA6FAD0-95DC-4E6D-B110-BDE027BCFB6C}" dt="2023-12-08T22:45:08.263" v="1405" actId="478"/>
          <ac:spMkLst>
            <pc:docMk/>
            <pc:sldMk cId="2548718116" sldId="293"/>
            <ac:spMk id="3" creationId="{2CA614E8-3F1D-F2C6-271F-50CCE9050BD2}"/>
          </ac:spMkLst>
        </pc:spChg>
        <pc:spChg chg="add">
          <ac:chgData name="Bruegger,Retta" userId="e785c7cb-42aa-4cff-8aea-5c17ef907d3d" providerId="ADAL" clId="{3EA6FAD0-95DC-4E6D-B110-BDE027BCFB6C}" dt="2023-12-08T22:37:38.893" v="1103" actId="26606"/>
          <ac:spMkLst>
            <pc:docMk/>
            <pc:sldMk cId="2548718116" sldId="293"/>
            <ac:spMk id="9" creationId="{71B2258F-86CA-4D4D-8270-BC05FCDEBFB3}"/>
          </ac:spMkLst>
        </pc:spChg>
        <pc:picChg chg="add">
          <ac:chgData name="Bruegger,Retta" userId="e785c7cb-42aa-4cff-8aea-5c17ef907d3d" providerId="ADAL" clId="{3EA6FAD0-95DC-4E6D-B110-BDE027BCFB6C}" dt="2023-12-08T22:37:38.893" v="1103" actId="26606"/>
          <ac:picMkLst>
            <pc:docMk/>
            <pc:sldMk cId="2548718116" sldId="293"/>
            <ac:picMk id="5" creationId="{1D8D069F-003D-D337-9107-319BBEB211B2}"/>
          </ac:picMkLst>
        </pc:picChg>
        <pc:extLst>
          <p:ext xmlns:p="http://schemas.openxmlformats.org/presentationml/2006/main" uri="{D6D511B9-2390-475A-947B-AFAB55BFBCF1}">
            <pc226:cmChg xmlns:pc226="http://schemas.microsoft.com/office/powerpoint/2022/06/main/command" chg="add del">
              <pc226:chgData name="Bruegger,Retta" userId="e785c7cb-42aa-4cff-8aea-5c17ef907d3d" providerId="ADAL" clId="{3EA6FAD0-95DC-4E6D-B110-BDE027BCFB6C}" dt="2023-12-08T22:37:13.143" v="1100"/>
              <pc2:cmMkLst xmlns:pc2="http://schemas.microsoft.com/office/powerpoint/2019/9/main/command">
                <pc:docMk/>
                <pc:sldMk cId="2548718116" sldId="293"/>
                <pc2:cmMk id="{0A9A81DB-2570-4B93-B375-C9087E4A875A}"/>
              </pc2:cmMkLst>
            </pc226:cmChg>
          </p:ext>
        </pc:extLst>
      </pc:sldChg>
      <pc:sldChg chg="modSp add mod setBg">
        <pc:chgData name="Bruegger,Retta" userId="e785c7cb-42aa-4cff-8aea-5c17ef907d3d" providerId="ADAL" clId="{3EA6FAD0-95DC-4E6D-B110-BDE027BCFB6C}" dt="2023-12-11T21:22:34.459" v="3932"/>
        <pc:sldMkLst>
          <pc:docMk/>
          <pc:sldMk cId="2285363388" sldId="294"/>
        </pc:sldMkLst>
        <pc:spChg chg="mod">
          <ac:chgData name="Bruegger,Retta" userId="e785c7cb-42aa-4cff-8aea-5c17ef907d3d" providerId="ADAL" clId="{3EA6FAD0-95DC-4E6D-B110-BDE027BCFB6C}" dt="2023-12-07T15:59:35.600" v="480" actId="207"/>
          <ac:spMkLst>
            <pc:docMk/>
            <pc:sldMk cId="2285363388" sldId="294"/>
            <ac:spMk id="15" creationId="{00000000-0000-0000-0000-000000000000}"/>
          </ac:spMkLst>
        </pc:spChg>
        <pc:spChg chg="mod">
          <ac:chgData name="Bruegger,Retta" userId="e785c7cb-42aa-4cff-8aea-5c17ef907d3d" providerId="ADAL" clId="{3EA6FAD0-95DC-4E6D-B110-BDE027BCFB6C}" dt="2023-12-07T15:59:25.669" v="478" actId="207"/>
          <ac:spMkLst>
            <pc:docMk/>
            <pc:sldMk cId="2285363388" sldId="294"/>
            <ac:spMk id="21" creationId="{00000000-0000-0000-0000-000000000000}"/>
          </ac:spMkLst>
        </pc:spChg>
        <pc:spChg chg="mod">
          <ac:chgData name="Bruegger,Retta" userId="e785c7cb-42aa-4cff-8aea-5c17ef907d3d" providerId="ADAL" clId="{3EA6FAD0-95DC-4E6D-B110-BDE027BCFB6C}" dt="2023-12-07T15:59:28.172" v="479" actId="207"/>
          <ac:spMkLst>
            <pc:docMk/>
            <pc:sldMk cId="2285363388" sldId="294"/>
            <ac:spMk id="24" creationId="{00000000-0000-0000-0000-000000000000}"/>
          </ac:spMkLst>
        </pc:spChg>
        <pc:spChg chg="mod">
          <ac:chgData name="Bruegger,Retta" userId="e785c7cb-42aa-4cff-8aea-5c17ef907d3d" providerId="ADAL" clId="{3EA6FAD0-95DC-4E6D-B110-BDE027BCFB6C}" dt="2023-12-07T15:59:38.885" v="481" actId="207"/>
          <ac:spMkLst>
            <pc:docMk/>
            <pc:sldMk cId="2285363388" sldId="294"/>
            <ac:spMk id="25" creationId="{00000000-0000-0000-0000-000000000000}"/>
          </ac:spMkLst>
        </pc:spChg>
      </pc:sldChg>
      <pc:sldChg chg="modSp add del mod ord setBg">
        <pc:chgData name="Bruegger,Retta" userId="e785c7cb-42aa-4cff-8aea-5c17ef907d3d" providerId="ADAL" clId="{3EA6FAD0-95DC-4E6D-B110-BDE027BCFB6C}" dt="2023-12-11T21:22:31.232" v="3931"/>
        <pc:sldMkLst>
          <pc:docMk/>
          <pc:sldMk cId="979490349" sldId="295"/>
        </pc:sldMkLst>
        <pc:spChg chg="mod">
          <ac:chgData name="Bruegger,Retta" userId="e785c7cb-42aa-4cff-8aea-5c17ef907d3d" providerId="ADAL" clId="{3EA6FAD0-95DC-4E6D-B110-BDE027BCFB6C}" dt="2023-12-07T16:00:16.144" v="504" actId="20577"/>
          <ac:spMkLst>
            <pc:docMk/>
            <pc:sldMk cId="979490349" sldId="295"/>
            <ac:spMk id="2" creationId="{60AFD724-A3DA-E9EE-0203-9B1CDA7A583B}"/>
          </ac:spMkLst>
        </pc:spChg>
      </pc:sldChg>
      <pc:sldChg chg="modSp add mod ord setBg">
        <pc:chgData name="Bruegger,Retta" userId="e785c7cb-42aa-4cff-8aea-5c17ef907d3d" providerId="ADAL" clId="{3EA6FAD0-95DC-4E6D-B110-BDE027BCFB6C}" dt="2023-12-11T21:22:25.848" v="3930"/>
        <pc:sldMkLst>
          <pc:docMk/>
          <pc:sldMk cId="3331333599" sldId="296"/>
        </pc:sldMkLst>
        <pc:spChg chg="mod">
          <ac:chgData name="Bruegger,Retta" userId="e785c7cb-42aa-4cff-8aea-5c17ef907d3d" providerId="ADAL" clId="{3EA6FAD0-95DC-4E6D-B110-BDE027BCFB6C}" dt="2023-12-07T16:01:27.077" v="510" actId="207"/>
          <ac:spMkLst>
            <pc:docMk/>
            <pc:sldMk cId="3331333599" sldId="296"/>
            <ac:spMk id="12" creationId="{00000000-0000-0000-0000-000000000000}"/>
          </ac:spMkLst>
        </pc:spChg>
        <pc:spChg chg="mod">
          <ac:chgData name="Bruegger,Retta" userId="e785c7cb-42aa-4cff-8aea-5c17ef907d3d" providerId="ADAL" clId="{3EA6FAD0-95DC-4E6D-B110-BDE027BCFB6C}" dt="2023-12-07T16:00:29.452" v="508" actId="207"/>
          <ac:spMkLst>
            <pc:docMk/>
            <pc:sldMk cId="3331333599" sldId="296"/>
            <ac:spMk id="15" creationId="{00000000-0000-0000-0000-000000000000}"/>
          </ac:spMkLst>
        </pc:spChg>
        <pc:spChg chg="mod">
          <ac:chgData name="Bruegger,Retta" userId="e785c7cb-42aa-4cff-8aea-5c17ef907d3d" providerId="ADAL" clId="{3EA6FAD0-95DC-4E6D-B110-BDE027BCFB6C}" dt="2023-12-07T16:00:46.158" v="509" actId="207"/>
          <ac:spMkLst>
            <pc:docMk/>
            <pc:sldMk cId="3331333599" sldId="296"/>
            <ac:spMk id="25" creationId="{00000000-0000-0000-0000-000000000000}"/>
          </ac:spMkLst>
        </pc:spChg>
        <pc:spChg chg="mod">
          <ac:chgData name="Bruegger,Retta" userId="e785c7cb-42aa-4cff-8aea-5c17ef907d3d" providerId="ADAL" clId="{3EA6FAD0-95DC-4E6D-B110-BDE027BCFB6C}" dt="2023-12-07T16:01:29.852" v="511" actId="207"/>
          <ac:spMkLst>
            <pc:docMk/>
            <pc:sldMk cId="3331333599" sldId="296"/>
            <ac:spMk id="26" creationId="{00000000-0000-0000-0000-000000000000}"/>
          </ac:spMkLst>
        </pc:spChg>
      </pc:sldChg>
      <pc:sldChg chg="modSp add del mod ord">
        <pc:chgData name="Bruegger,Retta" userId="e785c7cb-42aa-4cff-8aea-5c17ef907d3d" providerId="ADAL" clId="{3EA6FAD0-95DC-4E6D-B110-BDE027BCFB6C}" dt="2023-12-08T23:25:00.792" v="3316" actId="47"/>
        <pc:sldMkLst>
          <pc:docMk/>
          <pc:sldMk cId="2861325229" sldId="297"/>
        </pc:sldMkLst>
        <pc:spChg chg="mod">
          <ac:chgData name="Bruegger,Retta" userId="e785c7cb-42aa-4cff-8aea-5c17ef907d3d" providerId="ADAL" clId="{3EA6FAD0-95DC-4E6D-B110-BDE027BCFB6C}" dt="2023-12-07T16:02:42.014" v="564" actId="1076"/>
          <ac:spMkLst>
            <pc:docMk/>
            <pc:sldMk cId="2861325229" sldId="297"/>
            <ac:spMk id="2" creationId="{60AFD724-A3DA-E9EE-0203-9B1CDA7A583B}"/>
          </ac:spMkLst>
        </pc:spChg>
      </pc:sldChg>
      <pc:sldChg chg="modSp add mod setBg">
        <pc:chgData name="Bruegger,Retta" userId="e785c7cb-42aa-4cff-8aea-5c17ef907d3d" providerId="ADAL" clId="{3EA6FAD0-95DC-4E6D-B110-BDE027BCFB6C}" dt="2023-12-11T22:05:12.148" v="4563"/>
        <pc:sldMkLst>
          <pc:docMk/>
          <pc:sldMk cId="730530555" sldId="298"/>
        </pc:sldMkLst>
        <pc:spChg chg="mod">
          <ac:chgData name="Bruegger,Retta" userId="e785c7cb-42aa-4cff-8aea-5c17ef907d3d" providerId="ADAL" clId="{3EA6FAD0-95DC-4E6D-B110-BDE027BCFB6C}" dt="2023-12-07T16:55:16.199" v="771" actId="313"/>
          <ac:spMkLst>
            <pc:docMk/>
            <pc:sldMk cId="730530555" sldId="298"/>
            <ac:spMk id="9" creationId="{00000000-0000-0000-0000-000000000000}"/>
          </ac:spMkLst>
        </pc:spChg>
      </pc:sldChg>
      <pc:sldChg chg="modSp add del mod">
        <pc:chgData name="Bruegger,Retta" userId="e785c7cb-42aa-4cff-8aea-5c17ef907d3d" providerId="ADAL" clId="{3EA6FAD0-95DC-4E6D-B110-BDE027BCFB6C}" dt="2023-12-07T16:55:09.373" v="770" actId="47"/>
        <pc:sldMkLst>
          <pc:docMk/>
          <pc:sldMk cId="673729121" sldId="299"/>
        </pc:sldMkLst>
        <pc:spChg chg="mod">
          <ac:chgData name="Bruegger,Retta" userId="e785c7cb-42aa-4cff-8aea-5c17ef907d3d" providerId="ADAL" clId="{3EA6FAD0-95DC-4E6D-B110-BDE027BCFB6C}" dt="2023-12-07T16:05:54.599" v="729" actId="6549"/>
          <ac:spMkLst>
            <pc:docMk/>
            <pc:sldMk cId="673729121" sldId="299"/>
            <ac:spMk id="9" creationId="{00000000-0000-0000-0000-000000000000}"/>
          </ac:spMkLst>
        </pc:spChg>
      </pc:sldChg>
      <pc:sldChg chg="modSp add mod setBg chgLayout">
        <pc:chgData name="Bruegger,Retta" userId="e785c7cb-42aa-4cff-8aea-5c17ef907d3d" providerId="ADAL" clId="{3EA6FAD0-95DC-4E6D-B110-BDE027BCFB6C}" dt="2023-12-11T21:21:21.207" v="3917"/>
        <pc:sldMkLst>
          <pc:docMk/>
          <pc:sldMk cId="2038518523" sldId="300"/>
        </pc:sldMkLst>
        <pc:spChg chg="mod ord">
          <ac:chgData name="Bruegger,Retta" userId="e785c7cb-42aa-4cff-8aea-5c17ef907d3d" providerId="ADAL" clId="{3EA6FAD0-95DC-4E6D-B110-BDE027BCFB6C}" dt="2023-12-07T16:53:52.433" v="762" actId="700"/>
          <ac:spMkLst>
            <pc:docMk/>
            <pc:sldMk cId="2038518523" sldId="300"/>
            <ac:spMk id="2" creationId="{00000000-0000-0000-0000-000000000000}"/>
          </ac:spMkLst>
        </pc:spChg>
        <pc:spChg chg="mod ord">
          <ac:chgData name="Bruegger,Retta" userId="e785c7cb-42aa-4cff-8aea-5c17ef907d3d" providerId="ADAL" clId="{3EA6FAD0-95DC-4E6D-B110-BDE027BCFB6C}" dt="2023-12-07T16:53:52.433" v="762" actId="700"/>
          <ac:spMkLst>
            <pc:docMk/>
            <pc:sldMk cId="2038518523" sldId="300"/>
            <ac:spMk id="4" creationId="{00000000-0000-0000-0000-000000000000}"/>
          </ac:spMkLst>
        </pc:spChg>
      </pc:sldChg>
      <pc:sldChg chg="modSp add mod setBg chgLayout">
        <pc:chgData name="Bruegger,Retta" userId="e785c7cb-42aa-4cff-8aea-5c17ef907d3d" providerId="ADAL" clId="{3EA6FAD0-95DC-4E6D-B110-BDE027BCFB6C}" dt="2023-12-11T21:21:37.322" v="3923"/>
        <pc:sldMkLst>
          <pc:docMk/>
          <pc:sldMk cId="3656171749" sldId="301"/>
        </pc:sldMkLst>
        <pc:spChg chg="mod ord">
          <ac:chgData name="Bruegger,Retta" userId="e785c7cb-42aa-4cff-8aea-5c17ef907d3d" providerId="ADAL" clId="{3EA6FAD0-95DC-4E6D-B110-BDE027BCFB6C}" dt="2023-12-07T17:03:36.950" v="812" actId="255"/>
          <ac:spMkLst>
            <pc:docMk/>
            <pc:sldMk cId="3656171749" sldId="301"/>
            <ac:spMk id="4" creationId="{00000000-0000-0000-0000-000000000000}"/>
          </ac:spMkLst>
        </pc:spChg>
        <pc:spChg chg="mod ord">
          <ac:chgData name="Bruegger,Retta" userId="e785c7cb-42aa-4cff-8aea-5c17ef907d3d" providerId="ADAL" clId="{3EA6FAD0-95DC-4E6D-B110-BDE027BCFB6C}" dt="2023-12-07T16:53:56.326" v="763" actId="700"/>
          <ac:spMkLst>
            <pc:docMk/>
            <pc:sldMk cId="3656171749" sldId="301"/>
            <ac:spMk id="5" creationId="{00000000-0000-0000-0000-000000000000}"/>
          </ac:spMkLst>
        </pc:spChg>
      </pc:sldChg>
      <pc:sldChg chg="modSp add mod setBg modClrScheme chgLayout">
        <pc:chgData name="Bruegger,Retta" userId="e785c7cb-42aa-4cff-8aea-5c17ef907d3d" providerId="ADAL" clId="{3EA6FAD0-95DC-4E6D-B110-BDE027BCFB6C}" dt="2023-12-11T21:21:45.796" v="3924"/>
        <pc:sldMkLst>
          <pc:docMk/>
          <pc:sldMk cId="2396288321" sldId="302"/>
        </pc:sldMkLst>
        <pc:spChg chg="mod ord">
          <ac:chgData name="Bruegger,Retta" userId="e785c7cb-42aa-4cff-8aea-5c17ef907d3d" providerId="ADAL" clId="{3EA6FAD0-95DC-4E6D-B110-BDE027BCFB6C}" dt="2023-12-07T16:54:03.220" v="764" actId="700"/>
          <ac:spMkLst>
            <pc:docMk/>
            <pc:sldMk cId="2396288321" sldId="302"/>
            <ac:spMk id="2" creationId="{00000000-0000-0000-0000-000000000000}"/>
          </ac:spMkLst>
        </pc:spChg>
        <pc:spChg chg="mod ord">
          <ac:chgData name="Bruegger,Retta" userId="e785c7cb-42aa-4cff-8aea-5c17ef907d3d" providerId="ADAL" clId="{3EA6FAD0-95DC-4E6D-B110-BDE027BCFB6C}" dt="2023-12-07T17:03:45.735" v="813" actId="255"/>
          <ac:spMkLst>
            <pc:docMk/>
            <pc:sldMk cId="2396288321" sldId="302"/>
            <ac:spMk id="3" creationId="{00000000-0000-0000-0000-000000000000}"/>
          </ac:spMkLst>
        </pc:spChg>
      </pc:sldChg>
      <pc:sldChg chg="modSp add mod setBg modClrScheme chgLayout">
        <pc:chgData name="Bruegger,Retta" userId="e785c7cb-42aa-4cff-8aea-5c17ef907d3d" providerId="ADAL" clId="{3EA6FAD0-95DC-4E6D-B110-BDE027BCFB6C}" dt="2023-12-11T21:21:48.243" v="3925"/>
        <pc:sldMkLst>
          <pc:docMk/>
          <pc:sldMk cId="738873119" sldId="303"/>
        </pc:sldMkLst>
        <pc:spChg chg="mod ord">
          <ac:chgData name="Bruegger,Retta" userId="e785c7cb-42aa-4cff-8aea-5c17ef907d3d" providerId="ADAL" clId="{3EA6FAD0-95DC-4E6D-B110-BDE027BCFB6C}" dt="2023-12-07T16:54:10.283" v="767" actId="700"/>
          <ac:spMkLst>
            <pc:docMk/>
            <pc:sldMk cId="738873119" sldId="303"/>
            <ac:spMk id="2" creationId="{00000000-0000-0000-0000-000000000000}"/>
          </ac:spMkLst>
        </pc:spChg>
        <pc:spChg chg="mod ord">
          <ac:chgData name="Bruegger,Retta" userId="e785c7cb-42aa-4cff-8aea-5c17ef907d3d" providerId="ADAL" clId="{3EA6FAD0-95DC-4E6D-B110-BDE027BCFB6C}" dt="2023-12-07T17:03:52.449" v="814" actId="255"/>
          <ac:spMkLst>
            <pc:docMk/>
            <pc:sldMk cId="738873119" sldId="303"/>
            <ac:spMk id="3" creationId="{00000000-0000-0000-0000-000000000000}"/>
          </ac:spMkLst>
        </pc:spChg>
      </pc:sldChg>
      <pc:sldChg chg="modSp mod setBg modCm">
        <pc:chgData name="Bruegger,Retta" userId="e785c7cb-42aa-4cff-8aea-5c17ef907d3d" providerId="ADAL" clId="{3EA6FAD0-95DC-4E6D-B110-BDE027BCFB6C}" dt="2023-12-12T00:04:57.216" v="4816" actId="20577"/>
        <pc:sldMkLst>
          <pc:docMk/>
          <pc:sldMk cId="3639440228" sldId="305"/>
        </pc:sldMkLst>
        <pc:spChg chg="mod">
          <ac:chgData name="Bruegger,Retta" userId="e785c7cb-42aa-4cff-8aea-5c17ef907d3d" providerId="ADAL" clId="{3EA6FAD0-95DC-4E6D-B110-BDE027BCFB6C}" dt="2023-12-12T00:04:57.216" v="4816" actId="20577"/>
          <ac:spMkLst>
            <pc:docMk/>
            <pc:sldMk cId="3639440228" sldId="305"/>
            <ac:spMk id="2" creationId="{2FBDA7B6-9412-150B-1682-23CC0DFB2681}"/>
          </ac:spMkLst>
        </pc:spChg>
        <pc:extLst>
          <p:ext xmlns:p="http://schemas.openxmlformats.org/presentationml/2006/main" uri="{D6D511B9-2390-475A-947B-AFAB55BFBCF1}">
            <pc226:cmChg xmlns:pc226="http://schemas.microsoft.com/office/powerpoint/2022/06/main/command" chg="">
              <pc226:chgData name="Bruegger,Retta" userId="e785c7cb-42aa-4cff-8aea-5c17ef907d3d" providerId="ADAL" clId="{3EA6FAD0-95DC-4E6D-B110-BDE027BCFB6C}" dt="2023-12-11T23:43:23.885" v="4567"/>
              <pc2:cmMkLst xmlns:pc2="http://schemas.microsoft.com/office/powerpoint/2019/9/main/command">
                <pc:docMk/>
                <pc:sldMk cId="3639440228" sldId="305"/>
                <pc2:cmMk id="{44D9E6D2-35BA-4733-BBE0-742B9DFC6B99}"/>
              </pc2:cmMkLst>
              <pc226:cmRplyChg chg="add">
                <pc226:chgData name="Bruegger,Retta" userId="e785c7cb-42aa-4cff-8aea-5c17ef907d3d" providerId="ADAL" clId="{3EA6FAD0-95DC-4E6D-B110-BDE027BCFB6C}" dt="2023-12-11T23:43:23.885" v="4567"/>
                <pc2:cmRplyMkLst xmlns:pc2="http://schemas.microsoft.com/office/powerpoint/2019/9/main/command">
                  <pc:docMk/>
                  <pc:sldMk cId="3639440228" sldId="305"/>
                  <pc2:cmMk id="{44D9E6D2-35BA-4733-BBE0-742B9DFC6B99}"/>
                  <pc2:cmRplyMk id="{572325E7-4F68-4983-8958-C490D5597F02}"/>
                </pc2:cmRplyMkLst>
              </pc226:cmRplyChg>
            </pc226:cmChg>
          </p:ext>
        </pc:extLst>
      </pc:sldChg>
      <pc:sldChg chg="setBg">
        <pc:chgData name="Bruegger,Retta" userId="e785c7cb-42aa-4cff-8aea-5c17ef907d3d" providerId="ADAL" clId="{3EA6FAD0-95DC-4E6D-B110-BDE027BCFB6C}" dt="2023-12-11T22:05:04.600" v="4562"/>
        <pc:sldMkLst>
          <pc:docMk/>
          <pc:sldMk cId="2974854311" sldId="306"/>
        </pc:sldMkLst>
      </pc:sldChg>
      <pc:sldChg chg="add del">
        <pc:chgData name="Bruegger,Retta" userId="e785c7cb-42aa-4cff-8aea-5c17ef907d3d" providerId="ADAL" clId="{3EA6FAD0-95DC-4E6D-B110-BDE027BCFB6C}" dt="2023-12-08T23:37:12.713" v="3828" actId="47"/>
        <pc:sldMkLst>
          <pc:docMk/>
          <pc:sldMk cId="489569014" sldId="307"/>
        </pc:sldMkLst>
      </pc:sldChg>
      <pc:sldChg chg="addSp delSp modSp add mod setBg modClrScheme chgLayout modNotesTx">
        <pc:chgData name="Bruegger,Retta" userId="e785c7cb-42aa-4cff-8aea-5c17ef907d3d" providerId="ADAL" clId="{3EA6FAD0-95DC-4E6D-B110-BDE027BCFB6C}" dt="2023-12-11T21:22:47.917" v="3936"/>
        <pc:sldMkLst>
          <pc:docMk/>
          <pc:sldMk cId="3684148675" sldId="308"/>
        </pc:sldMkLst>
        <pc:spChg chg="mod ord">
          <ac:chgData name="Bruegger,Retta" userId="e785c7cb-42aa-4cff-8aea-5c17ef907d3d" providerId="ADAL" clId="{3EA6FAD0-95DC-4E6D-B110-BDE027BCFB6C}" dt="2023-12-08T22:38:14.164" v="1105" actId="700"/>
          <ac:spMkLst>
            <pc:docMk/>
            <pc:sldMk cId="3684148675" sldId="308"/>
            <ac:spMk id="2" creationId="{60AFD724-A3DA-E9EE-0203-9B1CDA7A583B}"/>
          </ac:spMkLst>
        </pc:spChg>
        <pc:spChg chg="add del mod ord">
          <ac:chgData name="Bruegger,Retta" userId="e785c7cb-42aa-4cff-8aea-5c17ef907d3d" providerId="ADAL" clId="{3EA6FAD0-95DC-4E6D-B110-BDE027BCFB6C}" dt="2023-12-08T22:39:15.993" v="1115" actId="478"/>
          <ac:spMkLst>
            <pc:docMk/>
            <pc:sldMk cId="3684148675" sldId="308"/>
            <ac:spMk id="3" creationId="{54D83510-E1AD-7DAA-47E5-CEB76DEDBF16}"/>
          </ac:spMkLst>
        </pc:spChg>
        <pc:picChg chg="add mod">
          <ac:chgData name="Bruegger,Retta" userId="e785c7cb-42aa-4cff-8aea-5c17ef907d3d" providerId="ADAL" clId="{3EA6FAD0-95DC-4E6D-B110-BDE027BCFB6C}" dt="2023-12-08T22:39:23.266" v="1119" actId="1076"/>
          <ac:picMkLst>
            <pc:docMk/>
            <pc:sldMk cId="3684148675" sldId="308"/>
            <ac:picMk id="4" creationId="{B5B0E7D0-F4F9-4AFC-0E99-3396970FB22B}"/>
          </ac:picMkLst>
        </pc:picChg>
      </pc:sldChg>
      <pc:sldChg chg="add ord setBg">
        <pc:chgData name="Bruegger,Retta" userId="e785c7cb-42aa-4cff-8aea-5c17ef907d3d" providerId="ADAL" clId="{3EA6FAD0-95DC-4E6D-B110-BDE027BCFB6C}" dt="2023-12-11T21:22:06.758" v="3926"/>
        <pc:sldMkLst>
          <pc:docMk/>
          <pc:sldMk cId="3476259168" sldId="309"/>
        </pc:sldMkLst>
      </pc:sldChg>
      <pc:sldChg chg="addSp delSp modSp add mod ord setBg modNotesTx">
        <pc:chgData name="Bruegger,Retta" userId="e785c7cb-42aa-4cff-8aea-5c17ef907d3d" providerId="ADAL" clId="{3EA6FAD0-95DC-4E6D-B110-BDE027BCFB6C}" dt="2023-12-11T22:00:00.686" v="4317" actId="20577"/>
        <pc:sldMkLst>
          <pc:docMk/>
          <pc:sldMk cId="1751608238" sldId="310"/>
        </pc:sldMkLst>
        <pc:spChg chg="mod">
          <ac:chgData name="Bruegger,Retta" userId="e785c7cb-42aa-4cff-8aea-5c17ef907d3d" providerId="ADAL" clId="{3EA6FAD0-95DC-4E6D-B110-BDE027BCFB6C}" dt="2023-12-08T22:54:58.659" v="1770" actId="20577"/>
          <ac:spMkLst>
            <pc:docMk/>
            <pc:sldMk cId="1751608238" sldId="310"/>
            <ac:spMk id="5" creationId="{00000000-0000-0000-0000-000000000000}"/>
          </ac:spMkLst>
        </pc:spChg>
        <pc:spChg chg="mod">
          <ac:chgData name="Bruegger,Retta" userId="e785c7cb-42aa-4cff-8aea-5c17ef907d3d" providerId="ADAL" clId="{3EA6FAD0-95DC-4E6D-B110-BDE027BCFB6C}" dt="2023-12-08T22:51:46.352" v="1696" actId="14100"/>
          <ac:spMkLst>
            <pc:docMk/>
            <pc:sldMk cId="1751608238" sldId="310"/>
            <ac:spMk id="9" creationId="{00000000-0000-0000-0000-000000000000}"/>
          </ac:spMkLst>
        </pc:spChg>
        <pc:spChg chg="del">
          <ac:chgData name="Bruegger,Retta" userId="e785c7cb-42aa-4cff-8aea-5c17ef907d3d" providerId="ADAL" clId="{3EA6FAD0-95DC-4E6D-B110-BDE027BCFB6C}" dt="2023-12-08T22:44:09.233" v="1389" actId="478"/>
          <ac:spMkLst>
            <pc:docMk/>
            <pc:sldMk cId="1751608238" sldId="310"/>
            <ac:spMk id="12" creationId="{00000000-0000-0000-0000-000000000000}"/>
          </ac:spMkLst>
        </pc:spChg>
        <pc:spChg chg="del mod">
          <ac:chgData name="Bruegger,Retta" userId="e785c7cb-42aa-4cff-8aea-5c17ef907d3d" providerId="ADAL" clId="{3EA6FAD0-95DC-4E6D-B110-BDE027BCFB6C}" dt="2023-12-08T22:44:05.083" v="1387" actId="478"/>
          <ac:spMkLst>
            <pc:docMk/>
            <pc:sldMk cId="1751608238" sldId="310"/>
            <ac:spMk id="15" creationId="{00000000-0000-0000-0000-000000000000}"/>
          </ac:spMkLst>
        </pc:spChg>
        <pc:spChg chg="mod">
          <ac:chgData name="Bruegger,Retta" userId="e785c7cb-42aa-4cff-8aea-5c17ef907d3d" providerId="ADAL" clId="{3EA6FAD0-95DC-4E6D-B110-BDE027BCFB6C}" dt="2023-12-08T22:51:55.647" v="1697" actId="1076"/>
          <ac:spMkLst>
            <pc:docMk/>
            <pc:sldMk cId="1751608238" sldId="310"/>
            <ac:spMk id="18" creationId="{00000000-0000-0000-0000-000000000000}"/>
          </ac:spMkLst>
        </pc:spChg>
        <pc:spChg chg="del mod">
          <ac:chgData name="Bruegger,Retta" userId="e785c7cb-42aa-4cff-8aea-5c17ef907d3d" providerId="ADAL" clId="{3EA6FAD0-95DC-4E6D-B110-BDE027BCFB6C}" dt="2023-12-08T22:43:51.045" v="1381"/>
          <ac:spMkLst>
            <pc:docMk/>
            <pc:sldMk cId="1751608238" sldId="310"/>
            <ac:spMk id="19" creationId="{00000000-0000-0000-0000-000000000000}"/>
          </ac:spMkLst>
        </pc:spChg>
        <pc:spChg chg="mod">
          <ac:chgData name="Bruegger,Retta" userId="e785c7cb-42aa-4cff-8aea-5c17ef907d3d" providerId="ADAL" clId="{3EA6FAD0-95DC-4E6D-B110-BDE027BCFB6C}" dt="2023-12-08T22:53:37.958" v="1722" actId="113"/>
          <ac:spMkLst>
            <pc:docMk/>
            <pc:sldMk cId="1751608238" sldId="310"/>
            <ac:spMk id="21" creationId="{00000000-0000-0000-0000-000000000000}"/>
          </ac:spMkLst>
        </pc:spChg>
        <pc:spChg chg="del">
          <ac:chgData name="Bruegger,Retta" userId="e785c7cb-42aa-4cff-8aea-5c17ef907d3d" providerId="ADAL" clId="{3EA6FAD0-95DC-4E6D-B110-BDE027BCFB6C}" dt="2023-12-08T22:44:13.323" v="1391" actId="478"/>
          <ac:spMkLst>
            <pc:docMk/>
            <pc:sldMk cId="1751608238" sldId="310"/>
            <ac:spMk id="24" creationId="{00000000-0000-0000-0000-000000000000}"/>
          </ac:spMkLst>
        </pc:spChg>
        <pc:spChg chg="del">
          <ac:chgData name="Bruegger,Retta" userId="e785c7cb-42aa-4cff-8aea-5c17ef907d3d" providerId="ADAL" clId="{3EA6FAD0-95DC-4E6D-B110-BDE027BCFB6C}" dt="2023-12-08T22:44:07.723" v="1388" actId="478"/>
          <ac:spMkLst>
            <pc:docMk/>
            <pc:sldMk cId="1751608238" sldId="310"/>
            <ac:spMk id="25" creationId="{00000000-0000-0000-0000-000000000000}"/>
          </ac:spMkLst>
        </pc:spChg>
        <pc:spChg chg="del">
          <ac:chgData name="Bruegger,Retta" userId="e785c7cb-42aa-4cff-8aea-5c17ef907d3d" providerId="ADAL" clId="{3EA6FAD0-95DC-4E6D-B110-BDE027BCFB6C}" dt="2023-12-08T22:44:11.008" v="1390" actId="478"/>
          <ac:spMkLst>
            <pc:docMk/>
            <pc:sldMk cId="1751608238" sldId="310"/>
            <ac:spMk id="26" creationId="{00000000-0000-0000-0000-000000000000}"/>
          </ac:spMkLst>
        </pc:spChg>
        <pc:spChg chg="add del mod">
          <ac:chgData name="Bruegger,Retta" userId="e785c7cb-42aa-4cff-8aea-5c17ef907d3d" providerId="ADAL" clId="{3EA6FAD0-95DC-4E6D-B110-BDE027BCFB6C}" dt="2023-12-08T22:46:06.683" v="1452"/>
          <ac:spMkLst>
            <pc:docMk/>
            <pc:sldMk cId="1751608238" sldId="310"/>
            <ac:spMk id="28" creationId="{CBC0E2A2-A476-7545-DEFF-DE525F1DB73E}"/>
          </ac:spMkLst>
        </pc:spChg>
        <pc:grpChg chg="del">
          <ac:chgData name="Bruegger,Retta" userId="e785c7cb-42aa-4cff-8aea-5c17ef907d3d" providerId="ADAL" clId="{3EA6FAD0-95DC-4E6D-B110-BDE027BCFB6C}" dt="2023-12-08T22:43:52.183" v="1382" actId="478"/>
          <ac:grpSpMkLst>
            <pc:docMk/>
            <pc:sldMk cId="1751608238" sldId="310"/>
            <ac:grpSpMk id="10" creationId="{00000000-0000-0000-0000-000000000000}"/>
          </ac:grpSpMkLst>
        </pc:grpChg>
        <pc:grpChg chg="del">
          <ac:chgData name="Bruegger,Retta" userId="e785c7cb-42aa-4cff-8aea-5c17ef907d3d" providerId="ADAL" clId="{3EA6FAD0-95DC-4E6D-B110-BDE027BCFB6C}" dt="2023-12-08T22:43:51.043" v="1379" actId="478"/>
          <ac:grpSpMkLst>
            <pc:docMk/>
            <pc:sldMk cId="1751608238" sldId="310"/>
            <ac:grpSpMk id="13" creationId="{00000000-0000-0000-0000-000000000000}"/>
          </ac:grpSpMkLst>
        </pc:grpChg>
        <pc:grpChg chg="mod">
          <ac:chgData name="Bruegger,Retta" userId="e785c7cb-42aa-4cff-8aea-5c17ef907d3d" providerId="ADAL" clId="{3EA6FAD0-95DC-4E6D-B110-BDE027BCFB6C}" dt="2023-12-08T22:51:55.647" v="1697" actId="1076"/>
          <ac:grpSpMkLst>
            <pc:docMk/>
            <pc:sldMk cId="1751608238" sldId="310"/>
            <ac:grpSpMk id="16" creationId="{00000000-0000-0000-0000-000000000000}"/>
          </ac:grpSpMkLst>
        </pc:grpChg>
      </pc:sldChg>
      <pc:sldChg chg="modSp add del mod">
        <pc:chgData name="Bruegger,Retta" userId="e785c7cb-42aa-4cff-8aea-5c17ef907d3d" providerId="ADAL" clId="{3EA6FAD0-95DC-4E6D-B110-BDE027BCFB6C}" dt="2023-12-08T22:54:05.983" v="1728" actId="47"/>
        <pc:sldMkLst>
          <pc:docMk/>
          <pc:sldMk cId="2216175877" sldId="311"/>
        </pc:sldMkLst>
        <pc:spChg chg="mod">
          <ac:chgData name="Bruegger,Retta" userId="e785c7cb-42aa-4cff-8aea-5c17ef907d3d" providerId="ADAL" clId="{3EA6FAD0-95DC-4E6D-B110-BDE027BCFB6C}" dt="2023-12-08T22:50:08.760" v="1622" actId="20577"/>
          <ac:spMkLst>
            <pc:docMk/>
            <pc:sldMk cId="2216175877" sldId="311"/>
            <ac:spMk id="21" creationId="{00000000-0000-0000-0000-000000000000}"/>
          </ac:spMkLst>
        </pc:spChg>
      </pc:sldChg>
      <pc:sldChg chg="modSp add mod setBg">
        <pc:chgData name="Bruegger,Retta" userId="e785c7cb-42aa-4cff-8aea-5c17ef907d3d" providerId="ADAL" clId="{3EA6FAD0-95DC-4E6D-B110-BDE027BCFB6C}" dt="2023-12-11T21:22:45.147" v="3935"/>
        <pc:sldMkLst>
          <pc:docMk/>
          <pc:sldMk cId="353628848" sldId="312"/>
        </pc:sldMkLst>
        <pc:spChg chg="mod">
          <ac:chgData name="Bruegger,Retta" userId="e785c7cb-42aa-4cff-8aea-5c17ef907d3d" providerId="ADAL" clId="{3EA6FAD0-95DC-4E6D-B110-BDE027BCFB6C}" dt="2023-12-08T22:54:56.546" v="1769" actId="20577"/>
          <ac:spMkLst>
            <pc:docMk/>
            <pc:sldMk cId="353628848" sldId="312"/>
            <ac:spMk id="5" creationId="{00000000-0000-0000-0000-000000000000}"/>
          </ac:spMkLst>
        </pc:spChg>
        <pc:spChg chg="mod">
          <ac:chgData name="Bruegger,Retta" userId="e785c7cb-42aa-4cff-8aea-5c17ef907d3d" providerId="ADAL" clId="{3EA6FAD0-95DC-4E6D-B110-BDE027BCFB6C}" dt="2023-12-08T23:01:51.372" v="1995" actId="20577"/>
          <ac:spMkLst>
            <pc:docMk/>
            <pc:sldMk cId="353628848" sldId="312"/>
            <ac:spMk id="21" creationId="{00000000-0000-0000-0000-000000000000}"/>
          </ac:spMkLst>
        </pc:spChg>
      </pc:sldChg>
      <pc:sldChg chg="modSp add mod ord">
        <pc:chgData name="Bruegger,Retta" userId="e785c7cb-42aa-4cff-8aea-5c17ef907d3d" providerId="ADAL" clId="{3EA6FAD0-95DC-4E6D-B110-BDE027BCFB6C}" dt="2023-12-08T23:10:33.442" v="2566" actId="20577"/>
        <pc:sldMkLst>
          <pc:docMk/>
          <pc:sldMk cId="2178260664" sldId="313"/>
        </pc:sldMkLst>
        <pc:spChg chg="mod">
          <ac:chgData name="Bruegger,Retta" userId="e785c7cb-42aa-4cff-8aea-5c17ef907d3d" providerId="ADAL" clId="{3EA6FAD0-95DC-4E6D-B110-BDE027BCFB6C}" dt="2023-12-08T23:10:33.442" v="2566" actId="20577"/>
          <ac:spMkLst>
            <pc:docMk/>
            <pc:sldMk cId="2178260664" sldId="313"/>
            <ac:spMk id="2" creationId="{BBDD142D-4AF8-432C-D91E-C28412FC5E69}"/>
          </ac:spMkLst>
        </pc:spChg>
        <pc:picChg chg="mod">
          <ac:chgData name="Bruegger,Retta" userId="e785c7cb-42aa-4cff-8aea-5c17ef907d3d" providerId="ADAL" clId="{3EA6FAD0-95DC-4E6D-B110-BDE027BCFB6C}" dt="2023-12-08T23:00:20.072" v="1885" actId="1076"/>
          <ac:picMkLst>
            <pc:docMk/>
            <pc:sldMk cId="2178260664" sldId="313"/>
            <ac:picMk id="5" creationId="{227F6132-6B9C-F989-2A37-2418665BC5E7}"/>
          </ac:picMkLst>
        </pc:picChg>
      </pc:sldChg>
      <pc:sldChg chg="modSp add del mod ord">
        <pc:chgData name="Bruegger,Retta" userId="e785c7cb-42aa-4cff-8aea-5c17ef907d3d" providerId="ADAL" clId="{3EA6FAD0-95DC-4E6D-B110-BDE027BCFB6C}" dt="2023-12-08T23:09:27.862" v="2554" actId="47"/>
        <pc:sldMkLst>
          <pc:docMk/>
          <pc:sldMk cId="3208177724" sldId="314"/>
        </pc:sldMkLst>
        <pc:spChg chg="mod">
          <ac:chgData name="Bruegger,Retta" userId="e785c7cb-42aa-4cff-8aea-5c17ef907d3d" providerId="ADAL" clId="{3EA6FAD0-95DC-4E6D-B110-BDE027BCFB6C}" dt="2023-12-08T22:58:58.793" v="1776" actId="27636"/>
          <ac:spMkLst>
            <pc:docMk/>
            <pc:sldMk cId="3208177724" sldId="314"/>
            <ac:spMk id="3" creationId="{520E6475-716C-D18A-CD28-EE7462CA2456}"/>
          </ac:spMkLst>
        </pc:spChg>
      </pc:sldChg>
      <pc:sldChg chg="modSp add mod ord setBg">
        <pc:chgData name="Bruegger,Retta" userId="e785c7cb-42aa-4cff-8aea-5c17ef907d3d" providerId="ADAL" clId="{3EA6FAD0-95DC-4E6D-B110-BDE027BCFB6C}" dt="2023-12-11T21:22:37.499" v="3933"/>
        <pc:sldMkLst>
          <pc:docMk/>
          <pc:sldMk cId="3500135603" sldId="315"/>
        </pc:sldMkLst>
        <pc:spChg chg="mod">
          <ac:chgData name="Bruegger,Retta" userId="e785c7cb-42aa-4cff-8aea-5c17ef907d3d" providerId="ADAL" clId="{3EA6FAD0-95DC-4E6D-B110-BDE027BCFB6C}" dt="2023-12-08T23:09:22.253" v="2553" actId="20577"/>
          <ac:spMkLst>
            <pc:docMk/>
            <pc:sldMk cId="3500135603" sldId="315"/>
            <ac:spMk id="21" creationId="{00000000-0000-0000-0000-000000000000}"/>
          </ac:spMkLst>
        </pc:spChg>
      </pc:sldChg>
      <pc:sldChg chg="modSp add mod ord modNotesTx">
        <pc:chgData name="Bruegger,Retta" userId="e785c7cb-42aa-4cff-8aea-5c17ef907d3d" providerId="ADAL" clId="{3EA6FAD0-95DC-4E6D-B110-BDE027BCFB6C}" dt="2023-12-08T23:03:52.226" v="2135" actId="20577"/>
        <pc:sldMkLst>
          <pc:docMk/>
          <pc:sldMk cId="2332375681" sldId="316"/>
        </pc:sldMkLst>
        <pc:spChg chg="mod">
          <ac:chgData name="Bruegger,Retta" userId="e785c7cb-42aa-4cff-8aea-5c17ef907d3d" providerId="ADAL" clId="{3EA6FAD0-95DC-4E6D-B110-BDE027BCFB6C}" dt="2023-12-08T23:03:52.226" v="2135" actId="20577"/>
          <ac:spMkLst>
            <pc:docMk/>
            <pc:sldMk cId="2332375681" sldId="316"/>
            <ac:spMk id="2" creationId="{60AFD724-A3DA-E9EE-0203-9B1CDA7A583B}"/>
          </ac:spMkLst>
        </pc:spChg>
      </pc:sldChg>
      <pc:sldChg chg="modSp add mod ord setBg">
        <pc:chgData name="Bruegger,Retta" userId="e785c7cb-42aa-4cff-8aea-5c17ef907d3d" providerId="ADAL" clId="{3EA6FAD0-95DC-4E6D-B110-BDE027BCFB6C}" dt="2023-12-11T21:22:19.697" v="3929"/>
        <pc:sldMkLst>
          <pc:docMk/>
          <pc:sldMk cId="1992656686" sldId="317"/>
        </pc:sldMkLst>
        <pc:spChg chg="mod">
          <ac:chgData name="Bruegger,Retta" userId="e785c7cb-42aa-4cff-8aea-5c17ef907d3d" providerId="ADAL" clId="{3EA6FAD0-95DC-4E6D-B110-BDE027BCFB6C}" dt="2023-12-08T23:11:08.525" v="2573" actId="20577"/>
          <ac:spMkLst>
            <pc:docMk/>
            <pc:sldMk cId="1992656686" sldId="317"/>
            <ac:spMk id="5" creationId="{00000000-0000-0000-0000-000000000000}"/>
          </ac:spMkLst>
        </pc:spChg>
        <pc:spChg chg="mod">
          <ac:chgData name="Bruegger,Retta" userId="e785c7cb-42aa-4cff-8aea-5c17ef907d3d" providerId="ADAL" clId="{3EA6FAD0-95DC-4E6D-B110-BDE027BCFB6C}" dt="2023-12-08T23:12:28.722" v="2687" actId="20577"/>
          <ac:spMkLst>
            <pc:docMk/>
            <pc:sldMk cId="1992656686" sldId="317"/>
            <ac:spMk id="9" creationId="{00000000-0000-0000-0000-000000000000}"/>
          </ac:spMkLst>
        </pc:spChg>
        <pc:spChg chg="mod">
          <ac:chgData name="Bruegger,Retta" userId="e785c7cb-42aa-4cff-8aea-5c17ef907d3d" providerId="ADAL" clId="{3EA6FAD0-95DC-4E6D-B110-BDE027BCFB6C}" dt="2023-12-08T23:16:13.888" v="3073" actId="20577"/>
          <ac:spMkLst>
            <pc:docMk/>
            <pc:sldMk cId="1992656686" sldId="317"/>
            <ac:spMk id="21" creationId="{00000000-0000-0000-0000-000000000000}"/>
          </ac:spMkLst>
        </pc:spChg>
      </pc:sldChg>
      <pc:sldChg chg="modSp add mod ord modNotesTx">
        <pc:chgData name="Bruegger,Retta" userId="e785c7cb-42aa-4cff-8aea-5c17ef907d3d" providerId="ADAL" clId="{3EA6FAD0-95DC-4E6D-B110-BDE027BCFB6C}" dt="2023-12-11T22:03:39.114" v="4561" actId="313"/>
        <pc:sldMkLst>
          <pc:docMk/>
          <pc:sldMk cId="1530739988" sldId="318"/>
        </pc:sldMkLst>
        <pc:spChg chg="mod">
          <ac:chgData name="Bruegger,Retta" userId="e785c7cb-42aa-4cff-8aea-5c17ef907d3d" providerId="ADAL" clId="{3EA6FAD0-95DC-4E6D-B110-BDE027BCFB6C}" dt="2023-12-08T23:12:43.682" v="2691" actId="20577"/>
          <ac:spMkLst>
            <pc:docMk/>
            <pc:sldMk cId="1530739988" sldId="318"/>
            <ac:spMk id="2" creationId="{60AFD724-A3DA-E9EE-0203-9B1CDA7A583B}"/>
          </ac:spMkLst>
        </pc:spChg>
      </pc:sldChg>
      <pc:sldChg chg="modSp add mod setBg">
        <pc:chgData name="Bruegger,Retta" userId="e785c7cb-42aa-4cff-8aea-5c17ef907d3d" providerId="ADAL" clId="{3EA6FAD0-95DC-4E6D-B110-BDE027BCFB6C}" dt="2023-12-11T21:22:13.401" v="3928"/>
        <pc:sldMkLst>
          <pc:docMk/>
          <pc:sldMk cId="3261519723" sldId="319"/>
        </pc:sldMkLst>
        <pc:spChg chg="mod">
          <ac:chgData name="Bruegger,Retta" userId="e785c7cb-42aa-4cff-8aea-5c17ef907d3d" providerId="ADAL" clId="{3EA6FAD0-95DC-4E6D-B110-BDE027BCFB6C}" dt="2023-12-08T23:19:35.212" v="3230" actId="403"/>
          <ac:spMkLst>
            <pc:docMk/>
            <pc:sldMk cId="3261519723" sldId="319"/>
            <ac:spMk id="21" creationId="{00000000-0000-0000-0000-000000000000}"/>
          </ac:spMkLst>
        </pc:spChg>
      </pc:sldChg>
      <pc:sldChg chg="modSp add mod setBg">
        <pc:chgData name="Bruegger,Retta" userId="e785c7cb-42aa-4cff-8aea-5c17ef907d3d" providerId="ADAL" clId="{3EA6FAD0-95DC-4E6D-B110-BDE027BCFB6C}" dt="2023-12-11T21:22:10.055" v="3927"/>
        <pc:sldMkLst>
          <pc:docMk/>
          <pc:sldMk cId="68909865" sldId="320"/>
        </pc:sldMkLst>
        <pc:spChg chg="mod">
          <ac:chgData name="Bruegger,Retta" userId="e785c7cb-42aa-4cff-8aea-5c17ef907d3d" providerId="ADAL" clId="{3EA6FAD0-95DC-4E6D-B110-BDE027BCFB6C}" dt="2023-12-08T23:37:08.028" v="3827" actId="20577"/>
          <ac:spMkLst>
            <pc:docMk/>
            <pc:sldMk cId="68909865" sldId="320"/>
            <ac:spMk id="21" creationId="{00000000-0000-0000-0000-000000000000}"/>
          </ac:spMkLst>
        </pc:spChg>
      </pc:sldChg>
      <pc:sldChg chg="modSp add del mod">
        <pc:chgData name="Bruegger,Retta" userId="e785c7cb-42aa-4cff-8aea-5c17ef907d3d" providerId="ADAL" clId="{3EA6FAD0-95DC-4E6D-B110-BDE027BCFB6C}" dt="2023-12-08T23:23:26.182" v="3277" actId="2696"/>
        <pc:sldMkLst>
          <pc:docMk/>
          <pc:sldMk cId="2021478641" sldId="321"/>
        </pc:sldMkLst>
        <pc:spChg chg="mod">
          <ac:chgData name="Bruegger,Retta" userId="e785c7cb-42aa-4cff-8aea-5c17ef907d3d" providerId="ADAL" clId="{3EA6FAD0-95DC-4E6D-B110-BDE027BCFB6C}" dt="2023-12-08T23:21:24.448" v="3252" actId="27636"/>
          <ac:spMkLst>
            <pc:docMk/>
            <pc:sldMk cId="2021478641" sldId="321"/>
            <ac:spMk id="3" creationId="{F1C83674-FD35-F894-F63B-4950E9ABF956}"/>
          </ac:spMkLst>
        </pc:spChg>
      </pc:sldChg>
      <pc:sldChg chg="add del">
        <pc:chgData name="Bruegger,Retta" userId="e785c7cb-42aa-4cff-8aea-5c17ef907d3d" providerId="ADAL" clId="{3EA6FAD0-95DC-4E6D-B110-BDE027BCFB6C}" dt="2023-12-08T23:23:50.167" v="3280" actId="2696"/>
        <pc:sldMkLst>
          <pc:docMk/>
          <pc:sldMk cId="2707443845" sldId="322"/>
        </pc:sldMkLst>
      </pc:sldChg>
      <pc:sldChg chg="modSp add del mod">
        <pc:chgData name="Bruegger,Retta" userId="e785c7cb-42aa-4cff-8aea-5c17ef907d3d" providerId="ADAL" clId="{3EA6FAD0-95DC-4E6D-B110-BDE027BCFB6C}" dt="2023-12-08T23:25:02.622" v="3317" actId="47"/>
        <pc:sldMkLst>
          <pc:docMk/>
          <pc:sldMk cId="2180636398" sldId="323"/>
        </pc:sldMkLst>
        <pc:graphicFrameChg chg="modGraphic">
          <ac:chgData name="Bruegger,Retta" userId="e785c7cb-42aa-4cff-8aea-5c17ef907d3d" providerId="ADAL" clId="{3EA6FAD0-95DC-4E6D-B110-BDE027BCFB6C}" dt="2023-12-08T23:24:24.524" v="3283" actId="14734"/>
          <ac:graphicFrameMkLst>
            <pc:docMk/>
            <pc:sldMk cId="2180636398" sldId="323"/>
            <ac:graphicFrameMk id="4" creationId="{FA3A719D-264D-D0B1-1B61-AA6569402DD5}"/>
          </ac:graphicFrameMkLst>
        </pc:graphicFrameChg>
      </pc:sldChg>
      <pc:sldChg chg="modSp add mod">
        <pc:chgData name="Bruegger,Retta" userId="e785c7cb-42aa-4cff-8aea-5c17ef907d3d" providerId="ADAL" clId="{3EA6FAD0-95DC-4E6D-B110-BDE027BCFB6C}" dt="2023-12-08T23:26:59.071" v="3368" actId="20577"/>
        <pc:sldMkLst>
          <pc:docMk/>
          <pc:sldMk cId="3124836263" sldId="324"/>
        </pc:sldMkLst>
        <pc:spChg chg="mod">
          <ac:chgData name="Bruegger,Retta" userId="e785c7cb-42aa-4cff-8aea-5c17ef907d3d" providerId="ADAL" clId="{3EA6FAD0-95DC-4E6D-B110-BDE027BCFB6C}" dt="2023-12-08T23:26:41.072" v="3340"/>
          <ac:spMkLst>
            <pc:docMk/>
            <pc:sldMk cId="3124836263" sldId="324"/>
            <ac:spMk id="2" creationId="{C7E9CE10-593E-FDEC-2487-A34A8B7D6819}"/>
          </ac:spMkLst>
        </pc:spChg>
        <pc:spChg chg="mod">
          <ac:chgData name="Bruegger,Retta" userId="e785c7cb-42aa-4cff-8aea-5c17ef907d3d" providerId="ADAL" clId="{3EA6FAD0-95DC-4E6D-B110-BDE027BCFB6C}" dt="2023-12-08T23:26:59.071" v="3368" actId="20577"/>
          <ac:spMkLst>
            <pc:docMk/>
            <pc:sldMk cId="3124836263" sldId="324"/>
            <ac:spMk id="5" creationId="{2B691DBA-636A-3A61-1166-C0047F1A05D8}"/>
          </ac:spMkLst>
        </pc:spChg>
      </pc:sldChg>
      <pc:sldChg chg="modSp add del mod">
        <pc:chgData name="Bruegger,Retta" userId="e785c7cb-42aa-4cff-8aea-5c17ef907d3d" providerId="ADAL" clId="{3EA6FAD0-95DC-4E6D-B110-BDE027BCFB6C}" dt="2023-12-08T23:27:54.772" v="3377" actId="47"/>
        <pc:sldMkLst>
          <pc:docMk/>
          <pc:sldMk cId="2838512408" sldId="325"/>
        </pc:sldMkLst>
        <pc:spChg chg="mod">
          <ac:chgData name="Bruegger,Retta" userId="e785c7cb-42aa-4cff-8aea-5c17ef907d3d" providerId="ADAL" clId="{3EA6FAD0-95DC-4E6D-B110-BDE027BCFB6C}" dt="2023-12-08T23:26:32.152" v="3339" actId="20577"/>
          <ac:spMkLst>
            <pc:docMk/>
            <pc:sldMk cId="2838512408" sldId="325"/>
            <ac:spMk id="2" creationId="{8DFEF5B5-3AEA-67B1-3489-F28A9C3785CF}"/>
          </ac:spMkLst>
        </pc:spChg>
      </pc:sldChg>
      <pc:sldChg chg="addSp delSp modSp add mod">
        <pc:chgData name="Bruegger,Retta" userId="e785c7cb-42aa-4cff-8aea-5c17ef907d3d" providerId="ADAL" clId="{3EA6FAD0-95DC-4E6D-B110-BDE027BCFB6C}" dt="2023-12-08T23:27:50.521" v="3376" actId="20577"/>
        <pc:sldMkLst>
          <pc:docMk/>
          <pc:sldMk cId="287098301" sldId="326"/>
        </pc:sldMkLst>
        <pc:spChg chg="del">
          <ac:chgData name="Bruegger,Retta" userId="e785c7cb-42aa-4cff-8aea-5c17ef907d3d" providerId="ADAL" clId="{3EA6FAD0-95DC-4E6D-B110-BDE027BCFB6C}" dt="2023-12-08T23:27:36.952" v="3369" actId="478"/>
          <ac:spMkLst>
            <pc:docMk/>
            <pc:sldMk cId="287098301" sldId="326"/>
            <ac:spMk id="2" creationId="{F2B58AD5-6F63-318E-A394-CF2F93752C0C}"/>
          </ac:spMkLst>
        </pc:spChg>
        <pc:spChg chg="add del mod">
          <ac:chgData name="Bruegger,Retta" userId="e785c7cb-42aa-4cff-8aea-5c17ef907d3d" providerId="ADAL" clId="{3EA6FAD0-95DC-4E6D-B110-BDE027BCFB6C}" dt="2023-12-08T23:27:40.572" v="3372" actId="478"/>
          <ac:spMkLst>
            <pc:docMk/>
            <pc:sldMk cId="287098301" sldId="326"/>
            <ac:spMk id="5" creationId="{839C5B6E-218B-300D-593A-DB813050D207}"/>
          </ac:spMkLst>
        </pc:spChg>
        <pc:spChg chg="add mod">
          <ac:chgData name="Bruegger,Retta" userId="e785c7cb-42aa-4cff-8aea-5c17ef907d3d" providerId="ADAL" clId="{3EA6FAD0-95DC-4E6D-B110-BDE027BCFB6C}" dt="2023-12-08T23:27:50.521" v="3376" actId="20577"/>
          <ac:spMkLst>
            <pc:docMk/>
            <pc:sldMk cId="287098301" sldId="326"/>
            <ac:spMk id="6" creationId="{39B2538C-BE98-7457-9466-73D27F7F57A6}"/>
          </ac:spMkLst>
        </pc:spChg>
        <pc:picChg chg="mod">
          <ac:chgData name="Bruegger,Retta" userId="e785c7cb-42aa-4cff-8aea-5c17ef907d3d" providerId="ADAL" clId="{3EA6FAD0-95DC-4E6D-B110-BDE027BCFB6C}" dt="2023-12-08T23:27:43.986" v="3374" actId="1076"/>
          <ac:picMkLst>
            <pc:docMk/>
            <pc:sldMk cId="287098301" sldId="326"/>
            <ac:picMk id="4" creationId="{2911E5DA-CD62-ABA6-E59E-6AB5463EE0FD}"/>
          </ac:picMkLst>
        </pc:picChg>
      </pc:sldChg>
      <pc:sldChg chg="modSp add mod">
        <pc:chgData name="Bruegger,Retta" userId="e785c7cb-42aa-4cff-8aea-5c17ef907d3d" providerId="ADAL" clId="{3EA6FAD0-95DC-4E6D-B110-BDE027BCFB6C}" dt="2023-12-08T23:29:55.392" v="3592" actId="255"/>
        <pc:sldMkLst>
          <pc:docMk/>
          <pc:sldMk cId="3402273441" sldId="327"/>
        </pc:sldMkLst>
        <pc:spChg chg="mod">
          <ac:chgData name="Bruegger,Retta" userId="e785c7cb-42aa-4cff-8aea-5c17ef907d3d" providerId="ADAL" clId="{3EA6FAD0-95DC-4E6D-B110-BDE027BCFB6C}" dt="2023-12-08T23:29:29.622" v="3588" actId="20577"/>
          <ac:spMkLst>
            <pc:docMk/>
            <pc:sldMk cId="3402273441" sldId="327"/>
            <ac:spMk id="2" creationId="{C7E9CE10-593E-FDEC-2487-A34A8B7D6819}"/>
          </ac:spMkLst>
        </pc:spChg>
        <pc:spChg chg="mod">
          <ac:chgData name="Bruegger,Retta" userId="e785c7cb-42aa-4cff-8aea-5c17ef907d3d" providerId="ADAL" clId="{3EA6FAD0-95DC-4E6D-B110-BDE027BCFB6C}" dt="2023-12-08T23:29:55.392" v="3592" actId="255"/>
          <ac:spMkLst>
            <pc:docMk/>
            <pc:sldMk cId="3402273441" sldId="327"/>
            <ac:spMk id="7" creationId="{F3B9C72C-B2CC-D221-6797-7FA4CB8A5F50}"/>
          </ac:spMkLst>
        </pc:spChg>
      </pc:sldChg>
      <pc:sldChg chg="modSp add mod">
        <pc:chgData name="Bruegger,Retta" userId="e785c7cb-42aa-4cff-8aea-5c17ef907d3d" providerId="ADAL" clId="{3EA6FAD0-95DC-4E6D-B110-BDE027BCFB6C}" dt="2023-12-08T23:31:36.511" v="3593"/>
        <pc:sldMkLst>
          <pc:docMk/>
          <pc:sldMk cId="2241092280" sldId="328"/>
        </pc:sldMkLst>
        <pc:spChg chg="mod">
          <ac:chgData name="Bruegger,Retta" userId="e785c7cb-42aa-4cff-8aea-5c17ef907d3d" providerId="ADAL" clId="{3EA6FAD0-95DC-4E6D-B110-BDE027BCFB6C}" dt="2023-12-08T23:31:36.511" v="3593"/>
          <ac:spMkLst>
            <pc:docMk/>
            <pc:sldMk cId="2241092280" sldId="328"/>
            <ac:spMk id="2" creationId="{4894463E-A56E-19AB-3748-B3DF0C2660EC}"/>
          </ac:spMkLst>
        </pc:spChg>
      </pc:sldChg>
      <pc:sldChg chg="modSp add mod">
        <pc:chgData name="Bruegger,Retta" userId="e785c7cb-42aa-4cff-8aea-5c17ef907d3d" providerId="ADAL" clId="{3EA6FAD0-95DC-4E6D-B110-BDE027BCFB6C}" dt="2023-12-08T23:32:28.164" v="3667" actId="255"/>
        <pc:sldMkLst>
          <pc:docMk/>
          <pc:sldMk cId="686920080" sldId="329"/>
        </pc:sldMkLst>
        <pc:spChg chg="mod">
          <ac:chgData name="Bruegger,Retta" userId="e785c7cb-42aa-4cff-8aea-5c17ef907d3d" providerId="ADAL" clId="{3EA6FAD0-95DC-4E6D-B110-BDE027BCFB6C}" dt="2023-12-08T23:32:28.164" v="3667" actId="255"/>
          <ac:spMkLst>
            <pc:docMk/>
            <pc:sldMk cId="686920080" sldId="329"/>
            <ac:spMk id="2" creationId="{D4386699-EBEE-9521-E160-6FC0B0E8750E}"/>
          </ac:spMkLst>
        </pc:spChg>
      </pc:sldChg>
      <pc:sldChg chg="modSp add mod">
        <pc:chgData name="Bruegger,Retta" userId="e785c7cb-42aa-4cff-8aea-5c17ef907d3d" providerId="ADAL" clId="{3EA6FAD0-95DC-4E6D-B110-BDE027BCFB6C}" dt="2023-12-08T23:33:19.241" v="3734" actId="313"/>
        <pc:sldMkLst>
          <pc:docMk/>
          <pc:sldMk cId="53928967" sldId="330"/>
        </pc:sldMkLst>
        <pc:spChg chg="mod">
          <ac:chgData name="Bruegger,Retta" userId="e785c7cb-42aa-4cff-8aea-5c17ef907d3d" providerId="ADAL" clId="{3EA6FAD0-95DC-4E6D-B110-BDE027BCFB6C}" dt="2023-12-08T23:33:19.241" v="3734" actId="313"/>
          <ac:spMkLst>
            <pc:docMk/>
            <pc:sldMk cId="53928967" sldId="330"/>
            <ac:spMk id="2" creationId="{D4386699-EBEE-9521-E160-6FC0B0E8750E}"/>
          </ac:spMkLst>
        </pc:spChg>
        <pc:picChg chg="mod">
          <ac:chgData name="Bruegger,Retta" userId="e785c7cb-42aa-4cff-8aea-5c17ef907d3d" providerId="ADAL" clId="{3EA6FAD0-95DC-4E6D-B110-BDE027BCFB6C}" dt="2023-12-08T23:33:17.417" v="3733" actId="1076"/>
          <ac:picMkLst>
            <pc:docMk/>
            <pc:sldMk cId="53928967" sldId="330"/>
            <ac:picMk id="7" creationId="{BE281E1A-6E23-E021-417C-D30DFA6073FF}"/>
          </ac:picMkLst>
        </pc:picChg>
      </pc:sldChg>
      <pc:sldChg chg="modSp add mod">
        <pc:chgData name="Bruegger,Retta" userId="e785c7cb-42aa-4cff-8aea-5c17ef907d3d" providerId="ADAL" clId="{3EA6FAD0-95DC-4E6D-B110-BDE027BCFB6C}" dt="2023-12-08T23:36:10.341" v="3818" actId="27636"/>
        <pc:sldMkLst>
          <pc:docMk/>
          <pc:sldMk cId="912140198" sldId="331"/>
        </pc:sldMkLst>
        <pc:spChg chg="mod">
          <ac:chgData name="Bruegger,Retta" userId="e785c7cb-42aa-4cff-8aea-5c17ef907d3d" providerId="ADAL" clId="{3EA6FAD0-95DC-4E6D-B110-BDE027BCFB6C}" dt="2023-12-08T23:35:54.542" v="3810" actId="20577"/>
          <ac:spMkLst>
            <pc:docMk/>
            <pc:sldMk cId="912140198" sldId="331"/>
            <ac:spMk id="2" creationId="{C7E9CE10-593E-FDEC-2487-A34A8B7D6819}"/>
          </ac:spMkLst>
        </pc:spChg>
        <pc:spChg chg="mod">
          <ac:chgData name="Bruegger,Retta" userId="e785c7cb-42aa-4cff-8aea-5c17ef907d3d" providerId="ADAL" clId="{3EA6FAD0-95DC-4E6D-B110-BDE027BCFB6C}" dt="2023-12-08T23:36:10.341" v="3818" actId="27636"/>
          <ac:spMkLst>
            <pc:docMk/>
            <pc:sldMk cId="912140198" sldId="331"/>
            <ac:spMk id="3" creationId="{D9792BA2-E7F4-3C16-38EF-AA81DEAC9560}"/>
          </ac:spMkLst>
        </pc:spChg>
      </pc:sldChg>
      <pc:sldChg chg="modSp add mod">
        <pc:chgData name="Bruegger,Retta" userId="e785c7cb-42aa-4cff-8aea-5c17ef907d3d" providerId="ADAL" clId="{3EA6FAD0-95DC-4E6D-B110-BDE027BCFB6C}" dt="2023-12-08T23:36:25.405" v="3819"/>
        <pc:sldMkLst>
          <pc:docMk/>
          <pc:sldMk cId="1829281413" sldId="332"/>
        </pc:sldMkLst>
        <pc:spChg chg="mod">
          <ac:chgData name="Bruegger,Retta" userId="e785c7cb-42aa-4cff-8aea-5c17ef907d3d" providerId="ADAL" clId="{3EA6FAD0-95DC-4E6D-B110-BDE027BCFB6C}" dt="2023-12-08T23:36:25.405" v="3819"/>
          <ac:spMkLst>
            <pc:docMk/>
            <pc:sldMk cId="1829281413" sldId="332"/>
            <ac:spMk id="2" creationId="{D4386699-EBEE-9521-E160-6FC0B0E8750E}"/>
          </ac:spMkLst>
        </pc:spChg>
      </pc:sldChg>
      <pc:sldChg chg="add del">
        <pc:chgData name="Bruegger,Retta" userId="e785c7cb-42aa-4cff-8aea-5c17ef907d3d" providerId="ADAL" clId="{3EA6FAD0-95DC-4E6D-B110-BDE027BCFB6C}" dt="2023-12-08T23:33:51.626" v="3737" actId="47"/>
        <pc:sldMkLst>
          <pc:docMk/>
          <pc:sldMk cId="940666792" sldId="333"/>
        </pc:sldMkLst>
      </pc:sldChg>
      <pc:sldChg chg="modSp add mod ord">
        <pc:chgData name="Bruegger,Retta" userId="e785c7cb-42aa-4cff-8aea-5c17ef907d3d" providerId="ADAL" clId="{3EA6FAD0-95DC-4E6D-B110-BDE027BCFB6C}" dt="2023-12-08T23:28:40.576" v="3465" actId="20577"/>
        <pc:sldMkLst>
          <pc:docMk/>
          <pc:sldMk cId="1499750357" sldId="334"/>
        </pc:sldMkLst>
        <pc:spChg chg="mod">
          <ac:chgData name="Bruegger,Retta" userId="e785c7cb-42aa-4cff-8aea-5c17ef907d3d" providerId="ADAL" clId="{3EA6FAD0-95DC-4E6D-B110-BDE027BCFB6C}" dt="2023-12-08T23:28:40.576" v="3465" actId="20577"/>
          <ac:spMkLst>
            <pc:docMk/>
            <pc:sldMk cId="1499750357" sldId="334"/>
            <ac:spMk id="2" creationId="{60AFD724-A3DA-E9EE-0203-9B1CDA7A583B}"/>
          </ac:spMkLst>
        </pc:spChg>
      </pc:sldChg>
      <pc:sldChg chg="modNotesTx">
        <pc:chgData name="Bruegger,Retta" userId="e785c7cb-42aa-4cff-8aea-5c17ef907d3d" providerId="ADAL" clId="{3EA6FAD0-95DC-4E6D-B110-BDE027BCFB6C}" dt="2023-12-11T23:52:27.824" v="4586" actId="20577"/>
        <pc:sldMkLst>
          <pc:docMk/>
          <pc:sldMk cId="3416137019" sldId="335"/>
        </pc:sldMkLst>
      </pc:sldChg>
      <pc:sldChg chg="modNotesTx">
        <pc:chgData name="Bruegger,Retta" userId="e785c7cb-42aa-4cff-8aea-5c17ef907d3d" providerId="ADAL" clId="{3EA6FAD0-95DC-4E6D-B110-BDE027BCFB6C}" dt="2023-12-11T23:52:33.440" v="4592" actId="20577"/>
        <pc:sldMkLst>
          <pc:docMk/>
          <pc:sldMk cId="2157462262" sldId="337"/>
        </pc:sldMkLst>
      </pc:sldChg>
      <pc:sldChg chg="modNotesTx">
        <pc:chgData name="Bruegger,Retta" userId="e785c7cb-42aa-4cff-8aea-5c17ef907d3d" providerId="ADAL" clId="{3EA6FAD0-95DC-4E6D-B110-BDE027BCFB6C}" dt="2023-12-11T23:52:39.224" v="4599" actId="20577"/>
        <pc:sldMkLst>
          <pc:docMk/>
          <pc:sldMk cId="1431230328" sldId="338"/>
        </pc:sldMkLst>
      </pc:sldChg>
      <pc:sldChg chg="addSp delSp modSp add mod modClrScheme chgLayout modNotesTx">
        <pc:chgData name="Bruegger,Retta" userId="e785c7cb-42aa-4cff-8aea-5c17ef907d3d" providerId="ADAL" clId="{3EA6FAD0-95DC-4E6D-B110-BDE027BCFB6C}" dt="2023-12-11T21:29:26.829" v="4074" actId="6549"/>
        <pc:sldMkLst>
          <pc:docMk/>
          <pc:sldMk cId="4046207141" sldId="339"/>
        </pc:sldMkLst>
        <pc:spChg chg="mod">
          <ac:chgData name="Bruegger,Retta" userId="e785c7cb-42aa-4cff-8aea-5c17ef907d3d" providerId="ADAL" clId="{3EA6FAD0-95DC-4E6D-B110-BDE027BCFB6C}" dt="2023-12-11T16:11:39.900" v="3855" actId="404"/>
          <ac:spMkLst>
            <pc:docMk/>
            <pc:sldMk cId="4046207141" sldId="339"/>
            <ac:spMk id="3" creationId="{FDF89BFF-56AA-1241-A934-DC05D3EB5848}"/>
          </ac:spMkLst>
        </pc:spChg>
        <pc:spChg chg="mod">
          <ac:chgData name="Bruegger,Retta" userId="e785c7cb-42aa-4cff-8aea-5c17ef907d3d" providerId="ADAL" clId="{3EA6FAD0-95DC-4E6D-B110-BDE027BCFB6C}" dt="2023-12-11T16:11:03.197" v="3845" actId="1076"/>
          <ac:spMkLst>
            <pc:docMk/>
            <pc:sldMk cId="4046207141" sldId="339"/>
            <ac:spMk id="8" creationId="{277A3178-F55D-964F-B94D-9DA43C586088}"/>
          </ac:spMkLst>
        </pc:spChg>
        <pc:spChg chg="add del mod ord">
          <ac:chgData name="Bruegger,Retta" userId="e785c7cb-42aa-4cff-8aea-5c17ef907d3d" providerId="ADAL" clId="{3EA6FAD0-95DC-4E6D-B110-BDE027BCFB6C}" dt="2023-12-11T16:10:23.720" v="3834" actId="700"/>
          <ac:spMkLst>
            <pc:docMk/>
            <pc:sldMk cId="4046207141" sldId="339"/>
            <ac:spMk id="9" creationId="{E33B32B5-F5E9-B7E5-42B4-DFDC710FC395}"/>
          </ac:spMkLst>
        </pc:spChg>
        <pc:spChg chg="del mod">
          <ac:chgData name="Bruegger,Retta" userId="e785c7cb-42aa-4cff-8aea-5c17ef907d3d" providerId="ADAL" clId="{3EA6FAD0-95DC-4E6D-B110-BDE027BCFB6C}" dt="2023-12-11T16:11:55.032" v="3861"/>
          <ac:spMkLst>
            <pc:docMk/>
            <pc:sldMk cId="4046207141" sldId="339"/>
            <ac:spMk id="10" creationId="{7D45064E-AE0A-3C41-931E-6ADB80000B19}"/>
          </ac:spMkLst>
        </pc:spChg>
        <pc:spChg chg="add mod">
          <ac:chgData name="Bruegger,Retta" userId="e785c7cb-42aa-4cff-8aea-5c17ef907d3d" providerId="ADAL" clId="{3EA6FAD0-95DC-4E6D-B110-BDE027BCFB6C}" dt="2023-12-11T16:10:59.048" v="3844" actId="14100"/>
          <ac:spMkLst>
            <pc:docMk/>
            <pc:sldMk cId="4046207141" sldId="339"/>
            <ac:spMk id="13" creationId="{44A4826C-1699-448F-B8A6-63B435F13BD8}"/>
          </ac:spMkLst>
        </pc:spChg>
        <pc:spChg chg="mod">
          <ac:chgData name="Bruegger,Retta" userId="e785c7cb-42aa-4cff-8aea-5c17ef907d3d" providerId="ADAL" clId="{3EA6FAD0-95DC-4E6D-B110-BDE027BCFB6C}" dt="2023-12-11T16:11:39.900" v="3855" actId="404"/>
          <ac:spMkLst>
            <pc:docMk/>
            <pc:sldMk cId="4046207141" sldId="339"/>
            <ac:spMk id="33" creationId="{BEEE07B8-2D34-F84A-B250-16152537FD0A}"/>
          </ac:spMkLst>
        </pc:spChg>
        <pc:spChg chg="mod">
          <ac:chgData name="Bruegger,Retta" userId="e785c7cb-42aa-4cff-8aea-5c17ef907d3d" providerId="ADAL" clId="{3EA6FAD0-95DC-4E6D-B110-BDE027BCFB6C}" dt="2023-12-11T16:11:39.900" v="3855" actId="404"/>
          <ac:spMkLst>
            <pc:docMk/>
            <pc:sldMk cId="4046207141" sldId="339"/>
            <ac:spMk id="34" creationId="{84476C2F-DF1B-C045-8B72-5FA6688B4F56}"/>
          </ac:spMkLst>
        </pc:spChg>
        <pc:spChg chg="mod">
          <ac:chgData name="Bruegger,Retta" userId="e785c7cb-42aa-4cff-8aea-5c17ef907d3d" providerId="ADAL" clId="{3EA6FAD0-95DC-4E6D-B110-BDE027BCFB6C}" dt="2023-12-11T16:11:39.900" v="3855" actId="404"/>
          <ac:spMkLst>
            <pc:docMk/>
            <pc:sldMk cId="4046207141" sldId="339"/>
            <ac:spMk id="37" creationId="{10E6E623-F3BE-C243-8D65-DD0DD1EFE228}"/>
          </ac:spMkLst>
        </pc:spChg>
        <pc:spChg chg="mod">
          <ac:chgData name="Bruegger,Retta" userId="e785c7cb-42aa-4cff-8aea-5c17ef907d3d" providerId="ADAL" clId="{3EA6FAD0-95DC-4E6D-B110-BDE027BCFB6C}" dt="2023-12-11T16:11:39.900" v="3855" actId="404"/>
          <ac:spMkLst>
            <pc:docMk/>
            <pc:sldMk cId="4046207141" sldId="339"/>
            <ac:spMk id="38" creationId="{2ABEDF16-5CE3-4E4D-97C4-199F434E75BB}"/>
          </ac:spMkLst>
        </pc:spChg>
        <pc:spChg chg="mod">
          <ac:chgData name="Bruegger,Retta" userId="e785c7cb-42aa-4cff-8aea-5c17ef907d3d" providerId="ADAL" clId="{3EA6FAD0-95DC-4E6D-B110-BDE027BCFB6C}" dt="2023-12-11T16:11:39.900" v="3855" actId="404"/>
          <ac:spMkLst>
            <pc:docMk/>
            <pc:sldMk cId="4046207141" sldId="339"/>
            <ac:spMk id="39" creationId="{5DC1FEAB-4C16-ED44-9F28-21316F852EBC}"/>
          </ac:spMkLst>
        </pc:spChg>
        <pc:spChg chg="mod">
          <ac:chgData name="Bruegger,Retta" userId="e785c7cb-42aa-4cff-8aea-5c17ef907d3d" providerId="ADAL" clId="{3EA6FAD0-95DC-4E6D-B110-BDE027BCFB6C}" dt="2023-12-11T16:11:39.900" v="3855" actId="404"/>
          <ac:spMkLst>
            <pc:docMk/>
            <pc:sldMk cId="4046207141" sldId="339"/>
            <ac:spMk id="41" creationId="{88E509D5-B4B0-C24D-8B05-CC2DF59A5F20}"/>
          </ac:spMkLst>
        </pc:spChg>
        <pc:spChg chg="mod">
          <ac:chgData name="Bruegger,Retta" userId="e785c7cb-42aa-4cff-8aea-5c17ef907d3d" providerId="ADAL" clId="{3EA6FAD0-95DC-4E6D-B110-BDE027BCFB6C}" dt="2023-12-11T16:11:39.900" v="3855" actId="404"/>
          <ac:spMkLst>
            <pc:docMk/>
            <pc:sldMk cId="4046207141" sldId="339"/>
            <ac:spMk id="44" creationId="{ECFA698D-D4B2-72EF-5903-AF71DDB81E58}"/>
          </ac:spMkLst>
        </pc:spChg>
        <pc:spChg chg="mod">
          <ac:chgData name="Bruegger,Retta" userId="e785c7cb-42aa-4cff-8aea-5c17ef907d3d" providerId="ADAL" clId="{3EA6FAD0-95DC-4E6D-B110-BDE027BCFB6C}" dt="2023-12-11T16:11:39.900" v="3855" actId="404"/>
          <ac:spMkLst>
            <pc:docMk/>
            <pc:sldMk cId="4046207141" sldId="339"/>
            <ac:spMk id="66" creationId="{F80B0902-45C5-EB42-9874-B54EAB4E5330}"/>
          </ac:spMkLst>
        </pc:spChg>
        <pc:spChg chg="mod">
          <ac:chgData name="Bruegger,Retta" userId="e785c7cb-42aa-4cff-8aea-5c17ef907d3d" providerId="ADAL" clId="{3EA6FAD0-95DC-4E6D-B110-BDE027BCFB6C}" dt="2023-12-11T16:11:07.130" v="3846" actId="1076"/>
          <ac:spMkLst>
            <pc:docMk/>
            <pc:sldMk cId="4046207141" sldId="339"/>
            <ac:spMk id="85" creationId="{FBEF39FD-0DE4-AF4A-9321-DBCB6CFA78A5}"/>
          </ac:spMkLst>
        </pc:spChg>
        <pc:spChg chg="mod">
          <ac:chgData name="Bruegger,Retta" userId="e785c7cb-42aa-4cff-8aea-5c17ef907d3d" providerId="ADAL" clId="{3EA6FAD0-95DC-4E6D-B110-BDE027BCFB6C}" dt="2023-12-11T16:10:36.103" v="3839" actId="403"/>
          <ac:spMkLst>
            <pc:docMk/>
            <pc:sldMk cId="4046207141" sldId="339"/>
            <ac:spMk id="86" creationId="{CDC72F40-A7B2-7F43-BBC7-21E79A2FABDC}"/>
          </ac:spMkLst>
        </pc:spChg>
        <pc:grpChg chg="add mod">
          <ac:chgData name="Bruegger,Retta" userId="e785c7cb-42aa-4cff-8aea-5c17ef907d3d" providerId="ADAL" clId="{3EA6FAD0-95DC-4E6D-B110-BDE027BCFB6C}" dt="2023-12-11T16:11:27.720" v="3850" actId="164"/>
          <ac:grpSpMkLst>
            <pc:docMk/>
            <pc:sldMk cId="4046207141" sldId="339"/>
            <ac:grpSpMk id="14" creationId="{CDBC798E-7A09-B972-410F-1B14B971ECC4}"/>
          </ac:grpSpMkLst>
        </pc:grpChg>
        <pc:grpChg chg="add mod">
          <ac:chgData name="Bruegger,Retta" userId="e785c7cb-42aa-4cff-8aea-5c17ef907d3d" providerId="ADAL" clId="{3EA6FAD0-95DC-4E6D-B110-BDE027BCFB6C}" dt="2023-12-11T16:11:43.994" v="3856" actId="1076"/>
          <ac:grpSpMkLst>
            <pc:docMk/>
            <pc:sldMk cId="4046207141" sldId="339"/>
            <ac:grpSpMk id="40" creationId="{3C273A7B-DCB4-BFB7-FCD3-3140F1E8408D}"/>
          </ac:grpSpMkLst>
        </pc:grpChg>
        <pc:cxnChg chg="del mod">
          <ac:chgData name="Bruegger,Retta" userId="e785c7cb-42aa-4cff-8aea-5c17ef907d3d" providerId="ADAL" clId="{3EA6FAD0-95DC-4E6D-B110-BDE027BCFB6C}" dt="2023-12-11T16:11:48.912" v="3858" actId="478"/>
          <ac:cxnSpMkLst>
            <pc:docMk/>
            <pc:sldMk cId="4046207141" sldId="339"/>
            <ac:cxnSpMk id="80" creationId="{84DBEE0E-EA37-854A-8B15-D291B8111DE6}"/>
          </ac:cxnSpMkLst>
        </pc:cxnChg>
      </pc:sldChg>
      <pc:sldChg chg="modNotesTx">
        <pc:chgData name="Bruegger,Retta" userId="e785c7cb-42aa-4cff-8aea-5c17ef907d3d" providerId="ADAL" clId="{3EA6FAD0-95DC-4E6D-B110-BDE027BCFB6C}" dt="2023-12-11T23:52:42.387" v="4606" actId="5793"/>
        <pc:sldMkLst>
          <pc:docMk/>
          <pc:sldMk cId="739632735" sldId="340"/>
        </pc:sldMkLst>
      </pc:sldChg>
      <pc:sldChg chg="modNotesTx">
        <pc:chgData name="Bruegger,Retta" userId="e785c7cb-42aa-4cff-8aea-5c17ef907d3d" providerId="ADAL" clId="{3EA6FAD0-95DC-4E6D-B110-BDE027BCFB6C}" dt="2023-12-11T23:52:47.294" v="4614" actId="20577"/>
        <pc:sldMkLst>
          <pc:docMk/>
          <pc:sldMk cId="2804276797" sldId="341"/>
        </pc:sldMkLst>
      </pc:sldChg>
      <pc:sldChg chg="addSp delSp modSp add mod modNotesTx">
        <pc:chgData name="Bruegger,Retta" userId="e785c7cb-42aa-4cff-8aea-5c17ef907d3d" providerId="ADAL" clId="{3EA6FAD0-95DC-4E6D-B110-BDE027BCFB6C}" dt="2023-12-11T23:53:14.756" v="4667" actId="20577"/>
        <pc:sldMkLst>
          <pc:docMk/>
          <pc:sldMk cId="1886672769" sldId="342"/>
        </pc:sldMkLst>
        <pc:spChg chg="add mod">
          <ac:chgData name="Bruegger,Retta" userId="e785c7cb-42aa-4cff-8aea-5c17ef907d3d" providerId="ADAL" clId="{3EA6FAD0-95DC-4E6D-B110-BDE027BCFB6C}" dt="2023-12-11T16:15:11.394" v="3899" actId="14100"/>
          <ac:spMkLst>
            <pc:docMk/>
            <pc:sldMk cId="1886672769" sldId="342"/>
            <ac:spMk id="9" creationId="{09F2D06C-47DD-634E-0945-B372FF4D18A0}"/>
          </ac:spMkLst>
        </pc:spChg>
        <pc:spChg chg="mod">
          <ac:chgData name="Bruegger,Retta" userId="e785c7cb-42aa-4cff-8aea-5c17ef907d3d" providerId="ADAL" clId="{3EA6FAD0-95DC-4E6D-B110-BDE027BCFB6C}" dt="2023-12-11T16:12:53.402" v="3871"/>
          <ac:spMkLst>
            <pc:docMk/>
            <pc:sldMk cId="1886672769" sldId="342"/>
            <ac:spMk id="45" creationId="{1B01CD21-FC39-3B8E-D3BF-7F0B0F488ED9}"/>
          </ac:spMkLst>
        </pc:spChg>
        <pc:spChg chg="mod">
          <ac:chgData name="Bruegger,Retta" userId="e785c7cb-42aa-4cff-8aea-5c17ef907d3d" providerId="ADAL" clId="{3EA6FAD0-95DC-4E6D-B110-BDE027BCFB6C}" dt="2023-12-11T16:12:53.402" v="3871"/>
          <ac:spMkLst>
            <pc:docMk/>
            <pc:sldMk cId="1886672769" sldId="342"/>
            <ac:spMk id="46" creationId="{D5243E37-9608-4949-AF14-D960BAC51DBE}"/>
          </ac:spMkLst>
        </pc:spChg>
        <pc:spChg chg="mod">
          <ac:chgData name="Bruegger,Retta" userId="e785c7cb-42aa-4cff-8aea-5c17ef907d3d" providerId="ADAL" clId="{3EA6FAD0-95DC-4E6D-B110-BDE027BCFB6C}" dt="2023-12-11T16:12:53.402" v="3871"/>
          <ac:spMkLst>
            <pc:docMk/>
            <pc:sldMk cId="1886672769" sldId="342"/>
            <ac:spMk id="47" creationId="{76F32E58-F464-D9E2-F77D-AD19FAB9B297}"/>
          </ac:spMkLst>
        </pc:spChg>
        <pc:spChg chg="mod">
          <ac:chgData name="Bruegger,Retta" userId="e785c7cb-42aa-4cff-8aea-5c17ef907d3d" providerId="ADAL" clId="{3EA6FAD0-95DC-4E6D-B110-BDE027BCFB6C}" dt="2023-12-11T16:12:53.402" v="3871"/>
          <ac:spMkLst>
            <pc:docMk/>
            <pc:sldMk cId="1886672769" sldId="342"/>
            <ac:spMk id="48" creationId="{39C84CD3-6280-A5D1-8CA2-306FAAB941BC}"/>
          </ac:spMkLst>
        </pc:spChg>
        <pc:spChg chg="mod">
          <ac:chgData name="Bruegger,Retta" userId="e785c7cb-42aa-4cff-8aea-5c17ef907d3d" providerId="ADAL" clId="{3EA6FAD0-95DC-4E6D-B110-BDE027BCFB6C}" dt="2023-12-11T16:12:53.402" v="3871"/>
          <ac:spMkLst>
            <pc:docMk/>
            <pc:sldMk cId="1886672769" sldId="342"/>
            <ac:spMk id="49" creationId="{4B672BE7-0635-7531-6154-A6EEEDBB6494}"/>
          </ac:spMkLst>
        </pc:spChg>
        <pc:spChg chg="mod">
          <ac:chgData name="Bruegger,Retta" userId="e785c7cb-42aa-4cff-8aea-5c17ef907d3d" providerId="ADAL" clId="{3EA6FAD0-95DC-4E6D-B110-BDE027BCFB6C}" dt="2023-12-11T16:12:53.402" v="3871"/>
          <ac:spMkLst>
            <pc:docMk/>
            <pc:sldMk cId="1886672769" sldId="342"/>
            <ac:spMk id="50" creationId="{E6DDBA6C-321A-2F7D-C4B2-230496B07641}"/>
          </ac:spMkLst>
        </pc:spChg>
        <pc:spChg chg="mod">
          <ac:chgData name="Bruegger,Retta" userId="e785c7cb-42aa-4cff-8aea-5c17ef907d3d" providerId="ADAL" clId="{3EA6FAD0-95DC-4E6D-B110-BDE027BCFB6C}" dt="2023-12-11T16:12:53.402" v="3871"/>
          <ac:spMkLst>
            <pc:docMk/>
            <pc:sldMk cId="1886672769" sldId="342"/>
            <ac:spMk id="51" creationId="{A4FDDCEF-DC6D-FBA6-8F17-B33EA13D3803}"/>
          </ac:spMkLst>
        </pc:spChg>
        <pc:spChg chg="mod">
          <ac:chgData name="Bruegger,Retta" userId="e785c7cb-42aa-4cff-8aea-5c17ef907d3d" providerId="ADAL" clId="{3EA6FAD0-95DC-4E6D-B110-BDE027BCFB6C}" dt="2023-12-11T16:12:53.402" v="3871"/>
          <ac:spMkLst>
            <pc:docMk/>
            <pc:sldMk cId="1886672769" sldId="342"/>
            <ac:spMk id="61" creationId="{87280260-F316-6535-7C4B-759A84B25D97}"/>
          </ac:spMkLst>
        </pc:spChg>
        <pc:spChg chg="mod">
          <ac:chgData name="Bruegger,Retta" userId="e785c7cb-42aa-4cff-8aea-5c17ef907d3d" providerId="ADAL" clId="{3EA6FAD0-95DC-4E6D-B110-BDE027BCFB6C}" dt="2023-12-11T16:13:01.193" v="3873"/>
          <ac:spMkLst>
            <pc:docMk/>
            <pc:sldMk cId="1886672769" sldId="342"/>
            <ac:spMk id="65" creationId="{9E43F54C-7BFD-F8EE-C788-5FCF22A35D2A}"/>
          </ac:spMkLst>
        </pc:spChg>
        <pc:spChg chg="mod">
          <ac:chgData name="Bruegger,Retta" userId="e785c7cb-42aa-4cff-8aea-5c17ef907d3d" providerId="ADAL" clId="{3EA6FAD0-95DC-4E6D-B110-BDE027BCFB6C}" dt="2023-12-11T16:13:01.193" v="3873"/>
          <ac:spMkLst>
            <pc:docMk/>
            <pc:sldMk cId="1886672769" sldId="342"/>
            <ac:spMk id="79" creationId="{7B19D343-509E-0140-8C50-2727A6156B93}"/>
          </ac:spMkLst>
        </pc:spChg>
        <pc:spChg chg="mod">
          <ac:chgData name="Bruegger,Retta" userId="e785c7cb-42aa-4cff-8aea-5c17ef907d3d" providerId="ADAL" clId="{3EA6FAD0-95DC-4E6D-B110-BDE027BCFB6C}" dt="2023-12-11T16:13:01.193" v="3873"/>
          <ac:spMkLst>
            <pc:docMk/>
            <pc:sldMk cId="1886672769" sldId="342"/>
            <ac:spMk id="80" creationId="{106BBBA7-B668-2089-261F-D86EA550FA57}"/>
          </ac:spMkLst>
        </pc:spChg>
        <pc:spChg chg="mod">
          <ac:chgData name="Bruegger,Retta" userId="e785c7cb-42aa-4cff-8aea-5c17ef907d3d" providerId="ADAL" clId="{3EA6FAD0-95DC-4E6D-B110-BDE027BCFB6C}" dt="2023-12-11T16:13:01.193" v="3873"/>
          <ac:spMkLst>
            <pc:docMk/>
            <pc:sldMk cId="1886672769" sldId="342"/>
            <ac:spMk id="81" creationId="{3D900BB7-3FE2-EFF4-9AAC-FE79CA1CD254}"/>
          </ac:spMkLst>
        </pc:spChg>
        <pc:spChg chg="mod">
          <ac:chgData name="Bruegger,Retta" userId="e785c7cb-42aa-4cff-8aea-5c17ef907d3d" providerId="ADAL" clId="{3EA6FAD0-95DC-4E6D-B110-BDE027BCFB6C}" dt="2023-12-11T16:13:01.193" v="3873"/>
          <ac:spMkLst>
            <pc:docMk/>
            <pc:sldMk cId="1886672769" sldId="342"/>
            <ac:spMk id="82" creationId="{1E1E0387-4A21-4354-D291-24B757A6D9B6}"/>
          </ac:spMkLst>
        </pc:spChg>
        <pc:spChg chg="mod">
          <ac:chgData name="Bruegger,Retta" userId="e785c7cb-42aa-4cff-8aea-5c17ef907d3d" providerId="ADAL" clId="{3EA6FAD0-95DC-4E6D-B110-BDE027BCFB6C}" dt="2023-12-11T16:13:01.193" v="3873"/>
          <ac:spMkLst>
            <pc:docMk/>
            <pc:sldMk cId="1886672769" sldId="342"/>
            <ac:spMk id="87" creationId="{D8AC9911-59AD-8D42-3A91-632A327ADC5A}"/>
          </ac:spMkLst>
        </pc:spChg>
        <pc:spChg chg="mod">
          <ac:chgData name="Bruegger,Retta" userId="e785c7cb-42aa-4cff-8aea-5c17ef907d3d" providerId="ADAL" clId="{3EA6FAD0-95DC-4E6D-B110-BDE027BCFB6C}" dt="2023-12-11T16:13:01.193" v="3873"/>
          <ac:spMkLst>
            <pc:docMk/>
            <pc:sldMk cId="1886672769" sldId="342"/>
            <ac:spMk id="88" creationId="{5DE1DFFD-C186-2267-9C05-BD2E49B7CA57}"/>
          </ac:spMkLst>
        </pc:spChg>
        <pc:spChg chg="mod">
          <ac:chgData name="Bruegger,Retta" userId="e785c7cb-42aa-4cff-8aea-5c17ef907d3d" providerId="ADAL" clId="{3EA6FAD0-95DC-4E6D-B110-BDE027BCFB6C}" dt="2023-12-11T16:13:01.193" v="3873"/>
          <ac:spMkLst>
            <pc:docMk/>
            <pc:sldMk cId="1886672769" sldId="342"/>
            <ac:spMk id="89" creationId="{36EF4E10-D85C-3A8C-C8E1-4FD0C7BB58FE}"/>
          </ac:spMkLst>
        </pc:spChg>
        <pc:spChg chg="mod">
          <ac:chgData name="Bruegger,Retta" userId="e785c7cb-42aa-4cff-8aea-5c17ef907d3d" providerId="ADAL" clId="{3EA6FAD0-95DC-4E6D-B110-BDE027BCFB6C}" dt="2023-12-11T16:13:01.193" v="3873"/>
          <ac:spMkLst>
            <pc:docMk/>
            <pc:sldMk cId="1886672769" sldId="342"/>
            <ac:spMk id="90" creationId="{F60818F0-2651-F2E5-9AD8-56BC817771E0}"/>
          </ac:spMkLst>
        </pc:spChg>
        <pc:spChg chg="mod">
          <ac:chgData name="Bruegger,Retta" userId="e785c7cb-42aa-4cff-8aea-5c17ef907d3d" providerId="ADAL" clId="{3EA6FAD0-95DC-4E6D-B110-BDE027BCFB6C}" dt="2023-12-11T16:13:01.193" v="3873"/>
          <ac:spMkLst>
            <pc:docMk/>
            <pc:sldMk cId="1886672769" sldId="342"/>
            <ac:spMk id="91" creationId="{C48FFA2D-CDDE-1132-F218-0AC39665AE8D}"/>
          </ac:spMkLst>
        </pc:spChg>
        <pc:spChg chg="mod">
          <ac:chgData name="Bruegger,Retta" userId="e785c7cb-42aa-4cff-8aea-5c17ef907d3d" providerId="ADAL" clId="{3EA6FAD0-95DC-4E6D-B110-BDE027BCFB6C}" dt="2023-12-11T16:13:01.193" v="3873"/>
          <ac:spMkLst>
            <pc:docMk/>
            <pc:sldMk cId="1886672769" sldId="342"/>
            <ac:spMk id="92" creationId="{B241B081-4E5E-D8A5-6F57-FC17C0EF6B66}"/>
          </ac:spMkLst>
        </pc:spChg>
        <pc:spChg chg="mod">
          <ac:chgData name="Bruegger,Retta" userId="e785c7cb-42aa-4cff-8aea-5c17ef907d3d" providerId="ADAL" clId="{3EA6FAD0-95DC-4E6D-B110-BDE027BCFB6C}" dt="2023-12-11T16:13:01.193" v="3873"/>
          <ac:spMkLst>
            <pc:docMk/>
            <pc:sldMk cId="1886672769" sldId="342"/>
            <ac:spMk id="93" creationId="{13E19FF6-1FA0-DFC8-0DE5-7079DE0821E9}"/>
          </ac:spMkLst>
        </pc:spChg>
        <pc:spChg chg="mod">
          <ac:chgData name="Bruegger,Retta" userId="e785c7cb-42aa-4cff-8aea-5c17ef907d3d" providerId="ADAL" clId="{3EA6FAD0-95DC-4E6D-B110-BDE027BCFB6C}" dt="2023-12-11T16:13:31.103" v="3877"/>
          <ac:spMkLst>
            <pc:docMk/>
            <pc:sldMk cId="1886672769" sldId="342"/>
            <ac:spMk id="95" creationId="{C83D91DF-C0B4-1664-9A92-85D33CF9663F}"/>
          </ac:spMkLst>
        </pc:spChg>
        <pc:spChg chg="mod">
          <ac:chgData name="Bruegger,Retta" userId="e785c7cb-42aa-4cff-8aea-5c17ef907d3d" providerId="ADAL" clId="{3EA6FAD0-95DC-4E6D-B110-BDE027BCFB6C}" dt="2023-12-11T16:13:31.103" v="3877"/>
          <ac:spMkLst>
            <pc:docMk/>
            <pc:sldMk cId="1886672769" sldId="342"/>
            <ac:spMk id="96" creationId="{EB77F621-7C1E-4E6F-3124-6C82CC9082BF}"/>
          </ac:spMkLst>
        </pc:spChg>
        <pc:spChg chg="mod">
          <ac:chgData name="Bruegger,Retta" userId="e785c7cb-42aa-4cff-8aea-5c17ef907d3d" providerId="ADAL" clId="{3EA6FAD0-95DC-4E6D-B110-BDE027BCFB6C}" dt="2023-12-11T16:13:31.103" v="3877"/>
          <ac:spMkLst>
            <pc:docMk/>
            <pc:sldMk cId="1886672769" sldId="342"/>
            <ac:spMk id="97" creationId="{358EE247-BE9C-D69C-65F4-044BBE44F5B4}"/>
          </ac:spMkLst>
        </pc:spChg>
        <pc:spChg chg="mod">
          <ac:chgData name="Bruegger,Retta" userId="e785c7cb-42aa-4cff-8aea-5c17ef907d3d" providerId="ADAL" clId="{3EA6FAD0-95DC-4E6D-B110-BDE027BCFB6C}" dt="2023-12-11T16:13:31.103" v="3877"/>
          <ac:spMkLst>
            <pc:docMk/>
            <pc:sldMk cId="1886672769" sldId="342"/>
            <ac:spMk id="98" creationId="{DC81D4B7-0000-ECB4-C792-C822C98A521E}"/>
          </ac:spMkLst>
        </pc:spChg>
        <pc:spChg chg="mod">
          <ac:chgData name="Bruegger,Retta" userId="e785c7cb-42aa-4cff-8aea-5c17ef907d3d" providerId="ADAL" clId="{3EA6FAD0-95DC-4E6D-B110-BDE027BCFB6C}" dt="2023-12-11T16:13:31.103" v="3877"/>
          <ac:spMkLst>
            <pc:docMk/>
            <pc:sldMk cId="1886672769" sldId="342"/>
            <ac:spMk id="99" creationId="{CA7A6165-5017-BBE4-E6D8-D67B295DACAE}"/>
          </ac:spMkLst>
        </pc:spChg>
        <pc:spChg chg="mod">
          <ac:chgData name="Bruegger,Retta" userId="e785c7cb-42aa-4cff-8aea-5c17ef907d3d" providerId="ADAL" clId="{3EA6FAD0-95DC-4E6D-B110-BDE027BCFB6C}" dt="2023-12-11T16:13:31.103" v="3877"/>
          <ac:spMkLst>
            <pc:docMk/>
            <pc:sldMk cId="1886672769" sldId="342"/>
            <ac:spMk id="100" creationId="{487021A9-6CE5-5092-AEED-6E0587431B1D}"/>
          </ac:spMkLst>
        </pc:spChg>
        <pc:spChg chg="mod">
          <ac:chgData name="Bruegger,Retta" userId="e785c7cb-42aa-4cff-8aea-5c17ef907d3d" providerId="ADAL" clId="{3EA6FAD0-95DC-4E6D-B110-BDE027BCFB6C}" dt="2023-12-11T16:13:31.103" v="3877"/>
          <ac:spMkLst>
            <pc:docMk/>
            <pc:sldMk cId="1886672769" sldId="342"/>
            <ac:spMk id="101" creationId="{75E3AA17-01AE-9BF0-E15B-4E9D93CFEC52}"/>
          </ac:spMkLst>
        </pc:spChg>
        <pc:spChg chg="mod">
          <ac:chgData name="Bruegger,Retta" userId="e785c7cb-42aa-4cff-8aea-5c17ef907d3d" providerId="ADAL" clId="{3EA6FAD0-95DC-4E6D-B110-BDE027BCFB6C}" dt="2023-12-11T16:13:31.103" v="3877"/>
          <ac:spMkLst>
            <pc:docMk/>
            <pc:sldMk cId="1886672769" sldId="342"/>
            <ac:spMk id="102" creationId="{21FEB3AF-3F03-8304-8B93-641EBBF211FF}"/>
          </ac:spMkLst>
        </pc:spChg>
        <pc:spChg chg="mod">
          <ac:chgData name="Bruegger,Retta" userId="e785c7cb-42aa-4cff-8aea-5c17ef907d3d" providerId="ADAL" clId="{3EA6FAD0-95DC-4E6D-B110-BDE027BCFB6C}" dt="2023-12-11T16:13:31.103" v="3877"/>
          <ac:spMkLst>
            <pc:docMk/>
            <pc:sldMk cId="1886672769" sldId="342"/>
            <ac:spMk id="103" creationId="{277A2A2A-4C6E-0721-9D43-69771AB2CC5B}"/>
          </ac:spMkLst>
        </pc:spChg>
        <pc:spChg chg="mod">
          <ac:chgData name="Bruegger,Retta" userId="e785c7cb-42aa-4cff-8aea-5c17ef907d3d" providerId="ADAL" clId="{3EA6FAD0-95DC-4E6D-B110-BDE027BCFB6C}" dt="2023-12-11T16:13:31.103" v="3877"/>
          <ac:spMkLst>
            <pc:docMk/>
            <pc:sldMk cId="1886672769" sldId="342"/>
            <ac:spMk id="104" creationId="{D512B230-F3B6-A67C-193E-CCD6E3A10BC1}"/>
          </ac:spMkLst>
        </pc:spChg>
        <pc:spChg chg="mod">
          <ac:chgData name="Bruegger,Retta" userId="e785c7cb-42aa-4cff-8aea-5c17ef907d3d" providerId="ADAL" clId="{3EA6FAD0-95DC-4E6D-B110-BDE027BCFB6C}" dt="2023-12-11T16:13:31.103" v="3877"/>
          <ac:spMkLst>
            <pc:docMk/>
            <pc:sldMk cId="1886672769" sldId="342"/>
            <ac:spMk id="105" creationId="{39661F4D-3973-343F-BFB1-645FC7CA8F12}"/>
          </ac:spMkLst>
        </pc:spChg>
        <pc:spChg chg="mod">
          <ac:chgData name="Bruegger,Retta" userId="e785c7cb-42aa-4cff-8aea-5c17ef907d3d" providerId="ADAL" clId="{3EA6FAD0-95DC-4E6D-B110-BDE027BCFB6C}" dt="2023-12-11T16:13:31.103" v="3877"/>
          <ac:spMkLst>
            <pc:docMk/>
            <pc:sldMk cId="1886672769" sldId="342"/>
            <ac:spMk id="106" creationId="{635B925B-F60C-5444-CFFA-26B084FD7005}"/>
          </ac:spMkLst>
        </pc:spChg>
        <pc:spChg chg="mod">
          <ac:chgData name="Bruegger,Retta" userId="e785c7cb-42aa-4cff-8aea-5c17ef907d3d" providerId="ADAL" clId="{3EA6FAD0-95DC-4E6D-B110-BDE027BCFB6C}" dt="2023-12-11T16:14:19.378" v="3883" actId="1076"/>
          <ac:spMkLst>
            <pc:docMk/>
            <pc:sldMk cId="1886672769" sldId="342"/>
            <ac:spMk id="108" creationId="{447A0FDA-9357-E326-61C5-7B16260AB71F}"/>
          </ac:spMkLst>
        </pc:spChg>
        <pc:spChg chg="mod">
          <ac:chgData name="Bruegger,Retta" userId="e785c7cb-42aa-4cff-8aea-5c17ef907d3d" providerId="ADAL" clId="{3EA6FAD0-95DC-4E6D-B110-BDE027BCFB6C}" dt="2023-12-11T16:14:21.790" v="3884" actId="1076"/>
          <ac:spMkLst>
            <pc:docMk/>
            <pc:sldMk cId="1886672769" sldId="342"/>
            <ac:spMk id="109" creationId="{84BAD13B-761C-EC1C-2EE4-14A80782B5CB}"/>
          </ac:spMkLst>
        </pc:spChg>
        <pc:spChg chg="mod">
          <ac:chgData name="Bruegger,Retta" userId="e785c7cb-42aa-4cff-8aea-5c17ef907d3d" providerId="ADAL" clId="{3EA6FAD0-95DC-4E6D-B110-BDE027BCFB6C}" dt="2023-12-11T16:14:24.441" v="3885" actId="1076"/>
          <ac:spMkLst>
            <pc:docMk/>
            <pc:sldMk cId="1886672769" sldId="342"/>
            <ac:spMk id="110" creationId="{A848A633-8C66-909A-24A7-99EE8175860B}"/>
          </ac:spMkLst>
        </pc:spChg>
        <pc:spChg chg="mod">
          <ac:chgData name="Bruegger,Retta" userId="e785c7cb-42aa-4cff-8aea-5c17ef907d3d" providerId="ADAL" clId="{3EA6FAD0-95DC-4E6D-B110-BDE027BCFB6C}" dt="2023-12-11T16:14:27.717" v="3886" actId="1076"/>
          <ac:spMkLst>
            <pc:docMk/>
            <pc:sldMk cId="1886672769" sldId="342"/>
            <ac:spMk id="111" creationId="{223289D9-8ABF-B947-07E6-B2AD015F7DDA}"/>
          </ac:spMkLst>
        </pc:spChg>
        <pc:spChg chg="mod">
          <ac:chgData name="Bruegger,Retta" userId="e785c7cb-42aa-4cff-8aea-5c17ef907d3d" providerId="ADAL" clId="{3EA6FAD0-95DC-4E6D-B110-BDE027BCFB6C}" dt="2023-12-11T16:14:30.329" v="3887" actId="1076"/>
          <ac:spMkLst>
            <pc:docMk/>
            <pc:sldMk cId="1886672769" sldId="342"/>
            <ac:spMk id="113" creationId="{4A6D4561-06D6-FA3F-79C1-50EB882B9FF5}"/>
          </ac:spMkLst>
        </pc:spChg>
        <pc:spChg chg="mod">
          <ac:chgData name="Bruegger,Retta" userId="e785c7cb-42aa-4cff-8aea-5c17ef907d3d" providerId="ADAL" clId="{3EA6FAD0-95DC-4E6D-B110-BDE027BCFB6C}" dt="2023-12-11T16:14:32.579" v="3888" actId="1076"/>
          <ac:spMkLst>
            <pc:docMk/>
            <pc:sldMk cId="1886672769" sldId="342"/>
            <ac:spMk id="114" creationId="{4B20818B-9871-0782-0320-C14B0B10EDE7}"/>
          </ac:spMkLst>
        </pc:spChg>
        <pc:spChg chg="mod">
          <ac:chgData name="Bruegger,Retta" userId="e785c7cb-42aa-4cff-8aea-5c17ef907d3d" providerId="ADAL" clId="{3EA6FAD0-95DC-4E6D-B110-BDE027BCFB6C}" dt="2023-12-11T16:14:37.479" v="3890" actId="1076"/>
          <ac:spMkLst>
            <pc:docMk/>
            <pc:sldMk cId="1886672769" sldId="342"/>
            <ac:spMk id="115" creationId="{2464340F-5C5E-0AF7-770D-C4AB7B85BB4C}"/>
          </ac:spMkLst>
        </pc:spChg>
        <pc:spChg chg="mod">
          <ac:chgData name="Bruegger,Retta" userId="e785c7cb-42aa-4cff-8aea-5c17ef907d3d" providerId="ADAL" clId="{3EA6FAD0-95DC-4E6D-B110-BDE027BCFB6C}" dt="2023-12-11T16:14:40.729" v="3891" actId="1076"/>
          <ac:spMkLst>
            <pc:docMk/>
            <pc:sldMk cId="1886672769" sldId="342"/>
            <ac:spMk id="116" creationId="{FD6C7F72-E096-EF83-29A9-0D534F5FAEDD}"/>
          </ac:spMkLst>
        </pc:spChg>
        <pc:spChg chg="mod">
          <ac:chgData name="Bruegger,Retta" userId="e785c7cb-42aa-4cff-8aea-5c17ef907d3d" providerId="ADAL" clId="{3EA6FAD0-95DC-4E6D-B110-BDE027BCFB6C}" dt="2023-12-11T16:14:43.682" v="3892" actId="1076"/>
          <ac:spMkLst>
            <pc:docMk/>
            <pc:sldMk cId="1886672769" sldId="342"/>
            <ac:spMk id="118" creationId="{20D9801F-69C9-59C2-47CF-B2A7C28D2614}"/>
          </ac:spMkLst>
        </pc:spChg>
        <pc:spChg chg="mod">
          <ac:chgData name="Bruegger,Retta" userId="e785c7cb-42aa-4cff-8aea-5c17ef907d3d" providerId="ADAL" clId="{3EA6FAD0-95DC-4E6D-B110-BDE027BCFB6C}" dt="2023-12-11T16:14:47.736" v="3893" actId="1076"/>
          <ac:spMkLst>
            <pc:docMk/>
            <pc:sldMk cId="1886672769" sldId="342"/>
            <ac:spMk id="119" creationId="{E8D1AA00-20B4-A5B8-A97F-D410394D4C2B}"/>
          </ac:spMkLst>
        </pc:spChg>
        <pc:spChg chg="mod">
          <ac:chgData name="Bruegger,Retta" userId="e785c7cb-42aa-4cff-8aea-5c17ef907d3d" providerId="ADAL" clId="{3EA6FAD0-95DC-4E6D-B110-BDE027BCFB6C}" dt="2023-12-11T16:14:50.651" v="3894" actId="1076"/>
          <ac:spMkLst>
            <pc:docMk/>
            <pc:sldMk cId="1886672769" sldId="342"/>
            <ac:spMk id="120" creationId="{334F3A49-3746-7D33-7691-6DA9EE04BB85}"/>
          </ac:spMkLst>
        </pc:spChg>
        <pc:spChg chg="mod">
          <ac:chgData name="Bruegger,Retta" userId="e785c7cb-42aa-4cff-8aea-5c17ef907d3d" providerId="ADAL" clId="{3EA6FAD0-95DC-4E6D-B110-BDE027BCFB6C}" dt="2023-12-11T16:14:53.032" v="3895" actId="1076"/>
          <ac:spMkLst>
            <pc:docMk/>
            <pc:sldMk cId="1886672769" sldId="342"/>
            <ac:spMk id="121" creationId="{874E13A2-E093-7E03-DDEA-925B45114322}"/>
          </ac:spMkLst>
        </pc:spChg>
        <pc:grpChg chg="add mod">
          <ac:chgData name="Bruegger,Retta" userId="e785c7cb-42aa-4cff-8aea-5c17ef907d3d" providerId="ADAL" clId="{3EA6FAD0-95DC-4E6D-B110-BDE027BCFB6C}" dt="2023-12-11T16:15:04.677" v="3897" actId="14100"/>
          <ac:grpSpMkLst>
            <pc:docMk/>
            <pc:sldMk cId="1886672769" sldId="342"/>
            <ac:grpSpMk id="10" creationId="{2B1A9E7F-747B-BD16-F92D-FC2835B369B4}"/>
          </ac:grpSpMkLst>
        </pc:grpChg>
        <pc:grpChg chg="add del mod">
          <ac:chgData name="Bruegger,Retta" userId="e785c7cb-42aa-4cff-8aea-5c17ef907d3d" providerId="ADAL" clId="{3EA6FAD0-95DC-4E6D-B110-BDE027BCFB6C}" dt="2023-12-11T16:13:30.666" v="3876" actId="478"/>
          <ac:grpSpMkLst>
            <pc:docMk/>
            <pc:sldMk cId="1886672769" sldId="342"/>
            <ac:grpSpMk id="62" creationId="{B4EF971E-40A5-AEDE-788C-6AED60761EC0}"/>
          </ac:grpSpMkLst>
        </pc:grpChg>
        <pc:grpChg chg="add mod">
          <ac:chgData name="Bruegger,Retta" userId="e785c7cb-42aa-4cff-8aea-5c17ef907d3d" providerId="ADAL" clId="{3EA6FAD0-95DC-4E6D-B110-BDE027BCFB6C}" dt="2023-12-11T16:13:53.914" v="3879" actId="14100"/>
          <ac:grpSpMkLst>
            <pc:docMk/>
            <pc:sldMk cId="1886672769" sldId="342"/>
            <ac:grpSpMk id="94" creationId="{F73FD4AE-455C-5B16-7DB2-DC87ED7FF2FB}"/>
          </ac:grpSpMkLst>
        </pc:grpChg>
        <pc:grpChg chg="add mod">
          <ac:chgData name="Bruegger,Retta" userId="e785c7cb-42aa-4cff-8aea-5c17ef907d3d" providerId="ADAL" clId="{3EA6FAD0-95DC-4E6D-B110-BDE027BCFB6C}" dt="2023-12-11T16:13:53.914" v="3879" actId="14100"/>
          <ac:grpSpMkLst>
            <pc:docMk/>
            <pc:sldMk cId="1886672769" sldId="342"/>
            <ac:grpSpMk id="107" creationId="{55E52597-36D5-3480-FCFB-50AB387DB973}"/>
          </ac:grpSpMkLst>
        </pc:grpChg>
        <pc:grpChg chg="add mod">
          <ac:chgData name="Bruegger,Retta" userId="e785c7cb-42aa-4cff-8aea-5c17ef907d3d" providerId="ADAL" clId="{3EA6FAD0-95DC-4E6D-B110-BDE027BCFB6C}" dt="2023-12-11T16:13:53.914" v="3879" actId="14100"/>
          <ac:grpSpMkLst>
            <pc:docMk/>
            <pc:sldMk cId="1886672769" sldId="342"/>
            <ac:grpSpMk id="112" creationId="{72EB491E-CBE8-89CA-069C-4FD5A0D399D0}"/>
          </ac:grpSpMkLst>
        </pc:grpChg>
        <pc:grpChg chg="add mod">
          <ac:chgData name="Bruegger,Retta" userId="e785c7cb-42aa-4cff-8aea-5c17ef907d3d" providerId="ADAL" clId="{3EA6FAD0-95DC-4E6D-B110-BDE027BCFB6C}" dt="2023-12-11T16:13:53.914" v="3879" actId="14100"/>
          <ac:grpSpMkLst>
            <pc:docMk/>
            <pc:sldMk cId="1886672769" sldId="342"/>
            <ac:grpSpMk id="117" creationId="{35A952A5-C80B-3BF0-4A39-45F165A2E84E}"/>
          </ac:grpSpMkLst>
        </pc:grpChg>
      </pc:sldChg>
      <pc:sldChg chg="modNotesTx">
        <pc:chgData name="Bruegger,Retta" userId="e785c7cb-42aa-4cff-8aea-5c17ef907d3d" providerId="ADAL" clId="{3EA6FAD0-95DC-4E6D-B110-BDE027BCFB6C}" dt="2023-12-11T23:52:50.627" v="4621" actId="5793"/>
        <pc:sldMkLst>
          <pc:docMk/>
          <pc:sldMk cId="265798615" sldId="344"/>
        </pc:sldMkLst>
      </pc:sldChg>
      <pc:sldMasterChg chg="add addSldLayout">
        <pc:chgData name="Bruegger,Retta" userId="e785c7cb-42aa-4cff-8aea-5c17ef907d3d" providerId="ADAL" clId="{3EA6FAD0-95DC-4E6D-B110-BDE027BCFB6C}" dt="2023-12-11T16:09:52.663" v="3829" actId="27028"/>
        <pc:sldMasterMkLst>
          <pc:docMk/>
          <pc:sldMasterMk cId="2373004352" sldId="2147483648"/>
        </pc:sldMasterMkLst>
        <pc:sldLayoutChg chg="add">
          <pc:chgData name="Bruegger,Retta" userId="e785c7cb-42aa-4cff-8aea-5c17ef907d3d" providerId="ADAL" clId="{3EA6FAD0-95DC-4E6D-B110-BDE027BCFB6C}" dt="2023-12-11T16:09:52.663" v="3829" actId="27028"/>
          <pc:sldLayoutMkLst>
            <pc:docMk/>
            <pc:sldMasterMk cId="2373004352" sldId="2147483648"/>
            <pc:sldLayoutMk cId="2547269649" sldId="2147483649"/>
          </pc:sldLayoutMkLst>
        </pc:sldLayoutChg>
      </pc:sldMasterChg>
      <pc:sldMasterChg chg="add addSldLayout">
        <pc:chgData name="Bruegger,Retta" userId="e785c7cb-42aa-4cff-8aea-5c17ef907d3d" providerId="ADAL" clId="{3EA6FAD0-95DC-4E6D-B110-BDE027BCFB6C}" dt="2023-12-08T22:58:58.738" v="1774" actId="27028"/>
        <pc:sldMasterMkLst>
          <pc:docMk/>
          <pc:sldMasterMk cId="252829557" sldId="2147483660"/>
        </pc:sldMasterMkLst>
        <pc:sldLayoutChg chg="add">
          <pc:chgData name="Bruegger,Retta" userId="e785c7cb-42aa-4cff-8aea-5c17ef907d3d" providerId="ADAL" clId="{3EA6FAD0-95DC-4E6D-B110-BDE027BCFB6C}" dt="2023-12-08T22:58:58.738" v="1774" actId="27028"/>
          <pc:sldLayoutMkLst>
            <pc:docMk/>
            <pc:sldMasterMk cId="252829557" sldId="2147483660"/>
            <pc:sldLayoutMk cId="51044727" sldId="2147483690"/>
          </pc:sldLayoutMkLst>
        </pc:sldLayoutChg>
        <pc:sldLayoutChg chg="add">
          <pc:chgData name="Bruegger,Retta" userId="e785c7cb-42aa-4cff-8aea-5c17ef907d3d" providerId="ADAL" clId="{3EA6FAD0-95DC-4E6D-B110-BDE027BCFB6C}" dt="2023-12-08T22:58:48.405" v="1772" actId="27028"/>
          <pc:sldLayoutMkLst>
            <pc:docMk/>
            <pc:sldMasterMk cId="252829557" sldId="2147483660"/>
            <pc:sldLayoutMk cId="3518473270" sldId="2147483694"/>
          </pc:sldLayoutMkLst>
        </pc:sldLayoutChg>
      </pc:sldMasterChg>
      <pc:sldMasterChg chg="replId modSldLayout">
        <pc:chgData name="Bruegger,Retta" userId="e785c7cb-42aa-4cff-8aea-5c17ef907d3d" providerId="ADAL" clId="{3EA6FAD0-95DC-4E6D-B110-BDE027BCFB6C}" dt="2023-12-11T16:09:52.663" v="3829" actId="27028"/>
        <pc:sldMasterMkLst>
          <pc:docMk/>
          <pc:sldMasterMk cId="0" sldId="2147483663"/>
        </pc:sldMasterMkLst>
        <pc:sldLayoutChg chg="replId">
          <pc:chgData name="Bruegger,Retta" userId="e785c7cb-42aa-4cff-8aea-5c17ef907d3d" providerId="ADAL" clId="{3EA6FAD0-95DC-4E6D-B110-BDE027BCFB6C}" dt="2023-12-08T22:58:48.405" v="1772" actId="27028"/>
          <pc:sldLayoutMkLst>
            <pc:docMk/>
            <pc:sldMasterMk cId="0" sldId="2147483663"/>
            <pc:sldLayoutMk cId="0" sldId="2147483661"/>
          </pc:sldLayoutMkLst>
        </pc:sldLayoutChg>
        <pc:sldLayoutChg chg="replId">
          <pc:chgData name="Bruegger,Retta" userId="e785c7cb-42aa-4cff-8aea-5c17ef907d3d" providerId="ADAL" clId="{3EA6FAD0-95DC-4E6D-B110-BDE027BCFB6C}" dt="2023-12-08T22:58:58.738" v="1774" actId="27028"/>
          <pc:sldLayoutMkLst>
            <pc:docMk/>
            <pc:sldMasterMk cId="0" sldId="2147483663"/>
            <pc:sldLayoutMk cId="0" sldId="2147483662"/>
          </pc:sldLayoutMkLst>
        </pc:sldLayoutChg>
        <pc:sldLayoutChg chg="replId">
          <pc:chgData name="Bruegger,Retta" userId="e785c7cb-42aa-4cff-8aea-5c17ef907d3d" providerId="ADAL" clId="{3EA6FAD0-95DC-4E6D-B110-BDE027BCFB6C}" dt="2023-12-11T16:09:52.663" v="3829" actId="27028"/>
          <pc:sldLayoutMkLst>
            <pc:docMk/>
            <pc:sldMasterMk cId="0" sldId="2147483663"/>
            <pc:sldLayoutMk cId="0" sldId="2147483664"/>
          </pc:sldLayoutMkLst>
        </pc:sldLayoutChg>
      </pc:sldMasterChg>
      <pc:sldMasterChg chg="add del addSldLayout delSldLayout">
        <pc:chgData name="Bruegger,Retta" userId="e785c7cb-42aa-4cff-8aea-5c17ef907d3d" providerId="ADAL" clId="{3EA6FAD0-95DC-4E6D-B110-BDE027BCFB6C}" dt="2023-12-11T16:10:23.720" v="3834" actId="700"/>
        <pc:sldMasterMkLst>
          <pc:docMk/>
          <pc:sldMasterMk cId="2373004352" sldId="2147483665"/>
        </pc:sldMasterMkLst>
        <pc:sldLayoutChg chg="add del">
          <pc:chgData name="Bruegger,Retta" userId="e785c7cb-42aa-4cff-8aea-5c17ef907d3d" providerId="ADAL" clId="{3EA6FAD0-95DC-4E6D-B110-BDE027BCFB6C}" dt="2023-12-11T16:10:23.720" v="3834" actId="700"/>
          <pc:sldLayoutMkLst>
            <pc:docMk/>
            <pc:sldMasterMk cId="2373004352" sldId="2147483665"/>
            <pc:sldLayoutMk cId="2547269649" sldId="2147483666"/>
          </pc:sldLayoutMkLst>
        </pc:sldLayoutChg>
      </pc:sldMasterChg>
    </pc:docChg>
  </pc:docChgLst>
  <pc:docChgLst>
    <pc:chgData name="Machmuller,Megan" userId="S::megmach@colostate.edu::7d7bd77f-9769-493e-8ff9-3abf465b46ba" providerId="AD" clId="Web-{F675DA2C-E6DD-958C-C702-1A07FD2BBB12}"/>
    <pc:docChg chg="addSld delSld modSld addMainMaster modMainMaster modSection">
      <pc:chgData name="Machmuller,Megan" userId="S::megmach@colostate.edu::7d7bd77f-9769-493e-8ff9-3abf465b46ba" providerId="AD" clId="Web-{F675DA2C-E6DD-958C-C702-1A07FD2BBB12}" dt="2023-12-14T20:45:28.733" v="64"/>
      <pc:docMkLst>
        <pc:docMk/>
      </pc:docMkLst>
      <pc:sldChg chg="add del">
        <pc:chgData name="Machmuller,Megan" userId="S::megmach@colostate.edu::7d7bd77f-9769-493e-8ff9-3abf465b46ba" providerId="AD" clId="Web-{F675DA2C-E6DD-958C-C702-1A07FD2BBB12}" dt="2023-12-14T20:11:13.479" v="14"/>
        <pc:sldMkLst>
          <pc:docMk/>
          <pc:sldMk cId="4139042553" sldId="272"/>
        </pc:sldMkLst>
      </pc:sldChg>
      <pc:sldChg chg="add del">
        <pc:chgData name="Machmuller,Megan" userId="S::megmach@colostate.edu::7d7bd77f-9769-493e-8ff9-3abf465b46ba" providerId="AD" clId="Web-{F675DA2C-E6DD-958C-C702-1A07FD2BBB12}" dt="2023-12-14T20:11:13.401" v="13"/>
        <pc:sldMkLst>
          <pc:docMk/>
          <pc:sldMk cId="2339276510" sldId="274"/>
        </pc:sldMkLst>
      </pc:sldChg>
      <pc:sldChg chg="modNotes">
        <pc:chgData name="Machmuller,Megan" userId="S::megmach@colostate.edu::7d7bd77f-9769-493e-8ff9-3abf465b46ba" providerId="AD" clId="Web-{F675DA2C-E6DD-958C-C702-1A07FD2BBB12}" dt="2023-12-14T20:45:17.764" v="59"/>
        <pc:sldMkLst>
          <pc:docMk/>
          <pc:sldMk cId="979490349" sldId="295"/>
        </pc:sldMkLst>
      </pc:sldChg>
      <pc:sldChg chg="modNotes">
        <pc:chgData name="Machmuller,Megan" userId="S::megmach@colostate.edu::7d7bd77f-9769-493e-8ff9-3abf465b46ba" providerId="AD" clId="Web-{F675DA2C-E6DD-958C-C702-1A07FD2BBB12}" dt="2023-12-14T20:45:28.733" v="64"/>
        <pc:sldMkLst>
          <pc:docMk/>
          <pc:sldMk cId="1790131418" sldId="347"/>
        </pc:sldMkLst>
      </pc:sldChg>
      <pc:sldChg chg="modNotes">
        <pc:chgData name="Machmuller,Megan" userId="S::megmach@colostate.edu::7d7bd77f-9769-493e-8ff9-3abf465b46ba" providerId="AD" clId="Web-{F675DA2C-E6DD-958C-C702-1A07FD2BBB12}" dt="2023-12-14T20:45:25.389" v="63"/>
        <pc:sldMkLst>
          <pc:docMk/>
          <pc:sldMk cId="2817790993" sldId="350"/>
        </pc:sldMkLst>
      </pc:sldChg>
      <pc:sldChg chg="modNotes">
        <pc:chgData name="Machmuller,Megan" userId="S::megmach@colostate.edu::7d7bd77f-9769-493e-8ff9-3abf465b46ba" providerId="AD" clId="Web-{F675DA2C-E6DD-958C-C702-1A07FD2BBB12}" dt="2023-12-14T20:45:19.858" v="60"/>
        <pc:sldMkLst>
          <pc:docMk/>
          <pc:sldMk cId="2436562836" sldId="351"/>
        </pc:sldMkLst>
      </pc:sldChg>
      <pc:sldChg chg="modSp add del">
        <pc:chgData name="Machmuller,Megan" userId="S::megmach@colostate.edu::7d7bd77f-9769-493e-8ff9-3abf465b46ba" providerId="AD" clId="Web-{F675DA2C-E6DD-958C-C702-1A07FD2BBB12}" dt="2023-12-14T20:18:26.555" v="16" actId="1076"/>
        <pc:sldMkLst>
          <pc:docMk/>
          <pc:sldMk cId="1891519577" sldId="454"/>
        </pc:sldMkLst>
        <pc:spChg chg="mod">
          <ac:chgData name="Machmuller,Megan" userId="S::megmach@colostate.edu::7d7bd77f-9769-493e-8ff9-3abf465b46ba" providerId="AD" clId="Web-{F675DA2C-E6DD-958C-C702-1A07FD2BBB12}" dt="2023-12-14T20:18:26.555" v="16" actId="1076"/>
          <ac:spMkLst>
            <pc:docMk/>
            <pc:sldMk cId="1891519577" sldId="454"/>
            <ac:spMk id="10" creationId="{D38D207F-0EB4-5B24-1EAC-B8ABCE932C76}"/>
          </ac:spMkLst>
        </pc:spChg>
        <pc:spChg chg="mod">
          <ac:chgData name="Machmuller,Megan" userId="S::megmach@colostate.edu::7d7bd77f-9769-493e-8ff9-3abf465b46ba" providerId="AD" clId="Web-{F675DA2C-E6DD-958C-C702-1A07FD2BBB12}" dt="2023-12-14T20:18:23.680" v="15" actId="1076"/>
          <ac:spMkLst>
            <pc:docMk/>
            <pc:sldMk cId="1891519577" sldId="454"/>
            <ac:spMk id="11" creationId="{22FFEC59-60EE-2C06-E82D-279FDA3BF43A}"/>
          </ac:spMkLst>
        </pc:spChg>
      </pc:sldChg>
      <pc:sldMasterChg chg="add addSldLayout">
        <pc:chgData name="Machmuller,Megan" userId="S::megmach@colostate.edu::7d7bd77f-9769-493e-8ff9-3abf465b46ba" providerId="AD" clId="Web-{F675DA2C-E6DD-958C-C702-1A07FD2BBB12}" dt="2023-12-14T20:11:13.338" v="12"/>
        <pc:sldMasterMkLst>
          <pc:docMk/>
          <pc:sldMasterMk cId="2034161799" sldId="2147483648"/>
        </pc:sldMasterMkLst>
        <pc:sldLayoutChg chg="add">
          <pc:chgData name="Machmuller,Megan" userId="S::megmach@colostate.edu::7d7bd77f-9769-493e-8ff9-3abf465b46ba" providerId="AD" clId="Web-{F675DA2C-E6DD-958C-C702-1A07FD2BBB12}" dt="2023-12-14T20:11:13.338" v="12"/>
          <pc:sldLayoutMkLst>
            <pc:docMk/>
            <pc:sldMasterMk cId="2034161799" sldId="2147483648"/>
            <pc:sldLayoutMk cId="3755981854" sldId="2147483649"/>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1769887772" sldId="2147483650"/>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1835725832" sldId="2147483651"/>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399779705" sldId="2147483652"/>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805484031" sldId="2147483653"/>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2543588679" sldId="2147483654"/>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4212580840" sldId="2147483655"/>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3394610778" sldId="2147483656"/>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2645814917" sldId="2147483657"/>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35490931" sldId="2147483658"/>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2351761843" sldId="2147483659"/>
          </pc:sldLayoutMkLst>
        </pc:sldLayoutChg>
        <pc:sldLayoutChg chg="add">
          <pc:chgData name="Machmuller,Megan" userId="S::megmach@colostate.edu::7d7bd77f-9769-493e-8ff9-3abf465b46ba" providerId="AD" clId="Web-{F675DA2C-E6DD-958C-C702-1A07FD2BBB12}" dt="2023-12-14T20:11:13.338" v="12"/>
          <pc:sldLayoutMkLst>
            <pc:docMk/>
            <pc:sldMasterMk cId="2034161799" sldId="2147483648"/>
            <pc:sldLayoutMk cId="3229715143" sldId="2147483661"/>
          </pc:sldLayoutMkLst>
        </pc:sldLayoutChg>
      </pc:sldMasterChg>
      <pc:sldMasterChg chg="replId modSldLayout">
        <pc:chgData name="Machmuller,Megan" userId="S::megmach@colostate.edu::7d7bd77f-9769-493e-8ff9-3abf465b46ba" providerId="AD" clId="Web-{F675DA2C-E6DD-958C-C702-1A07FD2BBB12}" dt="2023-12-14T20:11:13.338" v="12"/>
        <pc:sldMasterMkLst>
          <pc:docMk/>
          <pc:sldMasterMk cId="215221296" sldId="2147483708"/>
        </pc:sldMasterMkLst>
        <pc:sldLayoutChg chg="replId">
          <pc:chgData name="Machmuller,Megan" userId="S::megmach@colostate.edu::7d7bd77f-9769-493e-8ff9-3abf465b46ba" providerId="AD" clId="Web-{F675DA2C-E6DD-958C-C702-1A07FD2BBB12}" dt="2023-12-14T20:11:13.338" v="12"/>
          <pc:sldLayoutMkLst>
            <pc:docMk/>
            <pc:sldMasterMk cId="215221296" sldId="2147483708"/>
            <pc:sldLayoutMk cId="1289842664" sldId="2147483709"/>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050043292" sldId="2147483710"/>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216401056" sldId="2147483711"/>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64105995" sldId="2147483712"/>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162597827" sldId="2147483713"/>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239346383" sldId="2147483714"/>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518371798" sldId="2147483715"/>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4042557717" sldId="2147483716"/>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1792581079" sldId="2147483717"/>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899373295" sldId="2147483718"/>
          </pc:sldLayoutMkLst>
        </pc:sldLayoutChg>
        <pc:sldLayoutChg chg="replId">
          <pc:chgData name="Machmuller,Megan" userId="S::megmach@colostate.edu::7d7bd77f-9769-493e-8ff9-3abf465b46ba" providerId="AD" clId="Web-{F675DA2C-E6DD-958C-C702-1A07FD2BBB12}" dt="2023-12-14T20:11:13.338" v="12"/>
          <pc:sldLayoutMkLst>
            <pc:docMk/>
            <pc:sldMasterMk cId="215221296" sldId="2147483708"/>
            <pc:sldLayoutMk cId="3108802825" sldId="2147483719"/>
          </pc:sldLayoutMkLst>
        </pc:sldLayoutChg>
      </pc:sldMasterChg>
    </pc:docChg>
  </pc:docChgLst>
  <pc:docChgLst>
    <pc:chgData name="Bruegger,Retta" userId="e785c7cb-42aa-4cff-8aea-5c17ef907d3d" providerId="ADAL" clId="{4B07BA9F-B6D0-44C5-87DE-876AA1F1B15B}"/>
    <pc:docChg chg="undo custSel addSld delSld modSld sldOrd delSection modSection modNotesMaster modShowInfo">
      <pc:chgData name="Bruegger,Retta" userId="e785c7cb-42aa-4cff-8aea-5c17ef907d3d" providerId="ADAL" clId="{4B07BA9F-B6D0-44C5-87DE-876AA1F1B15B}" dt="2023-12-20T16:40:40.682" v="4643" actId="1076"/>
      <pc:docMkLst>
        <pc:docMk/>
      </pc:docMkLst>
      <pc:sldChg chg="addSp delSp modSp mod modNotes">
        <pc:chgData name="Bruegger,Retta" userId="e785c7cb-42aa-4cff-8aea-5c17ef907d3d" providerId="ADAL" clId="{4B07BA9F-B6D0-44C5-87DE-876AA1F1B15B}" dt="2023-12-20T16:07:22.890" v="3190"/>
        <pc:sldMkLst>
          <pc:docMk/>
          <pc:sldMk cId="0" sldId="256"/>
        </pc:sldMkLst>
        <pc:spChg chg="mod">
          <ac:chgData name="Bruegger,Retta" userId="e785c7cb-42aa-4cff-8aea-5c17ef907d3d" providerId="ADAL" clId="{4B07BA9F-B6D0-44C5-87DE-876AA1F1B15B}" dt="2023-12-14T16:51:34.306" v="983" actId="20577"/>
          <ac:spMkLst>
            <pc:docMk/>
            <pc:sldMk cId="0" sldId="256"/>
            <ac:spMk id="4" creationId="{00000000-0000-0000-0000-000000000000}"/>
          </ac:spMkLst>
        </pc:spChg>
        <pc:spChg chg="mod">
          <ac:chgData name="Bruegger,Retta" userId="e785c7cb-42aa-4cff-8aea-5c17ef907d3d" providerId="ADAL" clId="{4B07BA9F-B6D0-44C5-87DE-876AA1F1B15B}" dt="2023-12-14T16:29:31.976" v="446"/>
          <ac:spMkLst>
            <pc:docMk/>
            <pc:sldMk cId="0" sldId="256"/>
            <ac:spMk id="6" creationId="{00000000-0000-0000-0000-000000000000}"/>
          </ac:spMkLst>
        </pc:spChg>
        <pc:spChg chg="mod">
          <ac:chgData name="Bruegger,Retta" userId="e785c7cb-42aa-4cff-8aea-5c17ef907d3d" providerId="ADAL" clId="{4B07BA9F-B6D0-44C5-87DE-876AA1F1B15B}" dt="2023-12-14T16:55:29.774" v="1039" actId="1076"/>
          <ac:spMkLst>
            <pc:docMk/>
            <pc:sldMk cId="0" sldId="256"/>
            <ac:spMk id="7" creationId="{00000000-0000-0000-0000-000000000000}"/>
          </ac:spMkLst>
        </pc:spChg>
        <pc:spChg chg="mod">
          <ac:chgData name="Bruegger,Retta" userId="e785c7cb-42aa-4cff-8aea-5c17ef907d3d" providerId="ADAL" clId="{4B07BA9F-B6D0-44C5-87DE-876AA1F1B15B}" dt="2023-12-14T16:55:29.774" v="1039" actId="1076"/>
          <ac:spMkLst>
            <pc:docMk/>
            <pc:sldMk cId="0" sldId="256"/>
            <ac:spMk id="8" creationId="{00000000-0000-0000-0000-000000000000}"/>
          </ac:spMkLst>
        </pc:spChg>
        <pc:spChg chg="add mod topLvl">
          <ac:chgData name="Bruegger,Retta" userId="e785c7cb-42aa-4cff-8aea-5c17ef907d3d" providerId="ADAL" clId="{4B07BA9F-B6D0-44C5-87DE-876AA1F1B15B}" dt="2023-12-14T17:37:49.665" v="1225" actId="164"/>
          <ac:spMkLst>
            <pc:docMk/>
            <pc:sldMk cId="0" sldId="256"/>
            <ac:spMk id="10" creationId="{4FBB12F3-299A-2AEB-FCB8-C550185E19B0}"/>
          </ac:spMkLst>
        </pc:spChg>
        <pc:grpChg chg="add del mod">
          <ac:chgData name="Bruegger,Retta" userId="e785c7cb-42aa-4cff-8aea-5c17ef907d3d" providerId="ADAL" clId="{4B07BA9F-B6D0-44C5-87DE-876AA1F1B15B}" dt="2023-12-14T17:37:34.419" v="1222" actId="165"/>
          <ac:grpSpMkLst>
            <pc:docMk/>
            <pc:sldMk cId="0" sldId="256"/>
            <ac:grpSpMk id="12" creationId="{6CD0344B-1110-FF10-5B43-B46B6AD84253}"/>
          </ac:grpSpMkLst>
        </pc:grpChg>
        <pc:grpChg chg="add mod">
          <ac:chgData name="Bruegger,Retta" userId="e785c7cb-42aa-4cff-8aea-5c17ef907d3d" providerId="ADAL" clId="{4B07BA9F-B6D0-44C5-87DE-876AA1F1B15B}" dt="2023-12-14T17:37:49.665" v="1225" actId="164"/>
          <ac:grpSpMkLst>
            <pc:docMk/>
            <pc:sldMk cId="0" sldId="256"/>
            <ac:grpSpMk id="13" creationId="{BA25C27E-4D4F-83F0-127B-FA0BECE170A0}"/>
          </ac:grpSpMkLst>
        </pc:grpChg>
        <pc:picChg chg="add del mod">
          <ac:chgData name="Bruegger,Retta" userId="e785c7cb-42aa-4cff-8aea-5c17ef907d3d" providerId="ADAL" clId="{4B07BA9F-B6D0-44C5-87DE-876AA1F1B15B}" dt="2023-12-14T16:52:52.982" v="998" actId="21"/>
          <ac:picMkLst>
            <pc:docMk/>
            <pc:sldMk cId="0" sldId="256"/>
            <ac:picMk id="9" creationId="{932F4F67-017B-DA2B-0B23-AF9FBE7729D2}"/>
          </ac:picMkLst>
        </pc:picChg>
        <pc:picChg chg="add mod topLvl">
          <ac:chgData name="Bruegger,Retta" userId="e785c7cb-42aa-4cff-8aea-5c17ef907d3d" providerId="ADAL" clId="{4B07BA9F-B6D0-44C5-87DE-876AA1F1B15B}" dt="2023-12-14T17:37:49.665" v="1225" actId="164"/>
          <ac:picMkLst>
            <pc:docMk/>
            <pc:sldMk cId="0" sldId="256"/>
            <ac:picMk id="11" creationId="{1EFF9BAB-582F-A3D3-9F33-E13DEB395034}"/>
          </ac:picMkLst>
        </pc:picChg>
        <pc:cxnChg chg="add del mod modVis">
          <ac:chgData name="Bruegger,Retta" userId="e785c7cb-42aa-4cff-8aea-5c17ef907d3d" providerId="ADAL" clId="{4B07BA9F-B6D0-44C5-87DE-876AA1F1B15B}" dt="2023-12-20T16:07:22.890" v="3190"/>
          <ac:cxnSpMkLst>
            <pc:docMk/>
            <pc:sldMk cId="0" sldId="256"/>
            <ac:cxnSpMk id="2" creationId="{179CA95E-FA4C-0BE6-AC68-40AD39211E70}"/>
          </ac:cxnSpMkLst>
        </pc:cxnChg>
      </pc:sldChg>
      <pc:sldChg chg="addSp delSp modSp mod modNotes">
        <pc:chgData name="Bruegger,Retta" userId="e785c7cb-42aa-4cff-8aea-5c17ef907d3d" providerId="ADAL" clId="{4B07BA9F-B6D0-44C5-87DE-876AA1F1B15B}" dt="2023-12-20T16:07:22.890" v="3190"/>
        <pc:sldMkLst>
          <pc:docMk/>
          <pc:sldMk cId="0" sldId="257"/>
        </pc:sldMkLst>
        <pc:spChg chg="mod">
          <ac:chgData name="Bruegger,Retta" userId="e785c7cb-42aa-4cff-8aea-5c17ef907d3d" providerId="ADAL" clId="{4B07BA9F-B6D0-44C5-87DE-876AA1F1B15B}" dt="2023-12-14T16:53:35.454" v="1034" actId="1076"/>
          <ac:spMkLst>
            <pc:docMk/>
            <pc:sldMk cId="0" sldId="257"/>
            <ac:spMk id="6" creationId="{00000000-0000-0000-0000-000000000000}"/>
          </ac:spMkLst>
        </pc:spChg>
        <pc:cxnChg chg="add del mod modVis">
          <ac:chgData name="Bruegger,Retta" userId="e785c7cb-42aa-4cff-8aea-5c17ef907d3d" providerId="ADAL" clId="{4B07BA9F-B6D0-44C5-87DE-876AA1F1B15B}" dt="2023-12-20T16:07:22.890" v="3190"/>
          <ac:cxnSpMkLst>
            <pc:docMk/>
            <pc:sldMk cId="0" sldId="257"/>
            <ac:cxnSpMk id="7" creationId="{81213EC0-D207-5587-6CC8-6183DA8D852D}"/>
          </ac:cxnSpMkLst>
        </pc:cxnChg>
      </pc:sldChg>
      <pc:sldChg chg="del">
        <pc:chgData name="Bruegger,Retta" userId="e785c7cb-42aa-4cff-8aea-5c17ef907d3d" providerId="ADAL" clId="{4B07BA9F-B6D0-44C5-87DE-876AA1F1B15B}" dt="2023-12-14T16:07:40.080" v="189" actId="47"/>
        <pc:sldMkLst>
          <pc:docMk/>
          <pc:sldMk cId="0" sldId="258"/>
        </pc:sldMkLst>
      </pc:sldChg>
      <pc:sldChg chg="addSp delSp modSp mod modNotes">
        <pc:chgData name="Bruegger,Retta" userId="e785c7cb-42aa-4cff-8aea-5c17ef907d3d" providerId="ADAL" clId="{4B07BA9F-B6D0-44C5-87DE-876AA1F1B15B}" dt="2023-12-20T16:07:22.890" v="3190"/>
        <pc:sldMkLst>
          <pc:docMk/>
          <pc:sldMk cId="0" sldId="259"/>
        </pc:sldMkLst>
        <pc:spChg chg="del">
          <ac:chgData name="Bruegger,Retta" userId="e785c7cb-42aa-4cff-8aea-5c17ef907d3d" providerId="ADAL" clId="{4B07BA9F-B6D0-44C5-87DE-876AA1F1B15B}" dt="2023-12-14T16:44:45.793" v="972" actId="478"/>
          <ac:spMkLst>
            <pc:docMk/>
            <pc:sldMk cId="0" sldId="259"/>
            <ac:spMk id="4" creationId="{00000000-0000-0000-0000-000000000000}"/>
          </ac:spMkLst>
        </pc:spChg>
        <pc:spChg chg="mod">
          <ac:chgData name="Bruegger,Retta" userId="e785c7cb-42aa-4cff-8aea-5c17ef907d3d" providerId="ADAL" clId="{4B07BA9F-B6D0-44C5-87DE-876AA1F1B15B}" dt="2023-12-14T17:09:28.832" v="1064" actId="14100"/>
          <ac:spMkLst>
            <pc:docMk/>
            <pc:sldMk cId="0" sldId="259"/>
            <ac:spMk id="6" creationId="{00000000-0000-0000-0000-000000000000}"/>
          </ac:spMkLst>
        </pc:spChg>
        <pc:spChg chg="mod">
          <ac:chgData name="Bruegger,Retta" userId="e785c7cb-42aa-4cff-8aea-5c17ef907d3d" providerId="ADAL" clId="{4B07BA9F-B6D0-44C5-87DE-876AA1F1B15B}" dt="2023-12-14T16:29:31.976" v="446"/>
          <ac:spMkLst>
            <pc:docMk/>
            <pc:sldMk cId="0" sldId="259"/>
            <ac:spMk id="12" creationId="{00000000-0000-0000-0000-000000000000}"/>
          </ac:spMkLst>
        </pc:spChg>
        <pc:spChg chg="mod">
          <ac:chgData name="Bruegger,Retta" userId="e785c7cb-42aa-4cff-8aea-5c17ef907d3d" providerId="ADAL" clId="{4B07BA9F-B6D0-44C5-87DE-876AA1F1B15B}" dt="2023-12-14T16:29:31.976" v="446"/>
          <ac:spMkLst>
            <pc:docMk/>
            <pc:sldMk cId="0" sldId="259"/>
            <ac:spMk id="13" creationId="{00000000-0000-0000-0000-000000000000}"/>
          </ac:spMkLst>
        </pc:spChg>
        <pc:spChg chg="mod">
          <ac:chgData name="Bruegger,Retta" userId="e785c7cb-42aa-4cff-8aea-5c17ef907d3d" providerId="ADAL" clId="{4B07BA9F-B6D0-44C5-87DE-876AA1F1B15B}" dt="2023-12-14T17:09:41.969" v="1068" actId="20577"/>
          <ac:spMkLst>
            <pc:docMk/>
            <pc:sldMk cId="0" sldId="259"/>
            <ac:spMk id="14" creationId="{00000000-0000-0000-0000-000000000000}"/>
          </ac:spMkLst>
        </pc:spChg>
        <pc:grpChg chg="del">
          <ac:chgData name="Bruegger,Retta" userId="e785c7cb-42aa-4cff-8aea-5c17ef907d3d" providerId="ADAL" clId="{4B07BA9F-B6D0-44C5-87DE-876AA1F1B15B}" dt="2023-12-14T16:44:45.793" v="972" actId="478"/>
          <ac:grpSpMkLst>
            <pc:docMk/>
            <pc:sldMk cId="0" sldId="259"/>
            <ac:grpSpMk id="3" creationId="{00000000-0000-0000-0000-000000000000}"/>
          </ac:grpSpMkLst>
        </pc:grpChg>
        <pc:picChg chg="add mod ord">
          <ac:chgData name="Bruegger,Retta" userId="e785c7cb-42aa-4cff-8aea-5c17ef907d3d" providerId="ADAL" clId="{4B07BA9F-B6D0-44C5-87DE-876AA1F1B15B}" dt="2023-12-14T16:44:59.370" v="978" actId="1076"/>
          <ac:picMkLst>
            <pc:docMk/>
            <pc:sldMk cId="0" sldId="259"/>
            <ac:picMk id="16" creationId="{4EB0972B-2757-0AB8-E22E-D7FA36354972}"/>
          </ac:picMkLst>
        </pc:picChg>
        <pc:cxnChg chg="add del mod modVis">
          <ac:chgData name="Bruegger,Retta" userId="e785c7cb-42aa-4cff-8aea-5c17ef907d3d" providerId="ADAL" clId="{4B07BA9F-B6D0-44C5-87DE-876AA1F1B15B}" dt="2023-12-20T16:07:22.890" v="3190"/>
          <ac:cxnSpMkLst>
            <pc:docMk/>
            <pc:sldMk cId="0" sldId="259"/>
            <ac:cxnSpMk id="3" creationId="{DB4ACC04-FBC7-1B1E-9DDA-74D6E673F741}"/>
          </ac:cxnSpMkLst>
        </pc:cxnChg>
      </pc:sldChg>
      <pc:sldChg chg="addSp delSp modSp mod modNotes">
        <pc:chgData name="Bruegger,Retta" userId="e785c7cb-42aa-4cff-8aea-5c17ef907d3d" providerId="ADAL" clId="{4B07BA9F-B6D0-44C5-87DE-876AA1F1B15B}" dt="2023-12-20T16:07:22.890" v="3190"/>
        <pc:sldMkLst>
          <pc:docMk/>
          <pc:sldMk cId="0" sldId="260"/>
        </pc:sldMkLst>
        <pc:spChg chg="mod">
          <ac:chgData name="Bruegger,Retta" userId="e785c7cb-42aa-4cff-8aea-5c17ef907d3d" providerId="ADAL" clId="{4B07BA9F-B6D0-44C5-87DE-876AA1F1B15B}" dt="2023-12-14T17:10:16.710" v="1132" actId="1036"/>
          <ac:spMkLst>
            <pc:docMk/>
            <pc:sldMk cId="0" sldId="260"/>
            <ac:spMk id="4" creationId="{00000000-0000-0000-0000-000000000000}"/>
          </ac:spMkLst>
        </pc:spChg>
        <pc:spChg chg="mod">
          <ac:chgData name="Bruegger,Retta" userId="e785c7cb-42aa-4cff-8aea-5c17ef907d3d" providerId="ADAL" clId="{4B07BA9F-B6D0-44C5-87DE-876AA1F1B15B}" dt="2023-12-14T17:10:20.122" v="1134" actId="1037"/>
          <ac:spMkLst>
            <pc:docMk/>
            <pc:sldMk cId="0" sldId="260"/>
            <ac:spMk id="8" creationId="{00000000-0000-0000-0000-000000000000}"/>
          </ac:spMkLst>
        </pc:spChg>
        <pc:spChg chg="mod">
          <ac:chgData name="Bruegger,Retta" userId="e785c7cb-42aa-4cff-8aea-5c17ef907d3d" providerId="ADAL" clId="{4B07BA9F-B6D0-44C5-87DE-876AA1F1B15B}" dt="2023-12-14T16:29:31.976" v="446"/>
          <ac:spMkLst>
            <pc:docMk/>
            <pc:sldMk cId="0" sldId="260"/>
            <ac:spMk id="9" creationId="{00000000-0000-0000-0000-000000000000}"/>
          </ac:spMkLst>
        </pc:spChg>
        <pc:cxnChg chg="add del mod modVis">
          <ac:chgData name="Bruegger,Retta" userId="e785c7cb-42aa-4cff-8aea-5c17ef907d3d" providerId="ADAL" clId="{4B07BA9F-B6D0-44C5-87DE-876AA1F1B15B}" dt="2023-12-20T16:07:22.890" v="3190"/>
          <ac:cxnSpMkLst>
            <pc:docMk/>
            <pc:sldMk cId="0" sldId="260"/>
            <ac:cxnSpMk id="3" creationId="{E4949114-CDE9-FFA8-391D-C9F605637359}"/>
          </ac:cxnSpMkLst>
        </pc:cxnChg>
      </pc:sldChg>
      <pc:sldChg chg="addSp delSp modSp mod modNotes">
        <pc:chgData name="Bruegger,Retta" userId="e785c7cb-42aa-4cff-8aea-5c17ef907d3d" providerId="ADAL" clId="{4B07BA9F-B6D0-44C5-87DE-876AA1F1B15B}" dt="2023-12-20T16:07:22.890" v="3190"/>
        <pc:sldMkLst>
          <pc:docMk/>
          <pc:sldMk cId="0" sldId="262"/>
        </pc:sldMkLst>
        <pc:spChg chg="mod">
          <ac:chgData name="Bruegger,Retta" userId="e785c7cb-42aa-4cff-8aea-5c17ef907d3d" providerId="ADAL" clId="{4B07BA9F-B6D0-44C5-87DE-876AA1F1B15B}" dt="2023-12-14T16:29:31.976" v="446"/>
          <ac:spMkLst>
            <pc:docMk/>
            <pc:sldMk cId="0" sldId="262"/>
            <ac:spMk id="29" creationId="{00000000-0000-0000-0000-000000000000}"/>
          </ac:spMkLst>
        </pc:spChg>
        <pc:spChg chg="mod">
          <ac:chgData name="Bruegger,Retta" userId="e785c7cb-42aa-4cff-8aea-5c17ef907d3d" providerId="ADAL" clId="{4B07BA9F-B6D0-44C5-87DE-876AA1F1B15B}" dt="2023-12-14T16:29:31.976" v="446"/>
          <ac:spMkLst>
            <pc:docMk/>
            <pc:sldMk cId="0" sldId="262"/>
            <ac:spMk id="33" creationId="{00000000-0000-0000-0000-000000000000}"/>
          </ac:spMkLst>
        </pc:spChg>
        <pc:cxnChg chg="add del mod modVis">
          <ac:chgData name="Bruegger,Retta" userId="e785c7cb-42aa-4cff-8aea-5c17ef907d3d" providerId="ADAL" clId="{4B07BA9F-B6D0-44C5-87DE-876AA1F1B15B}" dt="2023-12-20T16:07:22.890" v="3190"/>
          <ac:cxnSpMkLst>
            <pc:docMk/>
            <pc:sldMk cId="0" sldId="262"/>
            <ac:cxnSpMk id="37" creationId="{76DAFDF1-5FEA-A02E-FEA4-73187EE47A0E}"/>
          </ac:cxnSpMkLst>
        </pc:cxnChg>
      </pc:sldChg>
      <pc:sldChg chg="addSp delSp modSp mod delCm modCm modNotes">
        <pc:chgData name="Bruegger,Retta" userId="e785c7cb-42aa-4cff-8aea-5c17ef907d3d" providerId="ADAL" clId="{4B07BA9F-B6D0-44C5-87DE-876AA1F1B15B}" dt="2023-12-20T16:07:22.890" v="3190"/>
        <pc:sldMkLst>
          <pc:docMk/>
          <pc:sldMk cId="0" sldId="263"/>
        </pc:sldMkLst>
        <pc:spChg chg="mod">
          <ac:chgData name="Bruegger,Retta" userId="e785c7cb-42aa-4cff-8aea-5c17ef907d3d" providerId="ADAL" clId="{4B07BA9F-B6D0-44C5-87DE-876AA1F1B15B}" dt="2023-12-14T16:29:31.976" v="446"/>
          <ac:spMkLst>
            <pc:docMk/>
            <pc:sldMk cId="0" sldId="263"/>
            <ac:spMk id="3" creationId="{00000000-0000-0000-0000-000000000000}"/>
          </ac:spMkLst>
        </pc:spChg>
        <pc:spChg chg="mod">
          <ac:chgData name="Bruegger,Retta" userId="e785c7cb-42aa-4cff-8aea-5c17ef907d3d" providerId="ADAL" clId="{4B07BA9F-B6D0-44C5-87DE-876AA1F1B15B}" dt="2023-12-14T16:29:31.976" v="446"/>
          <ac:spMkLst>
            <pc:docMk/>
            <pc:sldMk cId="0" sldId="263"/>
            <ac:spMk id="12" creationId="{00000000-0000-0000-0000-000000000000}"/>
          </ac:spMkLst>
        </pc:spChg>
        <pc:cxnChg chg="add del mod modVis">
          <ac:chgData name="Bruegger,Retta" userId="e785c7cb-42aa-4cff-8aea-5c17ef907d3d" providerId="ADAL" clId="{4B07BA9F-B6D0-44C5-87DE-876AA1F1B15B}" dt="2023-12-20T16:07:22.890" v="3190"/>
          <ac:cxnSpMkLst>
            <pc:docMk/>
            <pc:sldMk cId="0" sldId="263"/>
            <ac:cxnSpMk id="13" creationId="{0671DEEA-4B4E-6C73-77C1-F968D89746C2}"/>
          </ac:cxnSpMkLst>
        </pc:cxnChg>
        <pc:extLst>
          <p:ext xmlns:p="http://schemas.openxmlformats.org/presentationml/2006/main" uri="{D6D511B9-2390-475A-947B-AFAB55BFBCF1}">
            <pc226:cmChg xmlns:pc226="http://schemas.microsoft.com/office/powerpoint/2022/06/main/command" chg="del mod">
              <pc226:chgData name="Bruegger,Retta" userId="e785c7cb-42aa-4cff-8aea-5c17ef907d3d" providerId="ADAL" clId="{4B07BA9F-B6D0-44C5-87DE-876AA1F1B15B}" dt="2023-12-14T17:35:08.853" v="1219"/>
              <pc2:cmMkLst xmlns:pc2="http://schemas.microsoft.com/office/powerpoint/2019/9/main/command">
                <pc:docMk/>
                <pc:sldMk cId="0" sldId="263"/>
                <pc2:cmMk id="{D010806D-B4F2-495D-A107-D3B72C99F0E8}"/>
              </pc2:cmMkLst>
            </pc226:cmChg>
          </p:ext>
        </pc:extLst>
      </pc:sldChg>
      <pc:sldChg chg="addSp delSp modSp mod">
        <pc:chgData name="Bruegger,Retta" userId="e785c7cb-42aa-4cff-8aea-5c17ef907d3d" providerId="ADAL" clId="{4B07BA9F-B6D0-44C5-87DE-876AA1F1B15B}" dt="2023-12-20T16:07:22.890" v="3190"/>
        <pc:sldMkLst>
          <pc:docMk/>
          <pc:sldMk cId="0" sldId="264"/>
        </pc:sldMkLst>
        <pc:spChg chg="mod">
          <ac:chgData name="Bruegger,Retta" userId="e785c7cb-42aa-4cff-8aea-5c17ef907d3d" providerId="ADAL" clId="{4B07BA9F-B6D0-44C5-87DE-876AA1F1B15B}" dt="2023-12-14T16:29:31.976" v="446"/>
          <ac:spMkLst>
            <pc:docMk/>
            <pc:sldMk cId="0" sldId="264"/>
            <ac:spMk id="12" creationId="{00000000-0000-0000-0000-000000000000}"/>
          </ac:spMkLst>
        </pc:spChg>
        <pc:spChg chg="mod">
          <ac:chgData name="Bruegger,Retta" userId="e785c7cb-42aa-4cff-8aea-5c17ef907d3d" providerId="ADAL" clId="{4B07BA9F-B6D0-44C5-87DE-876AA1F1B15B}" dt="2023-12-14T16:29:31.976" v="446"/>
          <ac:spMkLst>
            <pc:docMk/>
            <pc:sldMk cId="0" sldId="264"/>
            <ac:spMk id="14" creationId="{6F35D723-9C33-CC2F-69DF-3252DDA4E686}"/>
          </ac:spMkLst>
        </pc:spChg>
        <pc:cxnChg chg="add del mod modVis">
          <ac:chgData name="Bruegger,Retta" userId="e785c7cb-42aa-4cff-8aea-5c17ef907d3d" providerId="ADAL" clId="{4B07BA9F-B6D0-44C5-87DE-876AA1F1B15B}" dt="2023-12-20T16:07:22.890" v="3190"/>
          <ac:cxnSpMkLst>
            <pc:docMk/>
            <pc:sldMk cId="0" sldId="264"/>
            <ac:cxnSpMk id="2" creationId="{2989D5B9-93BA-65B4-9CBA-F73C8F931CC6}"/>
          </ac:cxnSpMkLst>
        </pc:cxnChg>
      </pc:sldChg>
      <pc:sldChg chg="addSp delSp modSp mod">
        <pc:chgData name="Bruegger,Retta" userId="e785c7cb-42aa-4cff-8aea-5c17ef907d3d" providerId="ADAL" clId="{4B07BA9F-B6D0-44C5-87DE-876AA1F1B15B}" dt="2023-12-20T16:07:22.890" v="3190"/>
        <pc:sldMkLst>
          <pc:docMk/>
          <pc:sldMk cId="0" sldId="265"/>
        </pc:sldMkLst>
        <pc:spChg chg="mod">
          <ac:chgData name="Bruegger,Retta" userId="e785c7cb-42aa-4cff-8aea-5c17ef907d3d" providerId="ADAL" clId="{4B07BA9F-B6D0-44C5-87DE-876AA1F1B15B}" dt="2023-12-14T16:29:31.976" v="446"/>
          <ac:spMkLst>
            <pc:docMk/>
            <pc:sldMk cId="0" sldId="265"/>
            <ac:spMk id="14" creationId="{2C2838C0-40EC-BC5B-A9C9-56EADAE30CE3}"/>
          </ac:spMkLst>
        </pc:spChg>
        <pc:cxnChg chg="add del mod modVis">
          <ac:chgData name="Bruegger,Retta" userId="e785c7cb-42aa-4cff-8aea-5c17ef907d3d" providerId="ADAL" clId="{4B07BA9F-B6D0-44C5-87DE-876AA1F1B15B}" dt="2023-12-20T16:07:22.890" v="3190"/>
          <ac:cxnSpMkLst>
            <pc:docMk/>
            <pc:sldMk cId="0" sldId="265"/>
            <ac:cxnSpMk id="2" creationId="{DED1908F-3875-E9A7-566C-E73484563E46}"/>
          </ac:cxnSpMkLst>
        </pc:cxnChg>
      </pc:sldChg>
      <pc:sldChg chg="addSp delSp modSp mod">
        <pc:chgData name="Bruegger,Retta" userId="e785c7cb-42aa-4cff-8aea-5c17ef907d3d" providerId="ADAL" clId="{4B07BA9F-B6D0-44C5-87DE-876AA1F1B15B}" dt="2023-12-20T16:07:22.890" v="3190"/>
        <pc:sldMkLst>
          <pc:docMk/>
          <pc:sldMk cId="0" sldId="266"/>
        </pc:sldMkLst>
        <pc:spChg chg="mod">
          <ac:chgData name="Bruegger,Retta" userId="e785c7cb-42aa-4cff-8aea-5c17ef907d3d" providerId="ADAL" clId="{4B07BA9F-B6D0-44C5-87DE-876AA1F1B15B}" dt="2023-12-14T16:29:31.976" v="446"/>
          <ac:spMkLst>
            <pc:docMk/>
            <pc:sldMk cId="0" sldId="266"/>
            <ac:spMk id="14" creationId="{E52ACEC4-D9D1-1403-5CEE-B68B9A30A925}"/>
          </ac:spMkLst>
        </pc:spChg>
        <pc:cxnChg chg="add del mod modVis">
          <ac:chgData name="Bruegger,Retta" userId="e785c7cb-42aa-4cff-8aea-5c17ef907d3d" providerId="ADAL" clId="{4B07BA9F-B6D0-44C5-87DE-876AA1F1B15B}" dt="2023-12-20T16:07:22.890" v="3190"/>
          <ac:cxnSpMkLst>
            <pc:docMk/>
            <pc:sldMk cId="0" sldId="266"/>
            <ac:cxnSpMk id="2" creationId="{A05CAD54-6C82-3B28-DB09-ADB702F6FDE7}"/>
          </ac:cxnSpMkLst>
        </pc:cxnChg>
      </pc:sldChg>
      <pc:sldChg chg="addSp delSp modSp mod ord modAnim">
        <pc:chgData name="Bruegger,Retta" userId="e785c7cb-42aa-4cff-8aea-5c17ef907d3d" providerId="ADAL" clId="{4B07BA9F-B6D0-44C5-87DE-876AA1F1B15B}" dt="2023-12-20T16:07:22.890" v="3190"/>
        <pc:sldMkLst>
          <pc:docMk/>
          <pc:sldMk cId="0" sldId="267"/>
        </pc:sldMkLst>
        <pc:spChg chg="mod">
          <ac:chgData name="Bruegger,Retta" userId="e785c7cb-42aa-4cff-8aea-5c17ef907d3d" providerId="ADAL" clId="{4B07BA9F-B6D0-44C5-87DE-876AA1F1B15B}" dt="2023-12-14T16:29:31.976" v="446"/>
          <ac:spMkLst>
            <pc:docMk/>
            <pc:sldMk cId="0" sldId="267"/>
            <ac:spMk id="10" creationId="{00000000-0000-0000-0000-000000000000}"/>
          </ac:spMkLst>
        </pc:spChg>
        <pc:spChg chg="mod">
          <ac:chgData name="Bruegger,Retta" userId="e785c7cb-42aa-4cff-8aea-5c17ef907d3d" providerId="ADAL" clId="{4B07BA9F-B6D0-44C5-87DE-876AA1F1B15B}" dt="2023-12-14T16:29:31.976" v="446"/>
          <ac:spMkLst>
            <pc:docMk/>
            <pc:sldMk cId="0" sldId="267"/>
            <ac:spMk id="12" creationId="{00000000-0000-0000-0000-000000000000}"/>
          </ac:spMkLst>
        </pc:spChg>
        <pc:grpChg chg="del">
          <ac:chgData name="Bruegger,Retta" userId="e785c7cb-42aa-4cff-8aea-5c17ef907d3d" providerId="ADAL" clId="{4B07BA9F-B6D0-44C5-87DE-876AA1F1B15B}" dt="2023-12-14T16:07:17.675" v="184" actId="478"/>
          <ac:grpSpMkLst>
            <pc:docMk/>
            <pc:sldMk cId="0" sldId="267"/>
            <ac:grpSpMk id="22" creationId="{12C2ADBB-37AF-2244-DEC3-8AA080428625}"/>
          </ac:grpSpMkLst>
        </pc:grpChg>
        <pc:picChg chg="add mod modCrop">
          <ac:chgData name="Bruegger,Retta" userId="e785c7cb-42aa-4cff-8aea-5c17ef907d3d" providerId="ADAL" clId="{4B07BA9F-B6D0-44C5-87DE-876AA1F1B15B}" dt="2023-12-14T16:07:27.192" v="187" actId="1076"/>
          <ac:picMkLst>
            <pc:docMk/>
            <pc:sldMk cId="0" sldId="267"/>
            <ac:picMk id="19" creationId="{B781C6BD-CCC7-84C5-88E2-7DD60EFA3CD3}"/>
          </ac:picMkLst>
        </pc:picChg>
        <pc:picChg chg="add mod">
          <ac:chgData name="Bruegger,Retta" userId="e785c7cb-42aa-4cff-8aea-5c17ef907d3d" providerId="ADAL" clId="{4B07BA9F-B6D0-44C5-87DE-876AA1F1B15B}" dt="2023-12-14T16:08:16.662" v="198" actId="1076"/>
          <ac:picMkLst>
            <pc:docMk/>
            <pc:sldMk cId="0" sldId="267"/>
            <ac:picMk id="20" creationId="{CC68D80A-A2C0-DC1E-9B1A-9A5AA47CD579}"/>
          </ac:picMkLst>
        </pc:picChg>
        <pc:cxnChg chg="add del mod modVis">
          <ac:chgData name="Bruegger,Retta" userId="e785c7cb-42aa-4cff-8aea-5c17ef907d3d" providerId="ADAL" clId="{4B07BA9F-B6D0-44C5-87DE-876AA1F1B15B}" dt="2023-12-20T16:07:22.890" v="3190"/>
          <ac:cxnSpMkLst>
            <pc:docMk/>
            <pc:sldMk cId="0" sldId="267"/>
            <ac:cxnSpMk id="18" creationId="{FC51C1AA-AD03-ED99-2F98-DF782C917B93}"/>
          </ac:cxnSpMkLst>
        </pc:cxnChg>
      </pc:sldChg>
      <pc:sldChg chg="addSp delSp modSp mod modNotes">
        <pc:chgData name="Bruegger,Retta" userId="e785c7cb-42aa-4cff-8aea-5c17ef907d3d" providerId="ADAL" clId="{4B07BA9F-B6D0-44C5-87DE-876AA1F1B15B}" dt="2023-12-20T16:07:22.890" v="3190"/>
        <pc:sldMkLst>
          <pc:docMk/>
          <pc:sldMk cId="0" sldId="271"/>
        </pc:sldMkLst>
        <pc:cxnChg chg="add del mod modVis">
          <ac:chgData name="Bruegger,Retta" userId="e785c7cb-42aa-4cff-8aea-5c17ef907d3d" providerId="ADAL" clId="{4B07BA9F-B6D0-44C5-87DE-876AA1F1B15B}" dt="2023-12-20T16:07:22.890" v="3190"/>
          <ac:cxnSpMkLst>
            <pc:docMk/>
            <pc:sldMk cId="0" sldId="271"/>
            <ac:cxnSpMk id="2" creationId="{47CBB18B-B59B-2167-9284-CEAEE61D0064}"/>
          </ac:cxnSpMkLst>
        </pc:cxnChg>
      </pc:sldChg>
      <pc:sldChg chg="addSp delSp modSp mod">
        <pc:chgData name="Bruegger,Retta" userId="e785c7cb-42aa-4cff-8aea-5c17ef907d3d" providerId="ADAL" clId="{4B07BA9F-B6D0-44C5-87DE-876AA1F1B15B}" dt="2023-12-20T16:07:22.890" v="3190"/>
        <pc:sldMkLst>
          <pc:docMk/>
          <pc:sldMk cId="4139042553" sldId="272"/>
        </pc:sldMkLst>
        <pc:cxnChg chg="add del mod modVis">
          <ac:chgData name="Bruegger,Retta" userId="e785c7cb-42aa-4cff-8aea-5c17ef907d3d" providerId="ADAL" clId="{4B07BA9F-B6D0-44C5-87DE-876AA1F1B15B}" dt="2023-12-20T16:07:22.890" v="3190"/>
          <ac:cxnSpMkLst>
            <pc:docMk/>
            <pc:sldMk cId="4139042553" sldId="272"/>
            <ac:cxnSpMk id="6" creationId="{369FA63C-3715-8C47-9EE9-DB8A4985488D}"/>
          </ac:cxnSpMkLst>
        </pc:cxnChg>
      </pc:sldChg>
      <pc:sldChg chg="addSp delSp modSp mod">
        <pc:chgData name="Bruegger,Retta" userId="e785c7cb-42aa-4cff-8aea-5c17ef907d3d" providerId="ADAL" clId="{4B07BA9F-B6D0-44C5-87DE-876AA1F1B15B}" dt="2023-12-20T16:07:22.890" v="3190"/>
        <pc:sldMkLst>
          <pc:docMk/>
          <pc:sldMk cId="2339276510" sldId="274"/>
        </pc:sldMkLst>
        <pc:cxnChg chg="add del mod modVis">
          <ac:chgData name="Bruegger,Retta" userId="e785c7cb-42aa-4cff-8aea-5c17ef907d3d" providerId="ADAL" clId="{4B07BA9F-B6D0-44C5-87DE-876AA1F1B15B}" dt="2023-12-20T16:07:22.890" v="3190"/>
          <ac:cxnSpMkLst>
            <pc:docMk/>
            <pc:sldMk cId="2339276510" sldId="274"/>
            <ac:cxnSpMk id="3" creationId="{1EEA87A2-69E7-CEDB-A20B-C84CCE04A274}"/>
          </ac:cxnSpMkLst>
        </pc:cxnChg>
      </pc:sldChg>
      <pc:sldChg chg="addSp delSp modSp mod">
        <pc:chgData name="Bruegger,Retta" userId="e785c7cb-42aa-4cff-8aea-5c17ef907d3d" providerId="ADAL" clId="{4B07BA9F-B6D0-44C5-87DE-876AA1F1B15B}" dt="2023-12-20T16:07:22.890" v="3190"/>
        <pc:sldMkLst>
          <pc:docMk/>
          <pc:sldMk cId="0" sldId="275"/>
        </pc:sldMkLst>
        <pc:spChg chg="mod">
          <ac:chgData name="Bruegger,Retta" userId="e785c7cb-42aa-4cff-8aea-5c17ef907d3d" providerId="ADAL" clId="{4B07BA9F-B6D0-44C5-87DE-876AA1F1B15B}" dt="2023-12-14T17:37:59.923" v="1226"/>
          <ac:spMkLst>
            <pc:docMk/>
            <pc:sldMk cId="0" sldId="275"/>
            <ac:spMk id="7" creationId="{5DF4E612-A012-F4C7-F52F-5F271D8417BF}"/>
          </ac:spMkLst>
        </pc:spChg>
        <pc:grpChg chg="add mod">
          <ac:chgData name="Bruegger,Retta" userId="e785c7cb-42aa-4cff-8aea-5c17ef907d3d" providerId="ADAL" clId="{4B07BA9F-B6D0-44C5-87DE-876AA1F1B15B}" dt="2023-12-14T17:38:02.857" v="1227" actId="1076"/>
          <ac:grpSpMkLst>
            <pc:docMk/>
            <pc:sldMk cId="0" sldId="275"/>
            <ac:grpSpMk id="5" creationId="{EE056866-7212-0B30-A215-DA8E89E936F3}"/>
          </ac:grpSpMkLst>
        </pc:grpChg>
        <pc:picChg chg="mod">
          <ac:chgData name="Bruegger,Retta" userId="e785c7cb-42aa-4cff-8aea-5c17ef907d3d" providerId="ADAL" clId="{4B07BA9F-B6D0-44C5-87DE-876AA1F1B15B}" dt="2023-12-14T17:37:59.923" v="1226"/>
          <ac:picMkLst>
            <pc:docMk/>
            <pc:sldMk cId="0" sldId="275"/>
            <ac:picMk id="8" creationId="{B8371E78-49D8-8980-CD11-DD91C270ED99}"/>
          </ac:picMkLst>
        </pc:picChg>
        <pc:cxnChg chg="add del mod modVis">
          <ac:chgData name="Bruegger,Retta" userId="e785c7cb-42aa-4cff-8aea-5c17ef907d3d" providerId="ADAL" clId="{4B07BA9F-B6D0-44C5-87DE-876AA1F1B15B}" dt="2023-12-20T16:07:22.890" v="3190"/>
          <ac:cxnSpMkLst>
            <pc:docMk/>
            <pc:sldMk cId="0" sldId="275"/>
            <ac:cxnSpMk id="9" creationId="{0AE87480-9B40-6E13-0410-A3F4C287F8C4}"/>
          </ac:cxnSpMkLst>
        </pc:cxnChg>
      </pc:sldChg>
      <pc:sldChg chg="addSp delSp modSp mod">
        <pc:chgData name="Bruegger,Retta" userId="e785c7cb-42aa-4cff-8aea-5c17ef907d3d" providerId="ADAL" clId="{4B07BA9F-B6D0-44C5-87DE-876AA1F1B15B}" dt="2023-12-20T16:07:22.890" v="3190"/>
        <pc:sldMkLst>
          <pc:docMk/>
          <pc:sldMk cId="0" sldId="276"/>
        </pc:sldMkLst>
        <pc:cxnChg chg="add del mod modVis">
          <ac:chgData name="Bruegger,Retta" userId="e785c7cb-42aa-4cff-8aea-5c17ef907d3d" providerId="ADAL" clId="{4B07BA9F-B6D0-44C5-87DE-876AA1F1B15B}" dt="2023-12-20T16:07:22.890" v="3190"/>
          <ac:cxnSpMkLst>
            <pc:docMk/>
            <pc:sldMk cId="0" sldId="276"/>
            <ac:cxnSpMk id="2" creationId="{351A669C-6F2F-271D-3553-B4264117EB46}"/>
          </ac:cxnSpMkLst>
        </pc:cxnChg>
      </pc:sldChg>
      <pc:sldChg chg="addSp delSp modSp mod delCm">
        <pc:chgData name="Bruegger,Retta" userId="e785c7cb-42aa-4cff-8aea-5c17ef907d3d" providerId="ADAL" clId="{4B07BA9F-B6D0-44C5-87DE-876AA1F1B15B}" dt="2023-12-20T16:07:22.890" v="3190"/>
        <pc:sldMkLst>
          <pc:docMk/>
          <pc:sldMk cId="2759986898" sldId="278"/>
        </pc:sldMkLst>
        <pc:cxnChg chg="add del mod modVis">
          <ac:chgData name="Bruegger,Retta" userId="e785c7cb-42aa-4cff-8aea-5c17ef907d3d" providerId="ADAL" clId="{4B07BA9F-B6D0-44C5-87DE-876AA1F1B15B}" dt="2023-12-20T16:07:22.890" v="3190"/>
          <ac:cxnSpMkLst>
            <pc:docMk/>
            <pc:sldMk cId="2759986898" sldId="278"/>
            <ac:cxnSpMk id="2" creationId="{C62F5FA4-6983-EDA3-9CA8-F1555B116CB8}"/>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14T17:34:21.506" v="1213"/>
              <pc2:cmMkLst xmlns:pc2="http://schemas.microsoft.com/office/powerpoint/2019/9/main/command">
                <pc:docMk/>
                <pc:sldMk cId="2759986898" sldId="278"/>
                <pc2:cmMk id="{C55FF4E8-867E-4EC2-9E84-46EC487FBE42}"/>
              </pc2:cmMkLst>
            </pc226:cmChg>
          </p:ext>
        </pc:extLst>
      </pc:sldChg>
      <pc:sldChg chg="addSp delSp modSp mod">
        <pc:chgData name="Bruegger,Retta" userId="e785c7cb-42aa-4cff-8aea-5c17ef907d3d" providerId="ADAL" clId="{4B07BA9F-B6D0-44C5-87DE-876AA1F1B15B}" dt="2023-12-20T16:07:22.890" v="3190"/>
        <pc:sldMkLst>
          <pc:docMk/>
          <pc:sldMk cId="254765978" sldId="279"/>
        </pc:sldMkLst>
        <pc:cxnChg chg="add del mod modVis">
          <ac:chgData name="Bruegger,Retta" userId="e785c7cb-42aa-4cff-8aea-5c17ef907d3d" providerId="ADAL" clId="{4B07BA9F-B6D0-44C5-87DE-876AA1F1B15B}" dt="2023-12-20T16:07:22.890" v="3190"/>
          <ac:cxnSpMkLst>
            <pc:docMk/>
            <pc:sldMk cId="254765978" sldId="279"/>
            <ac:cxnSpMk id="2" creationId="{F15EE1EE-6E71-2FA4-A118-1CF164FEB061}"/>
          </ac:cxnSpMkLst>
        </pc:cxnChg>
      </pc:sldChg>
      <pc:sldChg chg="addSp delSp modSp mod modNotes">
        <pc:chgData name="Bruegger,Retta" userId="e785c7cb-42aa-4cff-8aea-5c17ef907d3d" providerId="ADAL" clId="{4B07BA9F-B6D0-44C5-87DE-876AA1F1B15B}" dt="2023-12-20T16:07:22.890" v="3190"/>
        <pc:sldMkLst>
          <pc:docMk/>
          <pc:sldMk cId="1470503216" sldId="280"/>
        </pc:sldMkLst>
        <pc:cxnChg chg="add del mod modVis">
          <ac:chgData name="Bruegger,Retta" userId="e785c7cb-42aa-4cff-8aea-5c17ef907d3d" providerId="ADAL" clId="{4B07BA9F-B6D0-44C5-87DE-876AA1F1B15B}" dt="2023-12-20T16:07:22.890" v="3190"/>
          <ac:cxnSpMkLst>
            <pc:docMk/>
            <pc:sldMk cId="1470503216" sldId="280"/>
            <ac:cxnSpMk id="2" creationId="{08913F90-7C04-B989-14D6-96643161FC70}"/>
          </ac:cxnSpMkLst>
        </pc:cxnChg>
      </pc:sldChg>
      <pc:sldChg chg="addSp delSp modSp mod">
        <pc:chgData name="Bruegger,Retta" userId="e785c7cb-42aa-4cff-8aea-5c17ef907d3d" providerId="ADAL" clId="{4B07BA9F-B6D0-44C5-87DE-876AA1F1B15B}" dt="2023-12-20T16:07:22.890" v="3190"/>
        <pc:sldMkLst>
          <pc:docMk/>
          <pc:sldMk cId="4224230595" sldId="281"/>
        </pc:sldMkLst>
        <pc:cxnChg chg="add del mod modVis">
          <ac:chgData name="Bruegger,Retta" userId="e785c7cb-42aa-4cff-8aea-5c17ef907d3d" providerId="ADAL" clId="{4B07BA9F-B6D0-44C5-87DE-876AA1F1B15B}" dt="2023-12-20T16:07:22.890" v="3190"/>
          <ac:cxnSpMkLst>
            <pc:docMk/>
            <pc:sldMk cId="4224230595" sldId="281"/>
            <ac:cxnSpMk id="4" creationId="{C3D00145-1791-722C-DE8B-E023C8A2B676}"/>
          </ac:cxnSpMkLst>
        </pc:cxnChg>
      </pc:sldChg>
      <pc:sldChg chg="addSp delSp modSp mod">
        <pc:chgData name="Bruegger,Retta" userId="e785c7cb-42aa-4cff-8aea-5c17ef907d3d" providerId="ADAL" clId="{4B07BA9F-B6D0-44C5-87DE-876AA1F1B15B}" dt="2023-12-20T16:07:22.890" v="3190"/>
        <pc:sldMkLst>
          <pc:docMk/>
          <pc:sldMk cId="2840613254" sldId="282"/>
        </pc:sldMkLst>
        <pc:cxnChg chg="add del mod modVis">
          <ac:chgData name="Bruegger,Retta" userId="e785c7cb-42aa-4cff-8aea-5c17ef907d3d" providerId="ADAL" clId="{4B07BA9F-B6D0-44C5-87DE-876AA1F1B15B}" dt="2023-12-20T16:07:22.890" v="3190"/>
          <ac:cxnSpMkLst>
            <pc:docMk/>
            <pc:sldMk cId="2840613254" sldId="282"/>
            <ac:cxnSpMk id="2" creationId="{631277F9-EF85-026F-1098-1BA08E740CC8}"/>
          </ac:cxnSpMkLst>
        </pc:cxnChg>
      </pc:sldChg>
      <pc:sldChg chg="addSp delSp modSp mod">
        <pc:chgData name="Bruegger,Retta" userId="e785c7cb-42aa-4cff-8aea-5c17ef907d3d" providerId="ADAL" clId="{4B07BA9F-B6D0-44C5-87DE-876AA1F1B15B}" dt="2023-12-20T16:07:22.890" v="3190"/>
        <pc:sldMkLst>
          <pc:docMk/>
          <pc:sldMk cId="2321813382" sldId="283"/>
        </pc:sldMkLst>
        <pc:cxnChg chg="add del mod modVis">
          <ac:chgData name="Bruegger,Retta" userId="e785c7cb-42aa-4cff-8aea-5c17ef907d3d" providerId="ADAL" clId="{4B07BA9F-B6D0-44C5-87DE-876AA1F1B15B}" dt="2023-12-20T16:07:22.890" v="3190"/>
          <ac:cxnSpMkLst>
            <pc:docMk/>
            <pc:sldMk cId="2321813382" sldId="283"/>
            <ac:cxnSpMk id="5" creationId="{1284940B-AE91-40D5-022D-5D50C32271CF}"/>
          </ac:cxnSpMkLst>
        </pc:cxnChg>
      </pc:sldChg>
      <pc:sldChg chg="addSp delSp modSp mod ord delCm">
        <pc:chgData name="Bruegger,Retta" userId="e785c7cb-42aa-4cff-8aea-5c17ef907d3d" providerId="ADAL" clId="{4B07BA9F-B6D0-44C5-87DE-876AA1F1B15B}" dt="2023-12-20T16:07:22.890" v="3190"/>
        <pc:sldMkLst>
          <pc:docMk/>
          <pc:sldMk cId="853773927" sldId="284"/>
        </pc:sldMkLst>
        <pc:spChg chg="del">
          <ac:chgData name="Bruegger,Retta" userId="e785c7cb-42aa-4cff-8aea-5c17ef907d3d" providerId="ADAL" clId="{4B07BA9F-B6D0-44C5-87DE-876AA1F1B15B}" dt="2023-12-14T16:05:22.703" v="161" actId="478"/>
          <ac:spMkLst>
            <pc:docMk/>
            <pc:sldMk cId="853773927" sldId="284"/>
            <ac:spMk id="28" creationId="{B687D068-8EE4-8ED1-898F-FCD9ED61064B}"/>
          </ac:spMkLst>
        </pc:spChg>
        <pc:spChg chg="del">
          <ac:chgData name="Bruegger,Retta" userId="e785c7cb-42aa-4cff-8aea-5c17ef907d3d" providerId="ADAL" clId="{4B07BA9F-B6D0-44C5-87DE-876AA1F1B15B}" dt="2023-12-14T16:06:29.227" v="171" actId="478"/>
          <ac:spMkLst>
            <pc:docMk/>
            <pc:sldMk cId="853773927" sldId="284"/>
            <ac:spMk id="30" creationId="{BD4EE3A8-EE4D-4E6D-93CF-0F3742CBE111}"/>
          </ac:spMkLst>
        </pc:spChg>
        <pc:picChg chg="add mod modCrop">
          <ac:chgData name="Bruegger,Retta" userId="e785c7cb-42aa-4cff-8aea-5c17ef907d3d" providerId="ADAL" clId="{4B07BA9F-B6D0-44C5-87DE-876AA1F1B15B}" dt="2023-12-14T16:05:25.692" v="162" actId="1076"/>
          <ac:picMkLst>
            <pc:docMk/>
            <pc:sldMk cId="853773927" sldId="284"/>
            <ac:picMk id="7" creationId="{8C77AA32-13D7-6543-443C-26BE2C8B991B}"/>
          </ac:picMkLst>
        </pc:picChg>
        <pc:picChg chg="add mod modCrop">
          <ac:chgData name="Bruegger,Retta" userId="e785c7cb-42aa-4cff-8aea-5c17ef907d3d" providerId="ADAL" clId="{4B07BA9F-B6D0-44C5-87DE-876AA1F1B15B}" dt="2023-12-14T16:06:37.815" v="173" actId="732"/>
          <ac:picMkLst>
            <pc:docMk/>
            <pc:sldMk cId="853773927" sldId="284"/>
            <ac:picMk id="9" creationId="{9652CA02-CF5D-3675-3783-E16B78DABA08}"/>
          </ac:picMkLst>
        </pc:picChg>
        <pc:cxnChg chg="add del mod modVis">
          <ac:chgData name="Bruegger,Retta" userId="e785c7cb-42aa-4cff-8aea-5c17ef907d3d" providerId="ADAL" clId="{4B07BA9F-B6D0-44C5-87DE-876AA1F1B15B}" dt="2023-12-20T16:07:22.890" v="3190"/>
          <ac:cxnSpMkLst>
            <pc:docMk/>
            <pc:sldMk cId="853773927" sldId="284"/>
            <ac:cxnSpMk id="5" creationId="{B8E025E8-711A-7D92-4AFB-627172BCE232}"/>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14T17:08:58.527" v="1040"/>
              <pc2:cmMkLst xmlns:pc2="http://schemas.microsoft.com/office/powerpoint/2019/9/main/command">
                <pc:docMk/>
                <pc:sldMk cId="853773927" sldId="284"/>
                <pc2:cmMk id="{E62B0777-EAFF-4F32-9893-3AC16FAC8EF6}"/>
              </pc2:cmMkLst>
            </pc226:cmChg>
          </p:ext>
        </pc:extLst>
      </pc:sldChg>
      <pc:sldChg chg="addSp delSp modSp mod modNotes">
        <pc:chgData name="Bruegger,Retta" userId="e785c7cb-42aa-4cff-8aea-5c17ef907d3d" providerId="ADAL" clId="{4B07BA9F-B6D0-44C5-87DE-876AA1F1B15B}" dt="2023-12-20T16:07:22.890" v="3190"/>
        <pc:sldMkLst>
          <pc:docMk/>
          <pc:sldMk cId="968154382" sldId="285"/>
        </pc:sldMkLst>
        <pc:spChg chg="mod">
          <ac:chgData name="Bruegger,Retta" userId="e785c7cb-42aa-4cff-8aea-5c17ef907d3d" providerId="ADAL" clId="{4B07BA9F-B6D0-44C5-87DE-876AA1F1B15B}" dt="2023-12-14T16:29:31.976" v="446"/>
          <ac:spMkLst>
            <pc:docMk/>
            <pc:sldMk cId="968154382" sldId="285"/>
            <ac:spMk id="9" creationId="{00000000-0000-0000-0000-000000000000}"/>
          </ac:spMkLst>
        </pc:spChg>
        <pc:cxnChg chg="add del mod modVis">
          <ac:chgData name="Bruegger,Retta" userId="e785c7cb-42aa-4cff-8aea-5c17ef907d3d" providerId="ADAL" clId="{4B07BA9F-B6D0-44C5-87DE-876AA1F1B15B}" dt="2023-12-20T16:07:22.890" v="3190"/>
          <ac:cxnSpMkLst>
            <pc:docMk/>
            <pc:sldMk cId="968154382" sldId="285"/>
            <ac:cxnSpMk id="28" creationId="{27CC5C34-BE3F-E8BA-91D9-31C10A451538}"/>
          </ac:cxnSpMkLst>
        </pc:cxnChg>
      </pc:sldChg>
      <pc:sldChg chg="addSp delSp modSp mod modNotes">
        <pc:chgData name="Bruegger,Retta" userId="e785c7cb-42aa-4cff-8aea-5c17ef907d3d" providerId="ADAL" clId="{4B07BA9F-B6D0-44C5-87DE-876AA1F1B15B}" dt="2023-12-20T16:07:22.890" v="3190"/>
        <pc:sldMkLst>
          <pc:docMk/>
          <pc:sldMk cId="3119350797" sldId="289"/>
        </pc:sldMkLst>
        <pc:spChg chg="mod">
          <ac:chgData name="Bruegger,Retta" userId="e785c7cb-42aa-4cff-8aea-5c17ef907d3d" providerId="ADAL" clId="{4B07BA9F-B6D0-44C5-87DE-876AA1F1B15B}" dt="2023-12-14T16:29:31.976" v="446"/>
          <ac:spMkLst>
            <pc:docMk/>
            <pc:sldMk cId="3119350797" sldId="289"/>
            <ac:spMk id="9" creationId="{00000000-0000-0000-0000-000000000000}"/>
          </ac:spMkLst>
        </pc:spChg>
        <pc:cxnChg chg="add del mod modVis">
          <ac:chgData name="Bruegger,Retta" userId="e785c7cb-42aa-4cff-8aea-5c17ef907d3d" providerId="ADAL" clId="{4B07BA9F-B6D0-44C5-87DE-876AA1F1B15B}" dt="2023-12-20T16:07:22.890" v="3190"/>
          <ac:cxnSpMkLst>
            <pc:docMk/>
            <pc:sldMk cId="3119350797" sldId="289"/>
            <ac:cxnSpMk id="28" creationId="{E71F42F7-0F47-3241-4CAD-E59A03D54F44}"/>
          </ac:cxnSpMkLst>
        </pc:cxnChg>
      </pc:sldChg>
      <pc:sldChg chg="addSp delSp modSp mod modNotes">
        <pc:chgData name="Bruegger,Retta" userId="e785c7cb-42aa-4cff-8aea-5c17ef907d3d" providerId="ADAL" clId="{4B07BA9F-B6D0-44C5-87DE-876AA1F1B15B}" dt="2023-12-20T16:07:22.890" v="3190"/>
        <pc:sldMkLst>
          <pc:docMk/>
          <pc:sldMk cId="2548718116" sldId="293"/>
        </pc:sldMkLst>
        <pc:spChg chg="mod">
          <ac:chgData name="Bruegger,Retta" userId="e785c7cb-42aa-4cff-8aea-5c17ef907d3d" providerId="ADAL" clId="{4B07BA9F-B6D0-44C5-87DE-876AA1F1B15B}" dt="2023-12-14T17:31:06.143" v="1208" actId="20577"/>
          <ac:spMkLst>
            <pc:docMk/>
            <pc:sldMk cId="2548718116" sldId="293"/>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2548718116" sldId="293"/>
            <ac:cxnSpMk id="3" creationId="{A017D7EA-6ABC-30AC-A52F-FAB6D9CF25A1}"/>
          </ac:cxnSpMkLst>
        </pc:cxnChg>
      </pc:sldChg>
      <pc:sldChg chg="addSp delSp modSp mod modNotes">
        <pc:chgData name="Bruegger,Retta" userId="e785c7cb-42aa-4cff-8aea-5c17ef907d3d" providerId="ADAL" clId="{4B07BA9F-B6D0-44C5-87DE-876AA1F1B15B}" dt="2023-12-20T16:07:22.890" v="3190"/>
        <pc:sldMkLst>
          <pc:docMk/>
          <pc:sldMk cId="2285363388" sldId="294"/>
        </pc:sldMkLst>
        <pc:spChg chg="mod">
          <ac:chgData name="Bruegger,Retta" userId="e785c7cb-42aa-4cff-8aea-5c17ef907d3d" providerId="ADAL" clId="{4B07BA9F-B6D0-44C5-87DE-876AA1F1B15B}" dt="2023-12-14T16:29:31.976" v="446"/>
          <ac:spMkLst>
            <pc:docMk/>
            <pc:sldMk cId="2285363388" sldId="294"/>
            <ac:spMk id="9" creationId="{00000000-0000-0000-0000-000000000000}"/>
          </ac:spMkLst>
        </pc:spChg>
        <pc:grpChg chg="del">
          <ac:chgData name="Bruegger,Retta" userId="e785c7cb-42aa-4cff-8aea-5c17ef907d3d" providerId="ADAL" clId="{4B07BA9F-B6D0-44C5-87DE-876AA1F1B15B}" dt="2023-12-14T16:02:24.452" v="139" actId="478"/>
          <ac:grpSpMkLst>
            <pc:docMk/>
            <pc:sldMk cId="2285363388" sldId="294"/>
            <ac:grpSpMk id="3" creationId="{00000000-0000-0000-0000-000000000000}"/>
          </ac:grpSpMkLst>
        </pc:grpChg>
        <pc:picChg chg="add mod ord modCrop">
          <ac:chgData name="Bruegger,Retta" userId="e785c7cb-42aa-4cff-8aea-5c17ef907d3d" providerId="ADAL" clId="{4B07BA9F-B6D0-44C5-87DE-876AA1F1B15B}" dt="2023-12-14T16:02:22.422" v="138" actId="167"/>
          <ac:picMkLst>
            <pc:docMk/>
            <pc:sldMk cId="2285363388" sldId="294"/>
            <ac:picMk id="29" creationId="{58A74F18-3D72-C083-36B7-E3079A9364AA}"/>
          </ac:picMkLst>
        </pc:picChg>
        <pc:cxnChg chg="add del mod modVis">
          <ac:chgData name="Bruegger,Retta" userId="e785c7cb-42aa-4cff-8aea-5c17ef907d3d" providerId="ADAL" clId="{4B07BA9F-B6D0-44C5-87DE-876AA1F1B15B}" dt="2023-12-20T16:07:22.890" v="3190"/>
          <ac:cxnSpMkLst>
            <pc:docMk/>
            <pc:sldMk cId="2285363388" sldId="294"/>
            <ac:cxnSpMk id="3" creationId="{AECD921A-A1FE-39EC-F9CB-197D963F0935}"/>
          </ac:cxnSpMkLst>
        </pc:cxnChg>
      </pc:sldChg>
      <pc:sldChg chg="addSp delSp modSp mod modNotes">
        <pc:chgData name="Bruegger,Retta" userId="e785c7cb-42aa-4cff-8aea-5c17ef907d3d" providerId="ADAL" clId="{4B07BA9F-B6D0-44C5-87DE-876AA1F1B15B}" dt="2023-12-20T16:25:54.019" v="4183" actId="1076"/>
        <pc:sldMkLst>
          <pc:docMk/>
          <pc:sldMk cId="979490349" sldId="295"/>
        </pc:sldMkLst>
        <pc:spChg chg="mod">
          <ac:chgData name="Bruegger,Retta" userId="e785c7cb-42aa-4cff-8aea-5c17ef907d3d" providerId="ADAL" clId="{4B07BA9F-B6D0-44C5-87DE-876AA1F1B15B}" dt="2023-12-20T16:25:54.019" v="4183" actId="1076"/>
          <ac:spMkLst>
            <pc:docMk/>
            <pc:sldMk cId="979490349" sldId="295"/>
            <ac:spMk id="9" creationId="{AD915FFC-32DD-7D04-0644-6D919E8FC672}"/>
          </ac:spMkLst>
        </pc:spChg>
        <pc:picChg chg="mod">
          <ac:chgData name="Bruegger,Retta" userId="e785c7cb-42aa-4cff-8aea-5c17ef907d3d" providerId="ADAL" clId="{4B07BA9F-B6D0-44C5-87DE-876AA1F1B15B}" dt="2023-12-20T16:25:51.870" v="4182" actId="1076"/>
          <ac:picMkLst>
            <pc:docMk/>
            <pc:sldMk cId="979490349" sldId="295"/>
            <ac:picMk id="6" creationId="{7FE1110D-9DE7-E80B-7886-FBA16DF79C3A}"/>
          </ac:picMkLst>
        </pc:picChg>
        <pc:cxnChg chg="add del mod modVis">
          <ac:chgData name="Bruegger,Retta" userId="e785c7cb-42aa-4cff-8aea-5c17ef907d3d" providerId="ADAL" clId="{4B07BA9F-B6D0-44C5-87DE-876AA1F1B15B}" dt="2023-12-20T16:07:22.890" v="3190"/>
          <ac:cxnSpMkLst>
            <pc:docMk/>
            <pc:sldMk cId="979490349" sldId="295"/>
            <ac:cxnSpMk id="2" creationId="{C6C307FE-E203-74AE-1DBB-20A734AC4EB7}"/>
          </ac:cxnSpMkLst>
        </pc:cxnChg>
      </pc:sldChg>
      <pc:sldChg chg="addSp delSp modSp mod modNotes">
        <pc:chgData name="Bruegger,Retta" userId="e785c7cb-42aa-4cff-8aea-5c17ef907d3d" providerId="ADAL" clId="{4B07BA9F-B6D0-44C5-87DE-876AA1F1B15B}" dt="2023-12-20T16:07:22.890" v="3190"/>
        <pc:sldMkLst>
          <pc:docMk/>
          <pc:sldMk cId="3331333599" sldId="296"/>
        </pc:sldMkLst>
        <pc:spChg chg="mod">
          <ac:chgData name="Bruegger,Retta" userId="e785c7cb-42aa-4cff-8aea-5c17ef907d3d" providerId="ADAL" clId="{4B07BA9F-B6D0-44C5-87DE-876AA1F1B15B}" dt="2023-12-14T16:29:31.976" v="446"/>
          <ac:spMkLst>
            <pc:docMk/>
            <pc:sldMk cId="3331333599" sldId="296"/>
            <ac:spMk id="9" creationId="{00000000-0000-0000-0000-000000000000}"/>
          </ac:spMkLst>
        </pc:spChg>
        <pc:grpChg chg="del">
          <ac:chgData name="Bruegger,Retta" userId="e785c7cb-42aa-4cff-8aea-5c17ef907d3d" providerId="ADAL" clId="{4B07BA9F-B6D0-44C5-87DE-876AA1F1B15B}" dt="2023-12-14T16:01:43.286" v="127" actId="478"/>
          <ac:grpSpMkLst>
            <pc:docMk/>
            <pc:sldMk cId="3331333599" sldId="296"/>
            <ac:grpSpMk id="3" creationId="{00000000-0000-0000-0000-000000000000}"/>
          </ac:grpSpMkLst>
        </pc:grpChg>
        <pc:picChg chg="add mod ord modCrop">
          <ac:chgData name="Bruegger,Retta" userId="e785c7cb-42aa-4cff-8aea-5c17ef907d3d" providerId="ADAL" clId="{4B07BA9F-B6D0-44C5-87DE-876AA1F1B15B}" dt="2023-12-14T16:01:48.053" v="129" actId="1076"/>
          <ac:picMkLst>
            <pc:docMk/>
            <pc:sldMk cId="3331333599" sldId="296"/>
            <ac:picMk id="29" creationId="{3BAD7C90-395E-3959-9763-4BAD34AA873A}"/>
          </ac:picMkLst>
        </pc:picChg>
        <pc:cxnChg chg="add del mod modVis">
          <ac:chgData name="Bruegger,Retta" userId="e785c7cb-42aa-4cff-8aea-5c17ef907d3d" providerId="ADAL" clId="{4B07BA9F-B6D0-44C5-87DE-876AA1F1B15B}" dt="2023-12-20T16:07:22.890" v="3190"/>
          <ac:cxnSpMkLst>
            <pc:docMk/>
            <pc:sldMk cId="3331333599" sldId="296"/>
            <ac:cxnSpMk id="3" creationId="{FF13308C-21CA-03C8-41A3-11A19EC1F3A2}"/>
          </ac:cxnSpMkLst>
        </pc:cxnChg>
      </pc:sldChg>
      <pc:sldChg chg="addSp delSp modSp mod ord">
        <pc:chgData name="Bruegger,Retta" userId="e785c7cb-42aa-4cff-8aea-5c17ef907d3d" providerId="ADAL" clId="{4B07BA9F-B6D0-44C5-87DE-876AA1F1B15B}" dt="2023-12-20T16:07:22.890" v="3190"/>
        <pc:sldMkLst>
          <pc:docMk/>
          <pc:sldMk cId="730530555" sldId="298"/>
        </pc:sldMkLst>
        <pc:picChg chg="del">
          <ac:chgData name="Bruegger,Retta" userId="e785c7cb-42aa-4cff-8aea-5c17ef907d3d" providerId="ADAL" clId="{4B07BA9F-B6D0-44C5-87DE-876AA1F1B15B}" dt="2023-12-14T15:57:53.295" v="57" actId="478"/>
          <ac:picMkLst>
            <pc:docMk/>
            <pc:sldMk cId="730530555" sldId="298"/>
            <ac:picMk id="5" creationId="{00000000-0000-0000-0000-000000000000}"/>
          </ac:picMkLst>
        </pc:picChg>
        <pc:picChg chg="add mod modCrop">
          <ac:chgData name="Bruegger,Retta" userId="e785c7cb-42aa-4cff-8aea-5c17ef907d3d" providerId="ADAL" clId="{4B07BA9F-B6D0-44C5-87DE-876AA1F1B15B}" dt="2023-12-14T15:57:49.865" v="56" actId="732"/>
          <ac:picMkLst>
            <pc:docMk/>
            <pc:sldMk cId="730530555" sldId="298"/>
            <ac:picMk id="11" creationId="{C981E5DD-A32D-8B63-215A-25FA0CF9EC1A}"/>
          </ac:picMkLst>
        </pc:picChg>
        <pc:cxnChg chg="add del mod modVis">
          <ac:chgData name="Bruegger,Retta" userId="e785c7cb-42aa-4cff-8aea-5c17ef907d3d" providerId="ADAL" clId="{4B07BA9F-B6D0-44C5-87DE-876AA1F1B15B}" dt="2023-12-20T16:07:22.890" v="3190"/>
          <ac:cxnSpMkLst>
            <pc:docMk/>
            <pc:sldMk cId="730530555" sldId="298"/>
            <ac:cxnSpMk id="5" creationId="{0F86CAC0-299E-6D73-5182-2FFBB9977A3F}"/>
          </ac:cxnSpMkLst>
        </pc:cxnChg>
      </pc:sldChg>
      <pc:sldChg chg="addSp delSp modSp mod addCm delCm modCm modNotesTx">
        <pc:chgData name="Bruegger,Retta" userId="e785c7cb-42aa-4cff-8aea-5c17ef907d3d" providerId="ADAL" clId="{4B07BA9F-B6D0-44C5-87DE-876AA1F1B15B}" dt="2023-12-20T16:07:22.890" v="3190"/>
        <pc:sldMkLst>
          <pc:docMk/>
          <pc:sldMk cId="2038518523" sldId="300"/>
        </pc:sldMkLst>
        <pc:spChg chg="add del mod">
          <ac:chgData name="Bruegger,Retta" userId="e785c7cb-42aa-4cff-8aea-5c17ef907d3d" providerId="ADAL" clId="{4B07BA9F-B6D0-44C5-87DE-876AA1F1B15B}" dt="2023-12-14T16:21:30.041" v="242" actId="478"/>
          <ac:spMkLst>
            <pc:docMk/>
            <pc:sldMk cId="2038518523" sldId="300"/>
            <ac:spMk id="3" creationId="{81FFCB57-C5C2-C308-F426-2519F0E5A5BC}"/>
          </ac:spMkLst>
        </pc:spChg>
        <pc:spChg chg="add del mod">
          <ac:chgData name="Bruegger,Retta" userId="e785c7cb-42aa-4cff-8aea-5c17ef907d3d" providerId="ADAL" clId="{4B07BA9F-B6D0-44C5-87DE-876AA1F1B15B}" dt="2023-12-20T16:07:22.890" v="3190"/>
          <ac:spMkLst>
            <pc:docMk/>
            <pc:sldMk cId="2038518523" sldId="300"/>
            <ac:spMk id="3" creationId="{F05C68D4-DF18-8A6C-16F0-27641752EBE3}"/>
          </ac:spMkLst>
        </pc:spChg>
        <pc:spChg chg="add mod">
          <ac:chgData name="Bruegger,Retta" userId="e785c7cb-42aa-4cff-8aea-5c17ef907d3d" providerId="ADAL" clId="{4B07BA9F-B6D0-44C5-87DE-876AA1F1B15B}" dt="2023-12-14T17:29:48.341" v="1169" actId="20577"/>
          <ac:spMkLst>
            <pc:docMk/>
            <pc:sldMk cId="2038518523" sldId="300"/>
            <ac:spMk id="8" creationId="{14073780-5DB3-F6E3-6AD4-C128FD9E79B7}"/>
          </ac:spMkLst>
        </pc:spChg>
        <pc:picChg chg="add mod">
          <ac:chgData name="Bruegger,Retta" userId="e785c7cb-42aa-4cff-8aea-5c17ef907d3d" providerId="ADAL" clId="{4B07BA9F-B6D0-44C5-87DE-876AA1F1B15B}" dt="2023-12-14T16:21:23.484" v="241" actId="1076"/>
          <ac:picMkLst>
            <pc:docMk/>
            <pc:sldMk cId="2038518523" sldId="300"/>
            <ac:picMk id="6" creationId="{E2405BDE-ED6D-7FC7-8B7D-25375AD810BF}"/>
          </ac:picMkLst>
        </pc:picChg>
        <pc:cxnChg chg="add del mod modVis">
          <ac:chgData name="Bruegger,Retta" userId="e785c7cb-42aa-4cff-8aea-5c17ef907d3d" providerId="ADAL" clId="{4B07BA9F-B6D0-44C5-87DE-876AA1F1B15B}" dt="2023-12-20T16:07:22.890" v="3190"/>
          <ac:cxnSpMkLst>
            <pc:docMk/>
            <pc:sldMk cId="2038518523" sldId="300"/>
            <ac:cxnSpMk id="5" creationId="{9BCAD25B-F124-C9B3-A763-E4873A5AB3BA}"/>
          </ac:cxnSpMkLst>
        </pc:cxnChg>
        <pc:extLst>
          <p:ext xmlns:p="http://schemas.openxmlformats.org/presentationml/2006/main" uri="{D6D511B9-2390-475A-947B-AFAB55BFBCF1}">
            <pc226:cmChg xmlns:pc226="http://schemas.microsoft.com/office/powerpoint/2022/06/main/command" chg="add del mod">
              <pc226:chgData name="Bruegger,Retta" userId="e785c7cb-42aa-4cff-8aea-5c17ef907d3d" providerId="ADAL" clId="{4B07BA9F-B6D0-44C5-87DE-876AA1F1B15B}" dt="2023-12-14T17:34:42.774" v="1216"/>
              <pc2:cmMkLst xmlns:pc2="http://schemas.microsoft.com/office/powerpoint/2019/9/main/command">
                <pc:docMk/>
                <pc:sldMk cId="2038518523" sldId="300"/>
                <pc2:cmMk id="{A6264A2B-B830-4213-A569-30A134393A4C}"/>
              </pc2:cmMkLst>
            </pc226:cmChg>
          </p:ext>
        </pc:extLst>
      </pc:sldChg>
      <pc:sldChg chg="addSp delSp modSp mod">
        <pc:chgData name="Bruegger,Retta" userId="e785c7cb-42aa-4cff-8aea-5c17ef907d3d" providerId="ADAL" clId="{4B07BA9F-B6D0-44C5-87DE-876AA1F1B15B}" dt="2023-12-20T16:07:22.890" v="3190"/>
        <pc:sldMkLst>
          <pc:docMk/>
          <pc:sldMk cId="3656171749" sldId="301"/>
        </pc:sldMkLst>
        <pc:spChg chg="add del mod">
          <ac:chgData name="Bruegger,Retta" userId="e785c7cb-42aa-4cff-8aea-5c17ef907d3d" providerId="ADAL" clId="{4B07BA9F-B6D0-44C5-87DE-876AA1F1B15B}" dt="2023-12-20T16:07:22.890" v="3190"/>
          <ac:spMkLst>
            <pc:docMk/>
            <pc:sldMk cId="3656171749" sldId="301"/>
            <ac:spMk id="2" creationId="{743019BE-53B6-E743-3D0C-203EEE0B2553}"/>
          </ac:spMkLst>
        </pc:spChg>
        <pc:cxnChg chg="add del mod modVis">
          <ac:chgData name="Bruegger,Retta" userId="e785c7cb-42aa-4cff-8aea-5c17ef907d3d" providerId="ADAL" clId="{4B07BA9F-B6D0-44C5-87DE-876AA1F1B15B}" dt="2023-12-20T16:07:22.890" v="3190"/>
          <ac:cxnSpMkLst>
            <pc:docMk/>
            <pc:sldMk cId="3656171749" sldId="301"/>
            <ac:cxnSpMk id="3" creationId="{61779F76-2E4B-1412-583A-DAE2A064C78C}"/>
          </ac:cxnSpMkLst>
        </pc:cxnChg>
      </pc:sldChg>
      <pc:sldChg chg="mod modShow">
        <pc:chgData name="Bruegger,Retta" userId="e785c7cb-42aa-4cff-8aea-5c17ef907d3d" providerId="ADAL" clId="{4B07BA9F-B6D0-44C5-87DE-876AA1F1B15B}" dt="2023-12-14T16:15:37.313" v="199" actId="729"/>
        <pc:sldMkLst>
          <pc:docMk/>
          <pc:sldMk cId="2396288321" sldId="302"/>
        </pc:sldMkLst>
      </pc:sldChg>
      <pc:sldChg chg="addSp delSp modSp mod">
        <pc:chgData name="Bruegger,Retta" userId="e785c7cb-42aa-4cff-8aea-5c17ef907d3d" providerId="ADAL" clId="{4B07BA9F-B6D0-44C5-87DE-876AA1F1B15B}" dt="2023-12-20T16:07:22.890" v="3190"/>
        <pc:sldMkLst>
          <pc:docMk/>
          <pc:sldMk cId="738873119" sldId="303"/>
        </pc:sldMkLst>
        <pc:spChg chg="add del mod">
          <ac:chgData name="Bruegger,Retta" userId="e785c7cb-42aa-4cff-8aea-5c17ef907d3d" providerId="ADAL" clId="{4B07BA9F-B6D0-44C5-87DE-876AA1F1B15B}" dt="2023-12-20T16:07:22.890" v="3190"/>
          <ac:spMkLst>
            <pc:docMk/>
            <pc:sldMk cId="738873119" sldId="303"/>
            <ac:spMk id="4" creationId="{9218D19E-C8C4-CBAD-E452-0EACCB24119D}"/>
          </ac:spMkLst>
        </pc:spChg>
        <pc:cxnChg chg="add del mod modVis">
          <ac:chgData name="Bruegger,Retta" userId="e785c7cb-42aa-4cff-8aea-5c17ef907d3d" providerId="ADAL" clId="{4B07BA9F-B6D0-44C5-87DE-876AA1F1B15B}" dt="2023-12-20T16:07:22.890" v="3190"/>
          <ac:cxnSpMkLst>
            <pc:docMk/>
            <pc:sldMk cId="738873119" sldId="303"/>
            <ac:cxnSpMk id="5" creationId="{E8F2B911-AAFE-ED0E-5495-85A9F4D6182D}"/>
          </ac:cxnSpMkLst>
        </pc:cxnChg>
      </pc:sldChg>
      <pc:sldChg chg="del">
        <pc:chgData name="Bruegger,Retta" userId="e785c7cb-42aa-4cff-8aea-5c17ef907d3d" providerId="ADAL" clId="{4B07BA9F-B6D0-44C5-87DE-876AA1F1B15B}" dt="2023-12-14T16:07:38.042" v="188" actId="47"/>
        <pc:sldMkLst>
          <pc:docMk/>
          <pc:sldMk cId="965941614" sldId="304"/>
        </pc:sldMkLst>
      </pc:sldChg>
      <pc:sldChg chg="addSp delSp modSp mod delCm modCm modNotes">
        <pc:chgData name="Bruegger,Retta" userId="e785c7cb-42aa-4cff-8aea-5c17ef907d3d" providerId="ADAL" clId="{4B07BA9F-B6D0-44C5-87DE-876AA1F1B15B}" dt="2023-12-20T16:40:40.682" v="4643" actId="1076"/>
        <pc:sldMkLst>
          <pc:docMk/>
          <pc:sldMk cId="3639440228" sldId="305"/>
        </pc:sldMkLst>
        <pc:picChg chg="mod">
          <ac:chgData name="Bruegger,Retta" userId="e785c7cb-42aa-4cff-8aea-5c17ef907d3d" providerId="ADAL" clId="{4B07BA9F-B6D0-44C5-87DE-876AA1F1B15B}" dt="2023-12-20T16:40:40.682" v="4643" actId="1076"/>
          <ac:picMkLst>
            <pc:docMk/>
            <pc:sldMk cId="3639440228" sldId="305"/>
            <ac:picMk id="3" creationId="{9E704ED8-9C80-A314-D189-007CD5F0F906}"/>
          </ac:picMkLst>
        </pc:picChg>
        <pc:picChg chg="del mod">
          <ac:chgData name="Bruegger,Retta" userId="e785c7cb-42aa-4cff-8aea-5c17ef907d3d" providerId="ADAL" clId="{4B07BA9F-B6D0-44C5-87DE-876AA1F1B15B}" dt="2023-12-14T16:26:54.259" v="288" actId="478"/>
          <ac:picMkLst>
            <pc:docMk/>
            <pc:sldMk cId="3639440228" sldId="305"/>
            <ac:picMk id="4" creationId="{FFE6F548-9EF8-A1B0-106C-F8D8C0382DD6}"/>
          </ac:picMkLst>
        </pc:picChg>
        <pc:cxnChg chg="add del mod modVis">
          <ac:chgData name="Bruegger,Retta" userId="e785c7cb-42aa-4cff-8aea-5c17ef907d3d" providerId="ADAL" clId="{4B07BA9F-B6D0-44C5-87DE-876AA1F1B15B}" dt="2023-12-20T16:07:22.890" v="3190"/>
          <ac:cxnSpMkLst>
            <pc:docMk/>
            <pc:sldMk cId="3639440228" sldId="305"/>
            <ac:cxnSpMk id="4" creationId="{A1450FAC-16BF-D823-DFE5-F2B779F7003D}"/>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14T17:34:36.634" v="1215"/>
              <pc2:cmMkLst xmlns:pc2="http://schemas.microsoft.com/office/powerpoint/2019/9/main/command">
                <pc:docMk/>
                <pc:sldMk cId="3639440228" sldId="305"/>
                <pc2:cmMk id="{44D9E6D2-35BA-4733-BBE0-742B9DFC6B99}"/>
              </pc2:cmMkLst>
              <pc226:cmRplyChg chg="add">
                <pc226:chgData name="Bruegger,Retta" userId="e785c7cb-42aa-4cff-8aea-5c17ef907d3d" providerId="ADAL" clId="{4B07BA9F-B6D0-44C5-87DE-876AA1F1B15B}" dt="2023-12-14T16:27:29.630" v="294"/>
                <pc2:cmRplyMkLst xmlns:pc2="http://schemas.microsoft.com/office/powerpoint/2019/9/main/command">
                  <pc:docMk/>
                  <pc:sldMk cId="3639440228" sldId="305"/>
                  <pc2:cmMk id="{44D9E6D2-35BA-4733-BBE0-742B9DFC6B99}"/>
                  <pc2:cmRplyMk id="{E1AA23D4-E87E-424F-8476-047D2E69E5C1}"/>
                </pc2:cmRplyMkLst>
              </pc226:cmRplyChg>
            </pc226:cmChg>
          </p:ext>
        </pc:extLst>
      </pc:sldChg>
      <pc:sldChg chg="modSp">
        <pc:chgData name="Bruegger,Retta" userId="e785c7cb-42aa-4cff-8aea-5c17ef907d3d" providerId="ADAL" clId="{4B07BA9F-B6D0-44C5-87DE-876AA1F1B15B}" dt="2023-12-14T16:29:31.976" v="446"/>
        <pc:sldMkLst>
          <pc:docMk/>
          <pc:sldMk cId="2974854311" sldId="306"/>
        </pc:sldMkLst>
        <pc:graphicFrameChg chg="mod">
          <ac:chgData name="Bruegger,Retta" userId="e785c7cb-42aa-4cff-8aea-5c17ef907d3d" providerId="ADAL" clId="{4B07BA9F-B6D0-44C5-87DE-876AA1F1B15B}" dt="2023-12-14T16:29:31.976" v="446"/>
          <ac:graphicFrameMkLst>
            <pc:docMk/>
            <pc:sldMk cId="2974854311" sldId="306"/>
            <ac:graphicFrameMk id="6" creationId="{99BB7AFC-B393-A317-CBE5-E76AD8DD0D45}"/>
          </ac:graphicFrameMkLst>
        </pc:graphicFrameChg>
      </pc:sldChg>
      <pc:sldChg chg="addSp delSp modSp mod modNotes">
        <pc:chgData name="Bruegger,Retta" userId="e785c7cb-42aa-4cff-8aea-5c17ef907d3d" providerId="ADAL" clId="{4B07BA9F-B6D0-44C5-87DE-876AA1F1B15B}" dt="2023-12-20T16:15:53.401" v="3433" actId="21"/>
        <pc:sldMkLst>
          <pc:docMk/>
          <pc:sldMk cId="3684148675" sldId="308"/>
        </pc:sldMkLst>
        <pc:spChg chg="mod">
          <ac:chgData name="Bruegger,Retta" userId="e785c7cb-42aa-4cff-8aea-5c17ef907d3d" providerId="ADAL" clId="{4B07BA9F-B6D0-44C5-87DE-876AA1F1B15B}" dt="2023-12-20T16:15:53.401" v="3433" actId="21"/>
          <ac:spMkLst>
            <pc:docMk/>
            <pc:sldMk cId="3684148675" sldId="308"/>
            <ac:spMk id="2" creationId="{60AFD724-A3DA-E9EE-0203-9B1CDA7A583B}"/>
          </ac:spMkLst>
        </pc:spChg>
        <pc:picChg chg="mod">
          <ac:chgData name="Bruegger,Retta" userId="e785c7cb-42aa-4cff-8aea-5c17ef907d3d" providerId="ADAL" clId="{4B07BA9F-B6D0-44C5-87DE-876AA1F1B15B}" dt="2023-12-20T16:13:51.975" v="3261" actId="1076"/>
          <ac:picMkLst>
            <pc:docMk/>
            <pc:sldMk cId="3684148675" sldId="308"/>
            <ac:picMk id="4" creationId="{B5B0E7D0-F4F9-4AFC-0E99-3396970FB22B}"/>
          </ac:picMkLst>
        </pc:picChg>
        <pc:cxnChg chg="add del mod modVis">
          <ac:chgData name="Bruegger,Retta" userId="e785c7cb-42aa-4cff-8aea-5c17ef907d3d" providerId="ADAL" clId="{4B07BA9F-B6D0-44C5-87DE-876AA1F1B15B}" dt="2023-12-20T16:07:22.890" v="3190"/>
          <ac:cxnSpMkLst>
            <pc:docMk/>
            <pc:sldMk cId="3684148675" sldId="308"/>
            <ac:cxnSpMk id="3" creationId="{EA48CC58-7C4F-7BFC-EF97-95E333285C66}"/>
          </ac:cxnSpMkLst>
        </pc:cxnChg>
      </pc:sldChg>
      <pc:sldChg chg="addSp delSp modSp mod modNotes">
        <pc:chgData name="Bruegger,Retta" userId="e785c7cb-42aa-4cff-8aea-5c17ef907d3d" providerId="ADAL" clId="{4B07BA9F-B6D0-44C5-87DE-876AA1F1B15B}" dt="2023-12-20T16:07:22.890" v="3190"/>
        <pc:sldMkLst>
          <pc:docMk/>
          <pc:sldMk cId="3476259168" sldId="309"/>
        </pc:sldMkLst>
        <pc:spChg chg="del">
          <ac:chgData name="Bruegger,Retta" userId="e785c7cb-42aa-4cff-8aea-5c17ef907d3d" providerId="ADAL" clId="{4B07BA9F-B6D0-44C5-87DE-876AA1F1B15B}" dt="2023-12-14T15:58:34.765" v="68" actId="478"/>
          <ac:spMkLst>
            <pc:docMk/>
            <pc:sldMk cId="3476259168" sldId="309"/>
            <ac:spMk id="4" creationId="{00000000-0000-0000-0000-000000000000}"/>
          </ac:spMkLst>
        </pc:spChg>
        <pc:spChg chg="mod">
          <ac:chgData name="Bruegger,Retta" userId="e785c7cb-42aa-4cff-8aea-5c17ef907d3d" providerId="ADAL" clId="{4B07BA9F-B6D0-44C5-87DE-876AA1F1B15B}" dt="2023-12-14T15:58:45.864" v="73" actId="14100"/>
          <ac:spMkLst>
            <pc:docMk/>
            <pc:sldMk cId="3476259168" sldId="309"/>
            <ac:spMk id="6" creationId="{00000000-0000-0000-0000-000000000000}"/>
          </ac:spMkLst>
        </pc:spChg>
        <pc:spChg chg="mod">
          <ac:chgData name="Bruegger,Retta" userId="e785c7cb-42aa-4cff-8aea-5c17ef907d3d" providerId="ADAL" clId="{4B07BA9F-B6D0-44C5-87DE-876AA1F1B15B}" dt="2023-12-14T16:29:31.976" v="446"/>
          <ac:spMkLst>
            <pc:docMk/>
            <pc:sldMk cId="3476259168" sldId="309"/>
            <ac:spMk id="12" creationId="{00000000-0000-0000-0000-000000000000}"/>
          </ac:spMkLst>
        </pc:spChg>
        <pc:spChg chg="mod">
          <ac:chgData name="Bruegger,Retta" userId="e785c7cb-42aa-4cff-8aea-5c17ef907d3d" providerId="ADAL" clId="{4B07BA9F-B6D0-44C5-87DE-876AA1F1B15B}" dt="2023-12-14T16:29:31.976" v="446"/>
          <ac:spMkLst>
            <pc:docMk/>
            <pc:sldMk cId="3476259168" sldId="309"/>
            <ac:spMk id="13" creationId="{00000000-0000-0000-0000-000000000000}"/>
          </ac:spMkLst>
        </pc:spChg>
        <pc:spChg chg="mod">
          <ac:chgData name="Bruegger,Retta" userId="e785c7cb-42aa-4cff-8aea-5c17ef907d3d" providerId="ADAL" clId="{4B07BA9F-B6D0-44C5-87DE-876AA1F1B15B}" dt="2023-12-14T17:25:51.901" v="1139" actId="1076"/>
          <ac:spMkLst>
            <pc:docMk/>
            <pc:sldMk cId="3476259168" sldId="309"/>
            <ac:spMk id="14" creationId="{00000000-0000-0000-0000-000000000000}"/>
          </ac:spMkLst>
        </pc:spChg>
        <pc:grpChg chg="del">
          <ac:chgData name="Bruegger,Retta" userId="e785c7cb-42aa-4cff-8aea-5c17ef907d3d" providerId="ADAL" clId="{4B07BA9F-B6D0-44C5-87DE-876AA1F1B15B}" dt="2023-12-14T15:58:34.765" v="68" actId="478"/>
          <ac:grpSpMkLst>
            <pc:docMk/>
            <pc:sldMk cId="3476259168" sldId="309"/>
            <ac:grpSpMk id="3" creationId="{00000000-0000-0000-0000-000000000000}"/>
          </ac:grpSpMkLst>
        </pc:grpChg>
        <pc:grpChg chg="mod">
          <ac:chgData name="Bruegger,Retta" userId="e785c7cb-42aa-4cff-8aea-5c17ef907d3d" providerId="ADAL" clId="{4B07BA9F-B6D0-44C5-87DE-876AA1F1B15B}" dt="2023-12-14T15:59:22.644" v="85" actId="1076"/>
          <ac:grpSpMkLst>
            <pc:docMk/>
            <pc:sldMk cId="3476259168" sldId="309"/>
            <ac:grpSpMk id="18" creationId="{2EA354DD-8E82-6951-2ED1-5BB176D10DCA}"/>
          </ac:grpSpMkLst>
        </pc:grpChg>
        <pc:picChg chg="add del mod ord modCrop">
          <ac:chgData name="Bruegger,Retta" userId="e785c7cb-42aa-4cff-8aea-5c17ef907d3d" providerId="ADAL" clId="{4B07BA9F-B6D0-44C5-87DE-876AA1F1B15B}" dt="2023-12-14T15:58:48.567" v="75" actId="21"/>
          <ac:picMkLst>
            <pc:docMk/>
            <pc:sldMk cId="3476259168" sldId="309"/>
            <ac:picMk id="17" creationId="{CC784BA5-C8CA-5F1E-2899-FD463A5F93A9}"/>
          </ac:picMkLst>
        </pc:picChg>
        <pc:picChg chg="add mod ord">
          <ac:chgData name="Bruegger,Retta" userId="e785c7cb-42aa-4cff-8aea-5c17ef907d3d" providerId="ADAL" clId="{4B07BA9F-B6D0-44C5-87DE-876AA1F1B15B}" dt="2023-12-14T15:59:15.490" v="84" actId="167"/>
          <ac:picMkLst>
            <pc:docMk/>
            <pc:sldMk cId="3476259168" sldId="309"/>
            <ac:picMk id="20" creationId="{9C2DEEB3-E29F-A6C7-2B57-6808345D2859}"/>
          </ac:picMkLst>
        </pc:picChg>
        <pc:cxnChg chg="add del mod modVis">
          <ac:chgData name="Bruegger,Retta" userId="e785c7cb-42aa-4cff-8aea-5c17ef907d3d" providerId="ADAL" clId="{4B07BA9F-B6D0-44C5-87DE-876AA1F1B15B}" dt="2023-12-20T16:07:22.890" v="3190"/>
          <ac:cxnSpMkLst>
            <pc:docMk/>
            <pc:sldMk cId="3476259168" sldId="309"/>
            <ac:cxnSpMk id="3" creationId="{0ED9DC07-E5C2-5BD4-29A4-6A50AD075F89}"/>
          </ac:cxnSpMkLst>
        </pc:cxnChg>
      </pc:sldChg>
      <pc:sldChg chg="addSp delSp modSp mod modNotes">
        <pc:chgData name="Bruegger,Retta" userId="e785c7cb-42aa-4cff-8aea-5c17ef907d3d" providerId="ADAL" clId="{4B07BA9F-B6D0-44C5-87DE-876AA1F1B15B}" dt="2023-12-20T16:19:00.930" v="3756" actId="20577"/>
        <pc:sldMkLst>
          <pc:docMk/>
          <pc:sldMk cId="1751608238" sldId="310"/>
        </pc:sldMkLst>
        <pc:spChg chg="mod">
          <ac:chgData name="Bruegger,Retta" userId="e785c7cb-42aa-4cff-8aea-5c17ef907d3d" providerId="ADAL" clId="{4B07BA9F-B6D0-44C5-87DE-876AA1F1B15B}" dt="2023-12-20T16:19:00.930" v="3756" actId="20577"/>
          <ac:spMkLst>
            <pc:docMk/>
            <pc:sldMk cId="1751608238" sldId="310"/>
            <ac:spMk id="5" creationId="{00000000-0000-0000-0000-000000000000}"/>
          </ac:spMkLst>
        </pc:spChg>
        <pc:spChg chg="mod">
          <ac:chgData name="Bruegger,Retta" userId="e785c7cb-42aa-4cff-8aea-5c17ef907d3d" providerId="ADAL" clId="{4B07BA9F-B6D0-44C5-87DE-876AA1F1B15B}" dt="2023-12-20T16:18:04.105" v="3685" actId="20577"/>
          <ac:spMkLst>
            <pc:docMk/>
            <pc:sldMk cId="1751608238" sldId="310"/>
            <ac:spMk id="9" creationId="{00000000-0000-0000-0000-000000000000}"/>
          </ac:spMkLst>
        </pc:spChg>
        <pc:spChg chg="mod">
          <ac:chgData name="Bruegger,Retta" userId="e785c7cb-42aa-4cff-8aea-5c17ef907d3d" providerId="ADAL" clId="{4B07BA9F-B6D0-44C5-87DE-876AA1F1B15B}" dt="2023-12-20T16:18:46.970" v="3749" actId="20577"/>
          <ac:spMkLst>
            <pc:docMk/>
            <pc:sldMk cId="1751608238" sldId="310"/>
            <ac:spMk id="21" creationId="{00000000-0000-0000-0000-000000000000}"/>
          </ac:spMkLst>
        </pc:spChg>
        <pc:grpChg chg="del">
          <ac:chgData name="Bruegger,Retta" userId="e785c7cb-42aa-4cff-8aea-5c17ef907d3d" providerId="ADAL" clId="{4B07BA9F-B6D0-44C5-87DE-876AA1F1B15B}" dt="2023-12-20T16:18:14.848" v="3693" actId="478"/>
          <ac:grpSpMkLst>
            <pc:docMk/>
            <pc:sldMk cId="1751608238" sldId="310"/>
            <ac:grpSpMk id="16" creationId="{00000000-0000-0000-0000-000000000000}"/>
          </ac:grpSpMkLst>
        </pc:grpChg>
        <pc:cxnChg chg="add del mod modVis">
          <ac:chgData name="Bruegger,Retta" userId="e785c7cb-42aa-4cff-8aea-5c17ef907d3d" providerId="ADAL" clId="{4B07BA9F-B6D0-44C5-87DE-876AA1F1B15B}" dt="2023-12-20T16:07:22.890" v="3190"/>
          <ac:cxnSpMkLst>
            <pc:docMk/>
            <pc:sldMk cId="1751608238" sldId="310"/>
            <ac:cxnSpMk id="10" creationId="{C68D19FA-0D0F-5A64-6691-E763B195B369}"/>
          </ac:cxnSpMkLst>
        </pc:cxnChg>
      </pc:sldChg>
      <pc:sldChg chg="addSp delSp modSp del mod modNotes">
        <pc:chgData name="Bruegger,Retta" userId="e785c7cb-42aa-4cff-8aea-5c17ef907d3d" providerId="ADAL" clId="{4B07BA9F-B6D0-44C5-87DE-876AA1F1B15B}" dt="2023-12-20T16:18:53.615" v="3750" actId="47"/>
        <pc:sldMkLst>
          <pc:docMk/>
          <pc:sldMk cId="353628848" sldId="312"/>
        </pc:sldMkLst>
        <pc:spChg chg="mod">
          <ac:chgData name="Bruegger,Retta" userId="e785c7cb-42aa-4cff-8aea-5c17ef907d3d" providerId="ADAL" clId="{4B07BA9F-B6D0-44C5-87DE-876AA1F1B15B}" dt="2023-12-14T16:29:31.976" v="446"/>
          <ac:spMkLst>
            <pc:docMk/>
            <pc:sldMk cId="353628848" sldId="312"/>
            <ac:spMk id="9" creationId="{00000000-0000-0000-0000-000000000000}"/>
          </ac:spMkLst>
        </pc:spChg>
        <pc:spChg chg="mod">
          <ac:chgData name="Bruegger,Retta" userId="e785c7cb-42aa-4cff-8aea-5c17ef907d3d" providerId="ADAL" clId="{4B07BA9F-B6D0-44C5-87DE-876AA1F1B15B}" dt="2023-12-20T16:17:11.388" v="3541" actId="21"/>
          <ac:spMkLst>
            <pc:docMk/>
            <pc:sldMk cId="353628848" sldId="312"/>
            <ac:spMk id="21" creationId="{00000000-0000-0000-0000-000000000000}"/>
          </ac:spMkLst>
        </pc:spChg>
        <pc:grpChg chg="del">
          <ac:chgData name="Bruegger,Retta" userId="e785c7cb-42aa-4cff-8aea-5c17ef907d3d" providerId="ADAL" clId="{4B07BA9F-B6D0-44C5-87DE-876AA1F1B15B}" dt="2023-12-14T16:03:08.898" v="152" actId="478"/>
          <ac:grpSpMkLst>
            <pc:docMk/>
            <pc:sldMk cId="353628848" sldId="312"/>
            <ac:grpSpMk id="3" creationId="{00000000-0000-0000-0000-000000000000}"/>
          </ac:grpSpMkLst>
        </pc:grpChg>
        <pc:picChg chg="add mod ord modCrop">
          <ac:chgData name="Bruegger,Retta" userId="e785c7cb-42aa-4cff-8aea-5c17ef907d3d" providerId="ADAL" clId="{4B07BA9F-B6D0-44C5-87DE-876AA1F1B15B}" dt="2023-12-14T16:03:07.479" v="151" actId="167"/>
          <ac:picMkLst>
            <pc:docMk/>
            <pc:sldMk cId="353628848" sldId="312"/>
            <ac:picMk id="11" creationId="{BF6AA54E-9B2B-2DB4-1714-89DF2730B807}"/>
          </ac:picMkLst>
        </pc:picChg>
        <pc:cxnChg chg="add del mod modVis">
          <ac:chgData name="Bruegger,Retta" userId="e785c7cb-42aa-4cff-8aea-5c17ef907d3d" providerId="ADAL" clId="{4B07BA9F-B6D0-44C5-87DE-876AA1F1B15B}" dt="2023-12-20T16:07:22.890" v="3190"/>
          <ac:cxnSpMkLst>
            <pc:docMk/>
            <pc:sldMk cId="353628848" sldId="312"/>
            <ac:cxnSpMk id="3" creationId="{6C454C33-5041-3B42-4C5E-D05CF3852DBE}"/>
          </ac:cxnSpMkLst>
        </pc:cxnChg>
      </pc:sldChg>
      <pc:sldChg chg="addSp delSp modSp mod ord modNotes">
        <pc:chgData name="Bruegger,Retta" userId="e785c7cb-42aa-4cff-8aea-5c17ef907d3d" providerId="ADAL" clId="{4B07BA9F-B6D0-44C5-87DE-876AA1F1B15B}" dt="2023-12-20T16:23:42.851" v="4061"/>
        <pc:sldMkLst>
          <pc:docMk/>
          <pc:sldMk cId="2178260664" sldId="313"/>
        </pc:sldMkLst>
        <pc:spChg chg="mod">
          <ac:chgData name="Bruegger,Retta" userId="e785c7cb-42aa-4cff-8aea-5c17ef907d3d" providerId="ADAL" clId="{4B07BA9F-B6D0-44C5-87DE-876AA1F1B15B}" dt="2023-12-20T16:22:59.791" v="4059" actId="6549"/>
          <ac:spMkLst>
            <pc:docMk/>
            <pc:sldMk cId="2178260664" sldId="313"/>
            <ac:spMk id="2" creationId="{BBDD142D-4AF8-432C-D91E-C28412FC5E69}"/>
          </ac:spMkLst>
        </pc:spChg>
        <pc:picChg chg="mod">
          <ac:chgData name="Bruegger,Retta" userId="e785c7cb-42aa-4cff-8aea-5c17ef907d3d" providerId="ADAL" clId="{4B07BA9F-B6D0-44C5-87DE-876AA1F1B15B}" dt="2023-12-20T16:21:06.746" v="4008" actId="1076"/>
          <ac:picMkLst>
            <pc:docMk/>
            <pc:sldMk cId="2178260664" sldId="313"/>
            <ac:picMk id="5" creationId="{227F6132-6B9C-F989-2A37-2418665BC5E7}"/>
          </ac:picMkLst>
        </pc:picChg>
        <pc:cxnChg chg="add del mod modVis">
          <ac:chgData name="Bruegger,Retta" userId="e785c7cb-42aa-4cff-8aea-5c17ef907d3d" providerId="ADAL" clId="{4B07BA9F-B6D0-44C5-87DE-876AA1F1B15B}" dt="2023-12-20T16:07:22.890" v="3190"/>
          <ac:cxnSpMkLst>
            <pc:docMk/>
            <pc:sldMk cId="2178260664" sldId="313"/>
            <ac:cxnSpMk id="3" creationId="{BE0881CA-0C78-3B0E-F361-C06FE91325B9}"/>
          </ac:cxnSpMkLst>
        </pc:cxnChg>
      </pc:sldChg>
      <pc:sldChg chg="addSp delSp modSp mod ord modNotes">
        <pc:chgData name="Bruegger,Retta" userId="e785c7cb-42aa-4cff-8aea-5c17ef907d3d" providerId="ADAL" clId="{4B07BA9F-B6D0-44C5-87DE-876AA1F1B15B}" dt="2023-12-20T16:24:13.721" v="4066"/>
        <pc:sldMkLst>
          <pc:docMk/>
          <pc:sldMk cId="3500135603" sldId="315"/>
        </pc:sldMkLst>
        <pc:spChg chg="mod">
          <ac:chgData name="Bruegger,Retta" userId="e785c7cb-42aa-4cff-8aea-5c17ef907d3d" providerId="ADAL" clId="{4B07BA9F-B6D0-44C5-87DE-876AA1F1B15B}" dt="2023-12-14T16:29:31.976" v="446"/>
          <ac:spMkLst>
            <pc:docMk/>
            <pc:sldMk cId="3500135603" sldId="315"/>
            <ac:spMk id="9" creationId="{00000000-0000-0000-0000-000000000000}"/>
          </ac:spMkLst>
        </pc:spChg>
        <pc:spChg chg="mod">
          <ac:chgData name="Bruegger,Retta" userId="e785c7cb-42aa-4cff-8aea-5c17ef907d3d" providerId="ADAL" clId="{4B07BA9F-B6D0-44C5-87DE-876AA1F1B15B}" dt="2023-12-14T16:29:31.976" v="446"/>
          <ac:spMkLst>
            <pc:docMk/>
            <pc:sldMk cId="3500135603" sldId="315"/>
            <ac:spMk id="21" creationId="{00000000-0000-0000-0000-000000000000}"/>
          </ac:spMkLst>
        </pc:spChg>
        <pc:picChg chg="add del mod">
          <ac:chgData name="Bruegger,Retta" userId="e785c7cb-42aa-4cff-8aea-5c17ef907d3d" providerId="ADAL" clId="{4B07BA9F-B6D0-44C5-87DE-876AA1F1B15B}" dt="2023-12-14T16:44:29.214" v="970" actId="21"/>
          <ac:picMkLst>
            <pc:docMk/>
            <pc:sldMk cId="3500135603" sldId="315"/>
            <ac:picMk id="10" creationId="{64E5D32A-1C15-16FA-FE4D-1C785E0C1FB7}"/>
          </ac:picMkLst>
        </pc:picChg>
        <pc:cxnChg chg="add del mod modVis">
          <ac:chgData name="Bruegger,Retta" userId="e785c7cb-42aa-4cff-8aea-5c17ef907d3d" providerId="ADAL" clId="{4B07BA9F-B6D0-44C5-87DE-876AA1F1B15B}" dt="2023-12-20T16:07:22.890" v="3190"/>
          <ac:cxnSpMkLst>
            <pc:docMk/>
            <pc:sldMk cId="3500135603" sldId="315"/>
            <ac:cxnSpMk id="10" creationId="{CC8AED18-B14D-486D-BF47-E3FA47160A65}"/>
          </ac:cxnSpMkLst>
        </pc:cxnChg>
      </pc:sldChg>
      <pc:sldChg chg="addSp delSp modSp mod ord">
        <pc:chgData name="Bruegger,Retta" userId="e785c7cb-42aa-4cff-8aea-5c17ef907d3d" providerId="ADAL" clId="{4B07BA9F-B6D0-44C5-87DE-876AA1F1B15B}" dt="2023-12-20T16:24:13.721" v="4066"/>
        <pc:sldMkLst>
          <pc:docMk/>
          <pc:sldMk cId="2332375681" sldId="316"/>
        </pc:sldMkLst>
        <pc:spChg chg="mod">
          <ac:chgData name="Bruegger,Retta" userId="e785c7cb-42aa-4cff-8aea-5c17ef907d3d" providerId="ADAL" clId="{4B07BA9F-B6D0-44C5-87DE-876AA1F1B15B}" dt="2023-12-14T16:29:31.976" v="446"/>
          <ac:spMkLst>
            <pc:docMk/>
            <pc:sldMk cId="2332375681" sldId="316"/>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2332375681" sldId="316"/>
            <ac:cxnSpMk id="3" creationId="{E51F85D3-9DB5-CE3B-4A3B-26384742FFD3}"/>
          </ac:cxnSpMkLst>
        </pc:cxnChg>
      </pc:sldChg>
      <pc:sldChg chg="addSp delSp modSp mod modNotes">
        <pc:chgData name="Bruegger,Retta" userId="e785c7cb-42aa-4cff-8aea-5c17ef907d3d" providerId="ADAL" clId="{4B07BA9F-B6D0-44C5-87DE-876AA1F1B15B}" dt="2023-12-20T16:07:22.890" v="3190"/>
        <pc:sldMkLst>
          <pc:docMk/>
          <pc:sldMk cId="1992656686" sldId="317"/>
        </pc:sldMkLst>
        <pc:spChg chg="mod">
          <ac:chgData name="Bruegger,Retta" userId="e785c7cb-42aa-4cff-8aea-5c17ef907d3d" providerId="ADAL" clId="{4B07BA9F-B6D0-44C5-87DE-876AA1F1B15B}" dt="2023-12-14T16:29:31.976" v="446"/>
          <ac:spMkLst>
            <pc:docMk/>
            <pc:sldMk cId="1992656686" sldId="317"/>
            <ac:spMk id="9" creationId="{00000000-0000-0000-0000-000000000000}"/>
          </ac:spMkLst>
        </pc:spChg>
        <pc:spChg chg="mod">
          <ac:chgData name="Bruegger,Retta" userId="e785c7cb-42aa-4cff-8aea-5c17ef907d3d" providerId="ADAL" clId="{4B07BA9F-B6D0-44C5-87DE-876AA1F1B15B}" dt="2023-12-14T17:31:26.750" v="1212" actId="313"/>
          <ac:spMkLst>
            <pc:docMk/>
            <pc:sldMk cId="1992656686" sldId="317"/>
            <ac:spMk id="21" creationId="{00000000-0000-0000-0000-000000000000}"/>
          </ac:spMkLst>
        </pc:spChg>
        <pc:grpChg chg="del">
          <ac:chgData name="Bruegger,Retta" userId="e785c7cb-42aa-4cff-8aea-5c17ef907d3d" providerId="ADAL" clId="{4B07BA9F-B6D0-44C5-87DE-876AA1F1B15B}" dt="2023-12-14T16:01:08.433" v="115" actId="478"/>
          <ac:grpSpMkLst>
            <pc:docMk/>
            <pc:sldMk cId="1992656686" sldId="317"/>
            <ac:grpSpMk id="3" creationId="{00000000-0000-0000-0000-000000000000}"/>
          </ac:grpSpMkLst>
        </pc:grpChg>
        <pc:picChg chg="add mod ord modCrop">
          <ac:chgData name="Bruegger,Retta" userId="e785c7cb-42aa-4cff-8aea-5c17ef907d3d" providerId="ADAL" clId="{4B07BA9F-B6D0-44C5-87DE-876AA1F1B15B}" dt="2023-12-14T16:01:13.079" v="117" actId="1076"/>
          <ac:picMkLst>
            <pc:docMk/>
            <pc:sldMk cId="1992656686" sldId="317"/>
            <ac:picMk id="11" creationId="{CB1FCADC-677B-8484-0B03-5355ECAAFCE7}"/>
          </ac:picMkLst>
        </pc:picChg>
        <pc:cxnChg chg="add del mod modVis">
          <ac:chgData name="Bruegger,Retta" userId="e785c7cb-42aa-4cff-8aea-5c17ef907d3d" providerId="ADAL" clId="{4B07BA9F-B6D0-44C5-87DE-876AA1F1B15B}" dt="2023-12-20T16:07:22.890" v="3190"/>
          <ac:cxnSpMkLst>
            <pc:docMk/>
            <pc:sldMk cId="1992656686" sldId="317"/>
            <ac:cxnSpMk id="3" creationId="{A26F939B-F070-A925-87B3-F414C5614869}"/>
          </ac:cxnSpMkLst>
        </pc:cxnChg>
      </pc:sldChg>
      <pc:sldChg chg="addSp delSp modSp mod">
        <pc:chgData name="Bruegger,Retta" userId="e785c7cb-42aa-4cff-8aea-5c17ef907d3d" providerId="ADAL" clId="{4B07BA9F-B6D0-44C5-87DE-876AA1F1B15B}" dt="2023-12-20T16:07:22.890" v="3190"/>
        <pc:sldMkLst>
          <pc:docMk/>
          <pc:sldMk cId="1530739988" sldId="318"/>
        </pc:sldMkLst>
        <pc:spChg chg="mod">
          <ac:chgData name="Bruegger,Retta" userId="e785c7cb-42aa-4cff-8aea-5c17ef907d3d" providerId="ADAL" clId="{4B07BA9F-B6D0-44C5-87DE-876AA1F1B15B}" dt="2023-12-14T17:31:25.500" v="1211" actId="313"/>
          <ac:spMkLst>
            <pc:docMk/>
            <pc:sldMk cId="1530739988" sldId="318"/>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1530739988" sldId="318"/>
            <ac:cxnSpMk id="3" creationId="{109EB55A-2242-B676-5FB1-FB2809694F1B}"/>
          </ac:cxnSpMkLst>
        </pc:cxnChg>
      </pc:sldChg>
      <pc:sldChg chg="addSp delSp modSp mod modNotes">
        <pc:chgData name="Bruegger,Retta" userId="e785c7cb-42aa-4cff-8aea-5c17ef907d3d" providerId="ADAL" clId="{4B07BA9F-B6D0-44C5-87DE-876AA1F1B15B}" dt="2023-12-20T16:40:09.215" v="4638"/>
        <pc:sldMkLst>
          <pc:docMk/>
          <pc:sldMk cId="3261519723" sldId="319"/>
        </pc:sldMkLst>
        <pc:spChg chg="mod">
          <ac:chgData name="Bruegger,Retta" userId="e785c7cb-42aa-4cff-8aea-5c17ef907d3d" providerId="ADAL" clId="{4B07BA9F-B6D0-44C5-87DE-876AA1F1B15B}" dt="2023-12-20T16:34:28.495" v="4593" actId="404"/>
          <ac:spMkLst>
            <pc:docMk/>
            <pc:sldMk cId="3261519723" sldId="319"/>
            <ac:spMk id="9" creationId="{00000000-0000-0000-0000-000000000000}"/>
          </ac:spMkLst>
        </pc:spChg>
        <pc:spChg chg="mod">
          <ac:chgData name="Bruegger,Retta" userId="e785c7cb-42aa-4cff-8aea-5c17ef907d3d" providerId="ADAL" clId="{4B07BA9F-B6D0-44C5-87DE-876AA1F1B15B}" dt="2023-12-20T16:40:04.452" v="4635"/>
          <ac:spMkLst>
            <pc:docMk/>
            <pc:sldMk cId="3261519723" sldId="319"/>
            <ac:spMk id="14" creationId="{4F8B7EEC-5DDA-5CD6-FFD7-3802F564FEF5}"/>
          </ac:spMkLst>
        </pc:spChg>
        <pc:spChg chg="mod">
          <ac:chgData name="Bruegger,Retta" userId="e785c7cb-42aa-4cff-8aea-5c17ef907d3d" providerId="ADAL" clId="{4B07BA9F-B6D0-44C5-87DE-876AA1F1B15B}" dt="2023-12-20T16:40:04.452" v="4635"/>
          <ac:spMkLst>
            <pc:docMk/>
            <pc:sldMk cId="3261519723" sldId="319"/>
            <ac:spMk id="15" creationId="{4A44AAF0-FC5B-51B3-9505-5FFB2A1F5109}"/>
          </ac:spMkLst>
        </pc:spChg>
        <pc:spChg chg="mod">
          <ac:chgData name="Bruegger,Retta" userId="e785c7cb-42aa-4cff-8aea-5c17ef907d3d" providerId="ADAL" clId="{4B07BA9F-B6D0-44C5-87DE-876AA1F1B15B}" dt="2023-12-20T16:34:39.891" v="4605" actId="20577"/>
          <ac:spMkLst>
            <pc:docMk/>
            <pc:sldMk cId="3261519723" sldId="319"/>
            <ac:spMk id="18" creationId="{00000000-0000-0000-0000-000000000000}"/>
          </ac:spMkLst>
        </pc:spChg>
        <pc:spChg chg="mod">
          <ac:chgData name="Bruegger,Retta" userId="e785c7cb-42aa-4cff-8aea-5c17ef907d3d" providerId="ADAL" clId="{4B07BA9F-B6D0-44C5-87DE-876AA1F1B15B}" dt="2023-12-20T16:39:46.892" v="4631" actId="20577"/>
          <ac:spMkLst>
            <pc:docMk/>
            <pc:sldMk cId="3261519723" sldId="319"/>
            <ac:spMk id="21" creationId="{00000000-0000-0000-0000-000000000000}"/>
          </ac:spMkLst>
        </pc:spChg>
        <pc:spChg chg="mod">
          <ac:chgData name="Bruegger,Retta" userId="e785c7cb-42aa-4cff-8aea-5c17ef907d3d" providerId="ADAL" clId="{4B07BA9F-B6D0-44C5-87DE-876AA1F1B15B}" dt="2023-12-20T16:40:09.215" v="4638"/>
          <ac:spMkLst>
            <pc:docMk/>
            <pc:sldMk cId="3261519723" sldId="319"/>
            <ac:spMk id="26" creationId="{CE9A11C0-FECE-0E29-2A57-A0CD7903A50F}"/>
          </ac:spMkLst>
        </pc:spChg>
        <pc:spChg chg="mod">
          <ac:chgData name="Bruegger,Retta" userId="e785c7cb-42aa-4cff-8aea-5c17ef907d3d" providerId="ADAL" clId="{4B07BA9F-B6D0-44C5-87DE-876AA1F1B15B}" dt="2023-12-20T16:40:09.215" v="4638"/>
          <ac:spMkLst>
            <pc:docMk/>
            <pc:sldMk cId="3261519723" sldId="319"/>
            <ac:spMk id="28" creationId="{E21FD72F-933C-C7AF-9E22-6F03CBAF1406}"/>
          </ac:spMkLst>
        </pc:spChg>
        <pc:grpChg chg="del">
          <ac:chgData name="Bruegger,Retta" userId="e785c7cb-42aa-4cff-8aea-5c17ef907d3d" providerId="ADAL" clId="{4B07BA9F-B6D0-44C5-87DE-876AA1F1B15B}" dt="2023-12-14T15:59:41.637" v="89" actId="478"/>
          <ac:grpSpMkLst>
            <pc:docMk/>
            <pc:sldMk cId="3261519723" sldId="319"/>
            <ac:grpSpMk id="3" creationId="{00000000-0000-0000-0000-000000000000}"/>
          </ac:grpSpMkLst>
        </pc:grpChg>
        <pc:grpChg chg="add del mod">
          <ac:chgData name="Bruegger,Retta" userId="e785c7cb-42aa-4cff-8aea-5c17ef907d3d" providerId="ADAL" clId="{4B07BA9F-B6D0-44C5-87DE-876AA1F1B15B}" dt="2023-12-20T16:40:07.574" v="4636"/>
          <ac:grpSpMkLst>
            <pc:docMk/>
            <pc:sldMk cId="3261519723" sldId="319"/>
            <ac:grpSpMk id="12" creationId="{AEBC5C49-9468-B298-1BEF-80738B8D24FB}"/>
          </ac:grpSpMkLst>
        </pc:grpChg>
        <pc:grpChg chg="mod">
          <ac:chgData name="Bruegger,Retta" userId="e785c7cb-42aa-4cff-8aea-5c17ef907d3d" providerId="ADAL" clId="{4B07BA9F-B6D0-44C5-87DE-876AA1F1B15B}" dt="2023-12-20T16:40:04.452" v="4635"/>
          <ac:grpSpMkLst>
            <pc:docMk/>
            <pc:sldMk cId="3261519723" sldId="319"/>
            <ac:grpSpMk id="13" creationId="{F840B1F1-34B8-3149-3FE6-B7C80EE2FC1A}"/>
          </ac:grpSpMkLst>
        </pc:grpChg>
        <pc:grpChg chg="del">
          <ac:chgData name="Bruegger,Retta" userId="e785c7cb-42aa-4cff-8aea-5c17ef907d3d" providerId="ADAL" clId="{4B07BA9F-B6D0-44C5-87DE-876AA1F1B15B}" dt="2023-12-20T16:34:41.779" v="4606" actId="478"/>
          <ac:grpSpMkLst>
            <pc:docMk/>
            <pc:sldMk cId="3261519723" sldId="319"/>
            <ac:grpSpMk id="16" creationId="{00000000-0000-0000-0000-000000000000}"/>
          </ac:grpSpMkLst>
        </pc:grpChg>
        <pc:grpChg chg="add mod">
          <ac:chgData name="Bruegger,Retta" userId="e785c7cb-42aa-4cff-8aea-5c17ef907d3d" providerId="ADAL" clId="{4B07BA9F-B6D0-44C5-87DE-876AA1F1B15B}" dt="2023-12-20T16:40:09.215" v="4638"/>
          <ac:grpSpMkLst>
            <pc:docMk/>
            <pc:sldMk cId="3261519723" sldId="319"/>
            <ac:grpSpMk id="24" creationId="{594613AB-C4DC-BD4A-B7E1-5E1BC5B3BC44}"/>
          </ac:grpSpMkLst>
        </pc:grpChg>
        <pc:grpChg chg="mod">
          <ac:chgData name="Bruegger,Retta" userId="e785c7cb-42aa-4cff-8aea-5c17ef907d3d" providerId="ADAL" clId="{4B07BA9F-B6D0-44C5-87DE-876AA1F1B15B}" dt="2023-12-20T16:40:09.215" v="4638"/>
          <ac:grpSpMkLst>
            <pc:docMk/>
            <pc:sldMk cId="3261519723" sldId="319"/>
            <ac:grpSpMk id="25" creationId="{453BFC3D-ABA9-CB6D-E1FC-7588F515553B}"/>
          </ac:grpSpMkLst>
        </pc:grpChg>
        <pc:grpChg chg="del">
          <ac:chgData name="Bruegger,Retta" userId="e785c7cb-42aa-4cff-8aea-5c17ef907d3d" providerId="ADAL" clId="{4B07BA9F-B6D0-44C5-87DE-876AA1F1B15B}" dt="2023-12-20T16:40:08.735" v="4637" actId="478"/>
          <ac:grpSpMkLst>
            <pc:docMk/>
            <pc:sldMk cId="3261519723" sldId="319"/>
            <ac:grpSpMk id="27" creationId="{C9083086-1F60-4827-ABDD-ED6C222D0B59}"/>
          </ac:grpSpMkLst>
        </pc:grpChg>
        <pc:picChg chg="add del mod">
          <ac:chgData name="Bruegger,Retta" userId="e785c7cb-42aa-4cff-8aea-5c17ef907d3d" providerId="ADAL" clId="{4B07BA9F-B6D0-44C5-87DE-876AA1F1B15B}" dt="2023-12-20T16:40:03.587" v="4634" actId="478"/>
          <ac:picMkLst>
            <pc:docMk/>
            <pc:sldMk cId="3261519723" sldId="319"/>
            <ac:picMk id="4" creationId="{B9C37487-ADA5-074A-3B54-226218FD3F0F}"/>
          </ac:picMkLst>
        </pc:picChg>
        <pc:picChg chg="add del mod ord">
          <ac:chgData name="Bruegger,Retta" userId="e785c7cb-42aa-4cff-8aea-5c17ef907d3d" providerId="ADAL" clId="{4B07BA9F-B6D0-44C5-87DE-876AA1F1B15B}" dt="2023-12-20T16:39:55.495" v="4633" actId="478"/>
          <ac:picMkLst>
            <pc:docMk/>
            <pc:sldMk cId="3261519723" sldId="319"/>
            <ac:picMk id="10" creationId="{64182D82-1D4F-EBFB-50A3-F0E19C6454B0}"/>
          </ac:picMkLst>
        </pc:picChg>
        <pc:picChg chg="add del mod">
          <ac:chgData name="Bruegger,Retta" userId="e785c7cb-42aa-4cff-8aea-5c17ef907d3d" providerId="ADAL" clId="{4B07BA9F-B6D0-44C5-87DE-876AA1F1B15B}" dt="2023-12-20T16:40:07.574" v="4636"/>
          <ac:picMkLst>
            <pc:docMk/>
            <pc:sldMk cId="3261519723" sldId="319"/>
            <ac:picMk id="11" creationId="{0878E942-FF8E-8FD3-5FE8-E0A50F78428A}"/>
          </ac:picMkLst>
        </pc:picChg>
        <pc:picChg chg="add mod">
          <ac:chgData name="Bruegger,Retta" userId="e785c7cb-42aa-4cff-8aea-5c17ef907d3d" providerId="ADAL" clId="{4B07BA9F-B6D0-44C5-87DE-876AA1F1B15B}" dt="2023-12-20T16:40:09.215" v="4638"/>
          <ac:picMkLst>
            <pc:docMk/>
            <pc:sldMk cId="3261519723" sldId="319"/>
            <ac:picMk id="19" creationId="{F0ED9229-0A6D-4075-4D3A-EC611854733B}"/>
          </ac:picMkLst>
        </pc:picChg>
        <pc:cxnChg chg="add del mod modVis">
          <ac:chgData name="Bruegger,Retta" userId="e785c7cb-42aa-4cff-8aea-5c17ef907d3d" providerId="ADAL" clId="{4B07BA9F-B6D0-44C5-87DE-876AA1F1B15B}" dt="2023-12-20T16:07:22.890" v="3190"/>
          <ac:cxnSpMkLst>
            <pc:docMk/>
            <pc:sldMk cId="3261519723" sldId="319"/>
            <ac:cxnSpMk id="3" creationId="{617C3B59-AC0A-58C2-BC1A-71BC83036FBD}"/>
          </ac:cxnSpMkLst>
        </pc:cxnChg>
      </pc:sldChg>
      <pc:sldChg chg="addSp delSp modSp del mod delAnim modAnim modNotes">
        <pc:chgData name="Bruegger,Retta" userId="e785c7cb-42aa-4cff-8aea-5c17ef907d3d" providerId="ADAL" clId="{4B07BA9F-B6D0-44C5-87DE-876AA1F1B15B}" dt="2023-12-20T16:40:17.545" v="4639" actId="47"/>
        <pc:sldMkLst>
          <pc:docMk/>
          <pc:sldMk cId="68909865" sldId="320"/>
        </pc:sldMkLst>
        <pc:spChg chg="mod">
          <ac:chgData name="Bruegger,Retta" userId="e785c7cb-42aa-4cff-8aea-5c17ef907d3d" providerId="ADAL" clId="{4B07BA9F-B6D0-44C5-87DE-876AA1F1B15B}" dt="2023-12-14T16:29:31.976" v="446"/>
          <ac:spMkLst>
            <pc:docMk/>
            <pc:sldMk cId="68909865" sldId="320"/>
            <ac:spMk id="9" creationId="{00000000-0000-0000-0000-000000000000}"/>
          </ac:spMkLst>
        </pc:spChg>
        <pc:grpChg chg="del">
          <ac:chgData name="Bruegger,Retta" userId="e785c7cb-42aa-4cff-8aea-5c17ef907d3d" providerId="ADAL" clId="{4B07BA9F-B6D0-44C5-87DE-876AA1F1B15B}" dt="2023-12-14T16:00:33.901" v="105" actId="478"/>
          <ac:grpSpMkLst>
            <pc:docMk/>
            <pc:sldMk cId="68909865" sldId="320"/>
            <ac:grpSpMk id="3" creationId="{00000000-0000-0000-0000-000000000000}"/>
          </ac:grpSpMkLst>
        </pc:grpChg>
        <pc:picChg chg="add del mod">
          <ac:chgData name="Bruegger,Retta" userId="e785c7cb-42aa-4cff-8aea-5c17ef907d3d" providerId="ADAL" clId="{4B07BA9F-B6D0-44C5-87DE-876AA1F1B15B}" dt="2023-12-14T16:00:12.461" v="96" actId="478"/>
          <ac:picMkLst>
            <pc:docMk/>
            <pc:sldMk cId="68909865" sldId="320"/>
            <ac:picMk id="10" creationId="{A4A28459-FB98-51D2-4D28-748838453D4C}"/>
          </ac:picMkLst>
        </pc:picChg>
        <pc:picChg chg="add mod ord modCrop">
          <ac:chgData name="Bruegger,Retta" userId="e785c7cb-42aa-4cff-8aea-5c17ef907d3d" providerId="ADAL" clId="{4B07BA9F-B6D0-44C5-87DE-876AA1F1B15B}" dt="2023-12-14T16:00:36.563" v="106" actId="167"/>
          <ac:picMkLst>
            <pc:docMk/>
            <pc:sldMk cId="68909865" sldId="320"/>
            <ac:picMk id="12" creationId="{3329FAAF-E556-887B-6265-822436961B12}"/>
          </ac:picMkLst>
        </pc:picChg>
        <pc:cxnChg chg="add del mod modVis">
          <ac:chgData name="Bruegger,Retta" userId="e785c7cb-42aa-4cff-8aea-5c17ef907d3d" providerId="ADAL" clId="{4B07BA9F-B6D0-44C5-87DE-876AA1F1B15B}" dt="2023-12-20T16:07:22.890" v="3190"/>
          <ac:cxnSpMkLst>
            <pc:docMk/>
            <pc:sldMk cId="68909865" sldId="320"/>
            <ac:cxnSpMk id="3" creationId="{469E7ED1-E8E0-436D-23AE-47AF0B9B6FB5}"/>
          </ac:cxnSpMkLst>
        </pc:cxnChg>
      </pc:sldChg>
      <pc:sldChg chg="mod ord modShow modNotes">
        <pc:chgData name="Bruegger,Retta" userId="e785c7cb-42aa-4cff-8aea-5c17ef907d3d" providerId="ADAL" clId="{4B07BA9F-B6D0-44C5-87DE-876AA1F1B15B}" dt="2023-12-14T17:28:09.724" v="1150"/>
        <pc:sldMkLst>
          <pc:docMk/>
          <pc:sldMk cId="3124836263" sldId="324"/>
        </pc:sldMkLst>
      </pc:sldChg>
      <pc:sldChg chg="addSp delSp modSp mod modNotes">
        <pc:chgData name="Bruegger,Retta" userId="e785c7cb-42aa-4cff-8aea-5c17ef907d3d" providerId="ADAL" clId="{4B07BA9F-B6D0-44C5-87DE-876AA1F1B15B}" dt="2023-12-20T16:07:22.890" v="3190"/>
        <pc:sldMkLst>
          <pc:docMk/>
          <pc:sldMk cId="287098301" sldId="326"/>
        </pc:sldMkLst>
        <pc:spChg chg="add mod">
          <ac:chgData name="Bruegger,Retta" userId="e785c7cb-42aa-4cff-8aea-5c17ef907d3d" providerId="ADAL" clId="{4B07BA9F-B6D0-44C5-87DE-876AA1F1B15B}" dt="2023-12-14T17:27:56.767" v="1147" actId="1076"/>
          <ac:spMkLst>
            <pc:docMk/>
            <pc:sldMk cId="287098301" sldId="326"/>
            <ac:spMk id="3" creationId="{1A11C1C7-C529-0F9A-BA4D-58F2696CFEC3}"/>
          </ac:spMkLst>
        </pc:spChg>
        <pc:spChg chg="mod">
          <ac:chgData name="Bruegger,Retta" userId="e785c7cb-42aa-4cff-8aea-5c17ef907d3d" providerId="ADAL" clId="{4B07BA9F-B6D0-44C5-87DE-876AA1F1B15B}" dt="2023-12-14T17:30:49.314" v="1194" actId="20577"/>
          <ac:spMkLst>
            <pc:docMk/>
            <pc:sldMk cId="287098301" sldId="326"/>
            <ac:spMk id="6" creationId="{39B2538C-BE98-7457-9466-73D27F7F57A6}"/>
          </ac:spMkLst>
        </pc:spChg>
        <pc:cxnChg chg="add del mod modVis">
          <ac:chgData name="Bruegger,Retta" userId="e785c7cb-42aa-4cff-8aea-5c17ef907d3d" providerId="ADAL" clId="{4B07BA9F-B6D0-44C5-87DE-876AA1F1B15B}" dt="2023-12-20T16:07:22.890" v="3190"/>
          <ac:cxnSpMkLst>
            <pc:docMk/>
            <pc:sldMk cId="287098301" sldId="326"/>
            <ac:cxnSpMk id="2" creationId="{67A6FA44-BC8E-9C74-2DD5-BFC2754BAD39}"/>
          </ac:cxnSpMkLst>
        </pc:cxnChg>
      </pc:sldChg>
      <pc:sldChg chg="del modNotes">
        <pc:chgData name="Bruegger,Retta" userId="e785c7cb-42aa-4cff-8aea-5c17ef907d3d" providerId="ADAL" clId="{4B07BA9F-B6D0-44C5-87DE-876AA1F1B15B}" dt="2023-12-14T17:26:46.263" v="1141" actId="47"/>
        <pc:sldMkLst>
          <pc:docMk/>
          <pc:sldMk cId="3402273441" sldId="327"/>
        </pc:sldMkLst>
      </pc:sldChg>
      <pc:sldChg chg="del modNotes">
        <pc:chgData name="Bruegger,Retta" userId="e785c7cb-42aa-4cff-8aea-5c17ef907d3d" providerId="ADAL" clId="{4B07BA9F-B6D0-44C5-87DE-876AA1F1B15B}" dt="2023-12-14T17:26:52.479" v="1142" actId="47"/>
        <pc:sldMkLst>
          <pc:docMk/>
          <pc:sldMk cId="2241092280" sldId="328"/>
        </pc:sldMkLst>
      </pc:sldChg>
      <pc:sldChg chg="addSp delSp modSp mod modNotes">
        <pc:chgData name="Bruegger,Retta" userId="e785c7cb-42aa-4cff-8aea-5c17ef907d3d" providerId="ADAL" clId="{4B07BA9F-B6D0-44C5-87DE-876AA1F1B15B}" dt="2023-12-20T16:33:35.148" v="4476" actId="20577"/>
        <pc:sldMkLst>
          <pc:docMk/>
          <pc:sldMk cId="686920080" sldId="329"/>
        </pc:sldMkLst>
        <pc:spChg chg="mod">
          <ac:chgData name="Bruegger,Retta" userId="e785c7cb-42aa-4cff-8aea-5c17ef907d3d" providerId="ADAL" clId="{4B07BA9F-B6D0-44C5-87DE-876AA1F1B15B}" dt="2023-12-20T16:33:35.148" v="4476" actId="20577"/>
          <ac:spMkLst>
            <pc:docMk/>
            <pc:sldMk cId="686920080" sldId="329"/>
            <ac:spMk id="2" creationId="{D4386699-EBEE-9521-E160-6FC0B0E8750E}"/>
          </ac:spMkLst>
        </pc:spChg>
        <pc:cxnChg chg="add del mod modVis">
          <ac:chgData name="Bruegger,Retta" userId="e785c7cb-42aa-4cff-8aea-5c17ef907d3d" providerId="ADAL" clId="{4B07BA9F-B6D0-44C5-87DE-876AA1F1B15B}" dt="2023-12-20T16:07:22.890" v="3190"/>
          <ac:cxnSpMkLst>
            <pc:docMk/>
            <pc:sldMk cId="686920080" sldId="329"/>
            <ac:cxnSpMk id="3" creationId="{2BC1D7A2-352D-F18D-AD59-9811A697A11B}"/>
          </ac:cxnSpMkLst>
        </pc:cxnChg>
      </pc:sldChg>
      <pc:sldChg chg="addSp delSp modSp mod">
        <pc:chgData name="Bruegger,Retta" userId="e785c7cb-42aa-4cff-8aea-5c17ef907d3d" providerId="ADAL" clId="{4B07BA9F-B6D0-44C5-87DE-876AA1F1B15B}" dt="2023-12-20T16:07:22.890" v="3190"/>
        <pc:sldMkLst>
          <pc:docMk/>
          <pc:sldMk cId="53928967" sldId="330"/>
        </pc:sldMkLst>
        <pc:cxnChg chg="add del mod modVis">
          <ac:chgData name="Bruegger,Retta" userId="e785c7cb-42aa-4cff-8aea-5c17ef907d3d" providerId="ADAL" clId="{4B07BA9F-B6D0-44C5-87DE-876AA1F1B15B}" dt="2023-12-20T16:07:22.890" v="3190"/>
          <ac:cxnSpMkLst>
            <pc:docMk/>
            <pc:sldMk cId="53928967" sldId="330"/>
            <ac:cxnSpMk id="3" creationId="{CF6B8737-F3E5-C54A-57D2-D7FF68AFAE9D}"/>
          </ac:cxnSpMkLst>
        </pc:cxnChg>
      </pc:sldChg>
      <pc:sldChg chg="del modNotes">
        <pc:chgData name="Bruegger,Retta" userId="e785c7cb-42aa-4cff-8aea-5c17ef907d3d" providerId="ADAL" clId="{4B07BA9F-B6D0-44C5-87DE-876AA1F1B15B}" dt="2023-12-14T17:27:08.516" v="1143" actId="47"/>
        <pc:sldMkLst>
          <pc:docMk/>
          <pc:sldMk cId="912140198" sldId="331"/>
        </pc:sldMkLst>
      </pc:sldChg>
      <pc:sldChg chg="addSp delSp modSp mod">
        <pc:chgData name="Bruegger,Retta" userId="e785c7cb-42aa-4cff-8aea-5c17ef907d3d" providerId="ADAL" clId="{4B07BA9F-B6D0-44C5-87DE-876AA1F1B15B}" dt="2023-12-20T16:07:22.890" v="3190"/>
        <pc:sldMkLst>
          <pc:docMk/>
          <pc:sldMk cId="1829281413" sldId="332"/>
        </pc:sldMkLst>
        <pc:cxnChg chg="add del mod modVis">
          <ac:chgData name="Bruegger,Retta" userId="e785c7cb-42aa-4cff-8aea-5c17ef907d3d" providerId="ADAL" clId="{4B07BA9F-B6D0-44C5-87DE-876AA1F1B15B}" dt="2023-12-20T16:07:22.890" v="3190"/>
          <ac:cxnSpMkLst>
            <pc:docMk/>
            <pc:sldMk cId="1829281413" sldId="332"/>
            <ac:cxnSpMk id="3" creationId="{C410456E-CBCC-D1E0-7297-D05DBFE972D8}"/>
          </ac:cxnSpMkLst>
        </pc:cxnChg>
      </pc:sldChg>
      <pc:sldChg chg="addSp delSp modSp mod">
        <pc:chgData name="Bruegger,Retta" userId="e785c7cb-42aa-4cff-8aea-5c17ef907d3d" providerId="ADAL" clId="{4B07BA9F-B6D0-44C5-87DE-876AA1F1B15B}" dt="2023-12-20T16:07:22.890" v="3190"/>
        <pc:sldMkLst>
          <pc:docMk/>
          <pc:sldMk cId="1499750357" sldId="334"/>
        </pc:sldMkLst>
        <pc:spChg chg="mod">
          <ac:chgData name="Bruegger,Retta" userId="e785c7cb-42aa-4cff-8aea-5c17ef907d3d" providerId="ADAL" clId="{4B07BA9F-B6D0-44C5-87DE-876AA1F1B15B}" dt="2023-12-14T16:29:31.976" v="446"/>
          <ac:spMkLst>
            <pc:docMk/>
            <pc:sldMk cId="1499750357" sldId="334"/>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1499750357" sldId="334"/>
            <ac:cxnSpMk id="3" creationId="{A162A114-F0B5-4C79-6273-2DF679B3175D}"/>
          </ac:cxnSpMkLst>
        </pc:cxnChg>
      </pc:sldChg>
      <pc:sldChg chg="addSp delSp modSp mod modNotes">
        <pc:chgData name="Bruegger,Retta" userId="e785c7cb-42aa-4cff-8aea-5c17ef907d3d" providerId="ADAL" clId="{4B07BA9F-B6D0-44C5-87DE-876AA1F1B15B}" dt="2023-12-20T16:07:22.890" v="3190"/>
        <pc:sldMkLst>
          <pc:docMk/>
          <pc:sldMk cId="3416137019" sldId="335"/>
        </pc:sldMkLst>
        <pc:spChg chg="mod">
          <ac:chgData name="Bruegger,Retta" userId="e785c7cb-42aa-4cff-8aea-5c17ef907d3d" providerId="ADAL" clId="{4B07BA9F-B6D0-44C5-87DE-876AA1F1B15B}" dt="2023-12-14T16:29:31.976" v="446"/>
          <ac:spMkLst>
            <pc:docMk/>
            <pc:sldMk cId="3416137019" sldId="335"/>
            <ac:spMk id="5" creationId="{98CB3928-DEBD-38C1-B3F1-BC7EE29F1297}"/>
          </ac:spMkLst>
        </pc:spChg>
        <pc:spChg chg="mod">
          <ac:chgData name="Bruegger,Retta" userId="e785c7cb-42aa-4cff-8aea-5c17ef907d3d" providerId="ADAL" clId="{4B07BA9F-B6D0-44C5-87DE-876AA1F1B15B}" dt="2023-12-14T16:29:31.976" v="446"/>
          <ac:spMkLst>
            <pc:docMk/>
            <pc:sldMk cId="3416137019" sldId="335"/>
            <ac:spMk id="8" creationId="{B3B519E3-2AA6-0715-0B3F-5C62879F8404}"/>
          </ac:spMkLst>
        </pc:spChg>
        <pc:cxnChg chg="add del mod modVis">
          <ac:chgData name="Bruegger,Retta" userId="e785c7cb-42aa-4cff-8aea-5c17ef907d3d" providerId="ADAL" clId="{4B07BA9F-B6D0-44C5-87DE-876AA1F1B15B}" dt="2023-12-20T16:07:22.890" v="3190"/>
          <ac:cxnSpMkLst>
            <pc:docMk/>
            <pc:sldMk cId="3416137019" sldId="335"/>
            <ac:cxnSpMk id="3" creationId="{B18C6064-16E7-9A5A-010B-7BFA3D5FB27C}"/>
          </ac:cxnSpMkLst>
        </pc:cxnChg>
      </pc:sldChg>
      <pc:sldChg chg="addSp delSp modSp mod modNotes">
        <pc:chgData name="Bruegger,Retta" userId="e785c7cb-42aa-4cff-8aea-5c17ef907d3d" providerId="ADAL" clId="{4B07BA9F-B6D0-44C5-87DE-876AA1F1B15B}" dt="2023-12-20T16:07:22.890" v="3190"/>
        <pc:sldMkLst>
          <pc:docMk/>
          <pc:sldMk cId="4046207141" sldId="339"/>
        </pc:sldMkLst>
        <pc:spChg chg="mod">
          <ac:chgData name="Bruegger,Retta" userId="e785c7cb-42aa-4cff-8aea-5c17ef907d3d" providerId="ADAL" clId="{4B07BA9F-B6D0-44C5-87DE-876AA1F1B15B}" dt="2023-12-14T16:29:31.976" v="446"/>
          <ac:spMkLst>
            <pc:docMk/>
            <pc:sldMk cId="4046207141" sldId="339"/>
            <ac:spMk id="39" creationId="{5DC1FEAB-4C16-ED44-9F28-21316F852EBC}"/>
          </ac:spMkLst>
        </pc:spChg>
        <pc:spChg chg="mod">
          <ac:chgData name="Bruegger,Retta" userId="e785c7cb-42aa-4cff-8aea-5c17ef907d3d" providerId="ADAL" clId="{4B07BA9F-B6D0-44C5-87DE-876AA1F1B15B}" dt="2023-12-14T16:29:31.976" v="446"/>
          <ac:spMkLst>
            <pc:docMk/>
            <pc:sldMk cId="4046207141" sldId="339"/>
            <ac:spMk id="44" creationId="{ECFA698D-D4B2-72EF-5903-AF71DDB81E58}"/>
          </ac:spMkLst>
        </pc:spChg>
        <pc:cxnChg chg="add del mod modVis">
          <ac:chgData name="Bruegger,Retta" userId="e785c7cb-42aa-4cff-8aea-5c17ef907d3d" providerId="ADAL" clId="{4B07BA9F-B6D0-44C5-87DE-876AA1F1B15B}" dt="2023-12-20T16:07:22.890" v="3190"/>
          <ac:cxnSpMkLst>
            <pc:docMk/>
            <pc:sldMk cId="4046207141" sldId="339"/>
            <ac:cxnSpMk id="9" creationId="{26E9287E-7788-FB5D-D416-C785B681C659}"/>
          </ac:cxnSpMkLst>
        </pc:cxnChg>
      </pc:sldChg>
      <pc:sldChg chg="addSp delSp modSp mod modNotes">
        <pc:chgData name="Bruegger,Retta" userId="e785c7cb-42aa-4cff-8aea-5c17ef907d3d" providerId="ADAL" clId="{4B07BA9F-B6D0-44C5-87DE-876AA1F1B15B}" dt="2023-12-20T16:07:22.890" v="3190"/>
        <pc:sldMkLst>
          <pc:docMk/>
          <pc:sldMk cId="739632735" sldId="340"/>
        </pc:sldMkLst>
        <pc:spChg chg="mod">
          <ac:chgData name="Bruegger,Retta" userId="e785c7cb-42aa-4cff-8aea-5c17ef907d3d" providerId="ADAL" clId="{4B07BA9F-B6D0-44C5-87DE-876AA1F1B15B}" dt="2023-12-14T16:29:31.976" v="446"/>
          <ac:spMkLst>
            <pc:docMk/>
            <pc:sldMk cId="739632735" sldId="340"/>
            <ac:spMk id="7" creationId="{A5A2ECBA-5C71-7649-8A15-50F08A74EB8C}"/>
          </ac:spMkLst>
        </pc:spChg>
        <pc:cxnChg chg="add del mod modVis">
          <ac:chgData name="Bruegger,Retta" userId="e785c7cb-42aa-4cff-8aea-5c17ef907d3d" providerId="ADAL" clId="{4B07BA9F-B6D0-44C5-87DE-876AA1F1B15B}" dt="2023-12-20T16:07:22.890" v="3190"/>
          <ac:cxnSpMkLst>
            <pc:docMk/>
            <pc:sldMk cId="739632735" sldId="340"/>
            <ac:cxnSpMk id="2" creationId="{8C83F555-0090-70B7-35D2-B17DA707972A}"/>
          </ac:cxnSpMkLst>
        </pc:cxnChg>
      </pc:sldChg>
      <pc:sldChg chg="addSp delSp modSp mod modNotes">
        <pc:chgData name="Bruegger,Retta" userId="e785c7cb-42aa-4cff-8aea-5c17ef907d3d" providerId="ADAL" clId="{4B07BA9F-B6D0-44C5-87DE-876AA1F1B15B}" dt="2023-12-20T16:07:22.890" v="3190"/>
        <pc:sldMkLst>
          <pc:docMk/>
          <pc:sldMk cId="2804276797" sldId="341"/>
        </pc:sldMkLst>
        <pc:spChg chg="mod">
          <ac:chgData name="Bruegger,Retta" userId="e785c7cb-42aa-4cff-8aea-5c17ef907d3d" providerId="ADAL" clId="{4B07BA9F-B6D0-44C5-87DE-876AA1F1B15B}" dt="2023-12-14T16:29:31.976" v="446"/>
          <ac:spMkLst>
            <pc:docMk/>
            <pc:sldMk cId="2804276797" sldId="341"/>
            <ac:spMk id="19" creationId="{A66BB02E-F4A4-804C-99B0-3D7B44109355}"/>
          </ac:spMkLst>
        </pc:spChg>
        <pc:cxnChg chg="add del mod modVis">
          <ac:chgData name="Bruegger,Retta" userId="e785c7cb-42aa-4cff-8aea-5c17ef907d3d" providerId="ADAL" clId="{4B07BA9F-B6D0-44C5-87DE-876AA1F1B15B}" dt="2023-12-20T16:07:22.890" v="3190"/>
          <ac:cxnSpMkLst>
            <pc:docMk/>
            <pc:sldMk cId="2804276797" sldId="341"/>
            <ac:cxnSpMk id="2" creationId="{6D08E3FC-542D-128A-EB6F-D1315C6F4A82}"/>
          </ac:cxnSpMkLst>
        </pc:cxnChg>
      </pc:sldChg>
      <pc:sldChg chg="addSp delSp modSp mod delCm modNotes">
        <pc:chgData name="Bruegger,Retta" userId="e785c7cb-42aa-4cff-8aea-5c17ef907d3d" providerId="ADAL" clId="{4B07BA9F-B6D0-44C5-87DE-876AA1F1B15B}" dt="2023-12-20T16:07:22.890" v="3190"/>
        <pc:sldMkLst>
          <pc:docMk/>
          <pc:sldMk cId="1886672769" sldId="342"/>
        </pc:sldMkLst>
        <pc:spChg chg="mod">
          <ac:chgData name="Bruegger,Retta" userId="e785c7cb-42aa-4cff-8aea-5c17ef907d3d" providerId="ADAL" clId="{4B07BA9F-B6D0-44C5-87DE-876AA1F1B15B}" dt="2023-12-14T16:29:31.976" v="446"/>
          <ac:spMkLst>
            <pc:docMk/>
            <pc:sldMk cId="1886672769" sldId="342"/>
            <ac:spMk id="39" creationId="{5DC1FEAB-4C16-ED44-9F28-21316F852EBC}"/>
          </ac:spMkLst>
        </pc:spChg>
        <pc:spChg chg="mod">
          <ac:chgData name="Bruegger,Retta" userId="e785c7cb-42aa-4cff-8aea-5c17ef907d3d" providerId="ADAL" clId="{4B07BA9F-B6D0-44C5-87DE-876AA1F1B15B}" dt="2023-12-14T16:29:31.976" v="446"/>
          <ac:spMkLst>
            <pc:docMk/>
            <pc:sldMk cId="1886672769" sldId="342"/>
            <ac:spMk id="44" creationId="{ECFA698D-D4B2-72EF-5903-AF71DDB81E58}"/>
          </ac:spMkLst>
        </pc:spChg>
        <pc:spChg chg="mod">
          <ac:chgData name="Bruegger,Retta" userId="e785c7cb-42aa-4cff-8aea-5c17ef907d3d" providerId="ADAL" clId="{4B07BA9F-B6D0-44C5-87DE-876AA1F1B15B}" dt="2023-12-14T16:29:37.588" v="447"/>
          <ac:spMkLst>
            <pc:docMk/>
            <pc:sldMk cId="1886672769" sldId="342"/>
            <ac:spMk id="45" creationId="{1B01CD21-FC39-3B8E-D3BF-7F0B0F488ED9}"/>
          </ac:spMkLst>
        </pc:spChg>
        <pc:spChg chg="mod">
          <ac:chgData name="Bruegger,Retta" userId="e785c7cb-42aa-4cff-8aea-5c17ef907d3d" providerId="ADAL" clId="{4B07BA9F-B6D0-44C5-87DE-876AA1F1B15B}" dt="2023-12-14T16:29:37.588" v="447"/>
          <ac:spMkLst>
            <pc:docMk/>
            <pc:sldMk cId="1886672769" sldId="342"/>
            <ac:spMk id="46" creationId="{D5243E37-9608-4949-AF14-D960BAC51DBE}"/>
          </ac:spMkLst>
        </pc:spChg>
        <pc:spChg chg="mod">
          <ac:chgData name="Bruegger,Retta" userId="e785c7cb-42aa-4cff-8aea-5c17ef907d3d" providerId="ADAL" clId="{4B07BA9F-B6D0-44C5-87DE-876AA1F1B15B}" dt="2023-12-14T16:29:37.588" v="447"/>
          <ac:spMkLst>
            <pc:docMk/>
            <pc:sldMk cId="1886672769" sldId="342"/>
            <ac:spMk id="47" creationId="{76F32E58-F464-D9E2-F77D-AD19FAB9B297}"/>
          </ac:spMkLst>
        </pc:spChg>
        <pc:spChg chg="mod">
          <ac:chgData name="Bruegger,Retta" userId="e785c7cb-42aa-4cff-8aea-5c17ef907d3d" providerId="ADAL" clId="{4B07BA9F-B6D0-44C5-87DE-876AA1F1B15B}" dt="2023-12-14T16:29:37.588" v="447"/>
          <ac:spMkLst>
            <pc:docMk/>
            <pc:sldMk cId="1886672769" sldId="342"/>
            <ac:spMk id="48" creationId="{39C84CD3-6280-A5D1-8CA2-306FAAB941BC}"/>
          </ac:spMkLst>
        </pc:spChg>
        <pc:spChg chg="mod">
          <ac:chgData name="Bruegger,Retta" userId="e785c7cb-42aa-4cff-8aea-5c17ef907d3d" providerId="ADAL" clId="{4B07BA9F-B6D0-44C5-87DE-876AA1F1B15B}" dt="2023-12-14T16:29:37.588" v="447"/>
          <ac:spMkLst>
            <pc:docMk/>
            <pc:sldMk cId="1886672769" sldId="342"/>
            <ac:spMk id="49" creationId="{4B672BE7-0635-7531-6154-A6EEEDBB6494}"/>
          </ac:spMkLst>
        </pc:spChg>
        <pc:spChg chg="mod">
          <ac:chgData name="Bruegger,Retta" userId="e785c7cb-42aa-4cff-8aea-5c17ef907d3d" providerId="ADAL" clId="{4B07BA9F-B6D0-44C5-87DE-876AA1F1B15B}" dt="2023-12-14T16:29:37.588" v="447"/>
          <ac:spMkLst>
            <pc:docMk/>
            <pc:sldMk cId="1886672769" sldId="342"/>
            <ac:spMk id="50" creationId="{E6DDBA6C-321A-2F7D-C4B2-230496B07641}"/>
          </ac:spMkLst>
        </pc:spChg>
        <pc:spChg chg="mod">
          <ac:chgData name="Bruegger,Retta" userId="e785c7cb-42aa-4cff-8aea-5c17ef907d3d" providerId="ADAL" clId="{4B07BA9F-B6D0-44C5-87DE-876AA1F1B15B}" dt="2023-12-14T16:29:37.588" v="447"/>
          <ac:spMkLst>
            <pc:docMk/>
            <pc:sldMk cId="1886672769" sldId="342"/>
            <ac:spMk id="51" creationId="{A4FDDCEF-DC6D-FBA6-8F17-B33EA13D3803}"/>
          </ac:spMkLst>
        </pc:spChg>
        <pc:spChg chg="mod">
          <ac:chgData name="Bruegger,Retta" userId="e785c7cb-42aa-4cff-8aea-5c17ef907d3d" providerId="ADAL" clId="{4B07BA9F-B6D0-44C5-87DE-876AA1F1B15B}" dt="2023-12-14T16:29:37.588" v="447"/>
          <ac:spMkLst>
            <pc:docMk/>
            <pc:sldMk cId="1886672769" sldId="342"/>
            <ac:spMk id="61" creationId="{87280260-F316-6535-7C4B-759A84B25D97}"/>
          </ac:spMkLst>
        </pc:spChg>
        <pc:spChg chg="mod">
          <ac:chgData name="Bruegger,Retta" userId="e785c7cb-42aa-4cff-8aea-5c17ef907d3d" providerId="ADAL" clId="{4B07BA9F-B6D0-44C5-87DE-876AA1F1B15B}" dt="2023-12-14T17:09:20.226" v="1063" actId="20577"/>
          <ac:spMkLst>
            <pc:docMk/>
            <pc:sldMk cId="1886672769" sldId="342"/>
            <ac:spMk id="86" creationId="{CDC72F40-A7B2-7F43-BBC7-21E79A2FABDC}"/>
          </ac:spMkLst>
        </pc:spChg>
        <pc:grpChg chg="mod">
          <ac:chgData name="Bruegger,Retta" userId="e785c7cb-42aa-4cff-8aea-5c17ef907d3d" providerId="ADAL" clId="{4B07BA9F-B6D0-44C5-87DE-876AA1F1B15B}" dt="2023-12-14T16:29:37.588" v="447"/>
          <ac:grpSpMkLst>
            <pc:docMk/>
            <pc:sldMk cId="1886672769" sldId="342"/>
            <ac:grpSpMk id="10" creationId="{2B1A9E7F-747B-BD16-F92D-FC2835B369B4}"/>
          </ac:grpSpMkLst>
        </pc:grpChg>
        <pc:cxnChg chg="add del mod modVis">
          <ac:chgData name="Bruegger,Retta" userId="e785c7cb-42aa-4cff-8aea-5c17ef907d3d" providerId="ADAL" clId="{4B07BA9F-B6D0-44C5-87DE-876AA1F1B15B}" dt="2023-12-20T16:07:22.890" v="3190"/>
          <ac:cxnSpMkLst>
            <pc:docMk/>
            <pc:sldMk cId="1886672769" sldId="342"/>
            <ac:cxnSpMk id="62" creationId="{389362EF-2228-644A-3584-AFFF5EAB7633}"/>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14T17:34:53.740" v="1217"/>
              <pc2:cmMkLst xmlns:pc2="http://schemas.microsoft.com/office/powerpoint/2019/9/main/command">
                <pc:docMk/>
                <pc:sldMk cId="1886672769" sldId="342"/>
                <pc2:cmMk id="{6C4556EC-C778-4715-A902-9EAD1ABFFCFB}"/>
              </pc2:cmMkLst>
            </pc226:cmChg>
          </p:ext>
        </pc:extLst>
      </pc:sldChg>
      <pc:sldChg chg="addSp delSp modSp mod">
        <pc:chgData name="Bruegger,Retta" userId="e785c7cb-42aa-4cff-8aea-5c17ef907d3d" providerId="ADAL" clId="{4B07BA9F-B6D0-44C5-87DE-876AA1F1B15B}" dt="2023-12-20T16:07:22.890" v="3190"/>
        <pc:sldMkLst>
          <pc:docMk/>
          <pc:sldMk cId="265798615" sldId="344"/>
        </pc:sldMkLst>
        <pc:spChg chg="mod">
          <ac:chgData name="Bruegger,Retta" userId="e785c7cb-42aa-4cff-8aea-5c17ef907d3d" providerId="ADAL" clId="{4B07BA9F-B6D0-44C5-87DE-876AA1F1B15B}" dt="2023-12-14T16:29:31.976" v="446"/>
          <ac:spMkLst>
            <pc:docMk/>
            <pc:sldMk cId="265798615" sldId="344"/>
            <ac:spMk id="6" creationId="{0BD7DF8C-366D-C544-96D6-051924AB2B10}"/>
          </ac:spMkLst>
        </pc:spChg>
        <pc:spChg chg="mod">
          <ac:chgData name="Bruegger,Retta" userId="e785c7cb-42aa-4cff-8aea-5c17ef907d3d" providerId="ADAL" clId="{4B07BA9F-B6D0-44C5-87DE-876AA1F1B15B}" dt="2023-12-14T16:29:31.976" v="446"/>
          <ac:spMkLst>
            <pc:docMk/>
            <pc:sldMk cId="265798615" sldId="344"/>
            <ac:spMk id="9" creationId="{A2A64F2B-B4C2-9145-8E6A-E88A32E26C8B}"/>
          </ac:spMkLst>
        </pc:spChg>
        <pc:cxnChg chg="add del mod modVis">
          <ac:chgData name="Bruegger,Retta" userId="e785c7cb-42aa-4cff-8aea-5c17ef907d3d" providerId="ADAL" clId="{4B07BA9F-B6D0-44C5-87DE-876AA1F1B15B}" dt="2023-12-20T16:07:22.890" v="3190"/>
          <ac:cxnSpMkLst>
            <pc:docMk/>
            <pc:sldMk cId="265798615" sldId="344"/>
            <ac:cxnSpMk id="4" creationId="{C3C1E413-AA3F-E69F-7DC8-52E2CFC92852}"/>
          </ac:cxnSpMkLst>
        </pc:cxnChg>
      </pc:sldChg>
      <pc:sldChg chg="addSp delSp modSp mod">
        <pc:chgData name="Bruegger,Retta" userId="e785c7cb-42aa-4cff-8aea-5c17ef907d3d" providerId="ADAL" clId="{4B07BA9F-B6D0-44C5-87DE-876AA1F1B15B}" dt="2023-12-20T16:07:22.890" v="3190"/>
        <pc:sldMkLst>
          <pc:docMk/>
          <pc:sldMk cId="2506712472" sldId="345"/>
        </pc:sldMkLst>
        <pc:graphicFrameChg chg="mod">
          <ac:chgData name="Bruegger,Retta" userId="e785c7cb-42aa-4cff-8aea-5c17ef907d3d" providerId="ADAL" clId="{4B07BA9F-B6D0-44C5-87DE-876AA1F1B15B}" dt="2023-12-14T16:29:31.976" v="446"/>
          <ac:graphicFrameMkLst>
            <pc:docMk/>
            <pc:sldMk cId="2506712472" sldId="345"/>
            <ac:graphicFrameMk id="7" creationId="{63CC6F44-DBC2-B70A-1AED-9B1259BC34CD}"/>
          </ac:graphicFrameMkLst>
        </pc:graphicFrameChg>
        <pc:cxnChg chg="add del mod modVis">
          <ac:chgData name="Bruegger,Retta" userId="e785c7cb-42aa-4cff-8aea-5c17ef907d3d" providerId="ADAL" clId="{4B07BA9F-B6D0-44C5-87DE-876AA1F1B15B}" dt="2023-12-20T16:07:22.890" v="3190"/>
          <ac:cxnSpMkLst>
            <pc:docMk/>
            <pc:sldMk cId="2506712472" sldId="345"/>
            <ac:cxnSpMk id="3" creationId="{0E8FFB6B-6594-B920-64A7-E71EC74D2F29}"/>
          </ac:cxnSpMkLst>
        </pc:cxnChg>
      </pc:sldChg>
      <pc:sldChg chg="addSp delSp modSp mod modNotes">
        <pc:chgData name="Bruegger,Retta" userId="e785c7cb-42aa-4cff-8aea-5c17ef907d3d" providerId="ADAL" clId="{4B07BA9F-B6D0-44C5-87DE-876AA1F1B15B}" dt="2023-12-20T16:07:22.890" v="3190"/>
        <pc:sldMkLst>
          <pc:docMk/>
          <pc:sldMk cId="2366734798" sldId="346"/>
        </pc:sldMkLst>
        <pc:spChg chg="mod">
          <ac:chgData name="Bruegger,Retta" userId="e785c7cb-42aa-4cff-8aea-5c17ef907d3d" providerId="ADAL" clId="{4B07BA9F-B6D0-44C5-87DE-876AA1F1B15B}" dt="2023-12-14T16:29:31.976" v="446"/>
          <ac:spMkLst>
            <pc:docMk/>
            <pc:sldMk cId="2366734798" sldId="346"/>
            <ac:spMk id="11" creationId="{EAF13411-1FF9-F5C4-8495-D76F6130940F}"/>
          </ac:spMkLst>
        </pc:spChg>
        <pc:graphicFrameChg chg="mod">
          <ac:chgData name="Bruegger,Retta" userId="e785c7cb-42aa-4cff-8aea-5c17ef907d3d" providerId="ADAL" clId="{4B07BA9F-B6D0-44C5-87DE-876AA1F1B15B}" dt="2023-12-14T16:29:31.976" v="446"/>
          <ac:graphicFrameMkLst>
            <pc:docMk/>
            <pc:sldMk cId="2366734798" sldId="346"/>
            <ac:graphicFrameMk id="3" creationId="{10D37AFC-AF03-3A8C-542C-FF3E4BFCA27B}"/>
          </ac:graphicFrameMkLst>
        </pc:graphicFrameChg>
        <pc:cxnChg chg="add del mod modVis">
          <ac:chgData name="Bruegger,Retta" userId="e785c7cb-42aa-4cff-8aea-5c17ef907d3d" providerId="ADAL" clId="{4B07BA9F-B6D0-44C5-87DE-876AA1F1B15B}" dt="2023-12-20T16:07:22.890" v="3190"/>
          <ac:cxnSpMkLst>
            <pc:docMk/>
            <pc:sldMk cId="2366734798" sldId="346"/>
            <ac:cxnSpMk id="2" creationId="{17BA562E-095D-F7A2-0516-7E6FE90D0CDD}"/>
          </ac:cxnSpMkLst>
        </pc:cxnChg>
      </pc:sldChg>
      <pc:sldChg chg="addSp delSp modSp mod modClrScheme chgLayout">
        <pc:chgData name="Bruegger,Retta" userId="e785c7cb-42aa-4cff-8aea-5c17ef907d3d" providerId="ADAL" clId="{4B07BA9F-B6D0-44C5-87DE-876AA1F1B15B}" dt="2023-12-20T16:31:17.811" v="4404" actId="404"/>
        <pc:sldMkLst>
          <pc:docMk/>
          <pc:sldMk cId="1790131418" sldId="347"/>
        </pc:sldMkLst>
        <pc:spChg chg="add del mod ord">
          <ac:chgData name="Bruegger,Retta" userId="e785c7cb-42aa-4cff-8aea-5c17ef907d3d" providerId="ADAL" clId="{4B07BA9F-B6D0-44C5-87DE-876AA1F1B15B}" dt="2023-12-20T16:28:25.891" v="4346" actId="478"/>
          <ac:spMkLst>
            <pc:docMk/>
            <pc:sldMk cId="1790131418" sldId="347"/>
            <ac:spMk id="4" creationId="{BA23C035-6DE4-BD38-8984-92E08DA88DA7}"/>
          </ac:spMkLst>
        </pc:spChg>
        <pc:spChg chg="add mod ord">
          <ac:chgData name="Bruegger,Retta" userId="e785c7cb-42aa-4cff-8aea-5c17ef907d3d" providerId="ADAL" clId="{4B07BA9F-B6D0-44C5-87DE-876AA1F1B15B}" dt="2023-12-20T16:31:17.811" v="4404" actId="404"/>
          <ac:spMkLst>
            <pc:docMk/>
            <pc:sldMk cId="1790131418" sldId="347"/>
            <ac:spMk id="5" creationId="{910D2AD4-751F-E419-EBD1-B23DA7D36D79}"/>
          </ac:spMkLst>
        </pc:spChg>
        <pc:spChg chg="del mod">
          <ac:chgData name="Bruegger,Retta" userId="e785c7cb-42aa-4cff-8aea-5c17ef907d3d" providerId="ADAL" clId="{4B07BA9F-B6D0-44C5-87DE-876AA1F1B15B}" dt="2023-12-20T16:28:30.643" v="4348" actId="478"/>
          <ac:spMkLst>
            <pc:docMk/>
            <pc:sldMk cId="1790131418" sldId="347"/>
            <ac:spMk id="6" creationId="{C90AA781-5265-0EC4-5AC9-0C4C1844C814}"/>
          </ac:spMkLst>
        </pc:spChg>
        <pc:picChg chg="mod">
          <ac:chgData name="Bruegger,Retta" userId="e785c7cb-42aa-4cff-8aea-5c17ef907d3d" providerId="ADAL" clId="{4B07BA9F-B6D0-44C5-87DE-876AA1F1B15B}" dt="2023-12-20T16:28:09.555" v="4341" actId="1076"/>
          <ac:picMkLst>
            <pc:docMk/>
            <pc:sldMk cId="1790131418" sldId="347"/>
            <ac:picMk id="2" creationId="{8A6DCD14-BB7F-CC1C-349A-F7075ED72149}"/>
          </ac:picMkLst>
        </pc:picChg>
        <pc:cxnChg chg="add del mod modVis">
          <ac:chgData name="Bruegger,Retta" userId="e785c7cb-42aa-4cff-8aea-5c17ef907d3d" providerId="ADAL" clId="{4B07BA9F-B6D0-44C5-87DE-876AA1F1B15B}" dt="2023-12-20T16:07:22.890" v="3190"/>
          <ac:cxnSpMkLst>
            <pc:docMk/>
            <pc:sldMk cId="1790131418" sldId="347"/>
            <ac:cxnSpMk id="3" creationId="{9D846EBC-E80A-1F63-4F35-7815FC3EB8F5}"/>
          </ac:cxnSpMkLst>
        </pc:cxnChg>
      </pc:sldChg>
      <pc:sldChg chg="addSp delSp modSp mod modClrScheme delDesignElem chgLayout">
        <pc:chgData name="Bruegger,Retta" userId="e785c7cb-42aa-4cff-8aea-5c17ef907d3d" providerId="ADAL" clId="{4B07BA9F-B6D0-44C5-87DE-876AA1F1B15B}" dt="2023-12-20T16:32:06.290" v="4452" actId="1076"/>
        <pc:sldMkLst>
          <pc:docMk/>
          <pc:sldMk cId="3869146950" sldId="348"/>
        </pc:sldMkLst>
        <pc:spChg chg="del mod">
          <ac:chgData name="Bruegger,Retta" userId="e785c7cb-42aa-4cff-8aea-5c17ef907d3d" providerId="ADAL" clId="{4B07BA9F-B6D0-44C5-87DE-876AA1F1B15B}" dt="2023-12-20T16:31:34.662" v="4407" actId="478"/>
          <ac:spMkLst>
            <pc:docMk/>
            <pc:sldMk cId="3869146950" sldId="348"/>
            <ac:spMk id="2" creationId="{60AFD724-A3DA-E9EE-0203-9B1CDA7A583B}"/>
          </ac:spMkLst>
        </pc:spChg>
        <pc:spChg chg="add mod ord">
          <ac:chgData name="Bruegger,Retta" userId="e785c7cb-42aa-4cff-8aea-5c17ef907d3d" providerId="ADAL" clId="{4B07BA9F-B6D0-44C5-87DE-876AA1F1B15B}" dt="2023-12-20T16:31:58.529" v="4449" actId="20577"/>
          <ac:spMkLst>
            <pc:docMk/>
            <pc:sldMk cId="3869146950" sldId="348"/>
            <ac:spMk id="4" creationId="{266CEDF0-E8FC-45A6-18BF-6ABC5719D038}"/>
          </ac:spMkLst>
        </pc:spChg>
        <pc:spChg chg="mod">
          <ac:chgData name="Bruegger,Retta" userId="e785c7cb-42aa-4cff-8aea-5c17ef907d3d" providerId="ADAL" clId="{4B07BA9F-B6D0-44C5-87DE-876AA1F1B15B}" dt="2023-12-20T16:32:06.290" v="4452" actId="1076"/>
          <ac:spMkLst>
            <pc:docMk/>
            <pc:sldMk cId="3869146950" sldId="348"/>
            <ac:spMk id="9" creationId="{8DBAB8C6-3C90-DE31-3E32-B5409542AFCE}"/>
          </ac:spMkLst>
        </pc:spChg>
        <pc:grpChg chg="del">
          <ac:chgData name="Bruegger,Retta" userId="e785c7cb-42aa-4cff-8aea-5c17ef907d3d" providerId="ADAL" clId="{4B07BA9F-B6D0-44C5-87DE-876AA1F1B15B}" dt="2023-12-20T16:31:37.169" v="4408" actId="700"/>
          <ac:grpSpMkLst>
            <pc:docMk/>
            <pc:sldMk cId="3869146950" sldId="348"/>
            <ac:grpSpMk id="10" creationId="{6258F736-B256-8039-9DC6-F4E49A5C5AD5}"/>
          </ac:grpSpMkLst>
        </pc:grpChg>
        <pc:cxnChg chg="add del mod modVis">
          <ac:chgData name="Bruegger,Retta" userId="e785c7cb-42aa-4cff-8aea-5c17ef907d3d" providerId="ADAL" clId="{4B07BA9F-B6D0-44C5-87DE-876AA1F1B15B}" dt="2023-12-20T16:07:22.890" v="3190"/>
          <ac:cxnSpMkLst>
            <pc:docMk/>
            <pc:sldMk cId="3869146950" sldId="348"/>
            <ac:cxnSpMk id="3" creationId="{0EF57827-2AD9-1BD5-F2A5-33F78DEB0973}"/>
          </ac:cxnSpMkLst>
        </pc:cxnChg>
      </pc:sldChg>
      <pc:sldChg chg="addSp delSp modSp mod">
        <pc:chgData name="Bruegger,Retta" userId="e785c7cb-42aa-4cff-8aea-5c17ef907d3d" providerId="ADAL" clId="{4B07BA9F-B6D0-44C5-87DE-876AA1F1B15B}" dt="2023-12-20T16:27:58.201" v="4338" actId="1076"/>
        <pc:sldMkLst>
          <pc:docMk/>
          <pc:sldMk cId="2817790993" sldId="350"/>
        </pc:sldMkLst>
        <pc:spChg chg="mod">
          <ac:chgData name="Bruegger,Retta" userId="e785c7cb-42aa-4cff-8aea-5c17ef907d3d" providerId="ADAL" clId="{4B07BA9F-B6D0-44C5-87DE-876AA1F1B15B}" dt="2023-12-20T16:27:30.588" v="4300" actId="1076"/>
          <ac:spMkLst>
            <pc:docMk/>
            <pc:sldMk cId="2817790993" sldId="350"/>
            <ac:spMk id="7" creationId="{AA91544E-92F7-4B73-48E3-6BDAF662AD7C}"/>
          </ac:spMkLst>
        </pc:spChg>
        <pc:spChg chg="mod">
          <ac:chgData name="Bruegger,Retta" userId="e785c7cb-42aa-4cff-8aea-5c17ef907d3d" providerId="ADAL" clId="{4B07BA9F-B6D0-44C5-87DE-876AA1F1B15B}" dt="2023-12-20T16:27:58.201" v="4338" actId="1076"/>
          <ac:spMkLst>
            <pc:docMk/>
            <pc:sldMk cId="2817790993" sldId="350"/>
            <ac:spMk id="9" creationId="{8B1F5228-87BA-4802-7DDD-A52E6C264818}"/>
          </ac:spMkLst>
        </pc:spChg>
        <pc:picChg chg="mod">
          <ac:chgData name="Bruegger,Retta" userId="e785c7cb-42aa-4cff-8aea-5c17ef907d3d" providerId="ADAL" clId="{4B07BA9F-B6D0-44C5-87DE-876AA1F1B15B}" dt="2023-12-20T16:27:22.900" v="4296" actId="1076"/>
          <ac:picMkLst>
            <pc:docMk/>
            <pc:sldMk cId="2817790993" sldId="350"/>
            <ac:picMk id="2" creationId="{935C042C-832C-084C-DDE2-241CE4DDE84B}"/>
          </ac:picMkLst>
        </pc:picChg>
        <pc:cxnChg chg="add del mod modVis">
          <ac:chgData name="Bruegger,Retta" userId="e785c7cb-42aa-4cff-8aea-5c17ef907d3d" providerId="ADAL" clId="{4B07BA9F-B6D0-44C5-87DE-876AA1F1B15B}" dt="2023-12-20T16:07:22.890" v="3190"/>
          <ac:cxnSpMkLst>
            <pc:docMk/>
            <pc:sldMk cId="2817790993" sldId="350"/>
            <ac:cxnSpMk id="3" creationId="{AA84417D-3FD0-DD66-DA62-2E6EECF16AE4}"/>
          </ac:cxnSpMkLst>
        </pc:cxnChg>
      </pc:sldChg>
      <pc:sldChg chg="addSp delSp modSp mod delCm">
        <pc:chgData name="Bruegger,Retta" userId="e785c7cb-42aa-4cff-8aea-5c17ef907d3d" providerId="ADAL" clId="{4B07BA9F-B6D0-44C5-87DE-876AA1F1B15B}" dt="2023-12-20T16:26:42.351" v="4209" actId="1076"/>
        <pc:sldMkLst>
          <pc:docMk/>
          <pc:sldMk cId="2436562836" sldId="351"/>
        </pc:sldMkLst>
        <pc:spChg chg="mod">
          <ac:chgData name="Bruegger,Retta" userId="e785c7cb-42aa-4cff-8aea-5c17ef907d3d" providerId="ADAL" clId="{4B07BA9F-B6D0-44C5-87DE-876AA1F1B15B}" dt="2023-12-20T16:26:42.351" v="4209" actId="1076"/>
          <ac:spMkLst>
            <pc:docMk/>
            <pc:sldMk cId="2436562836" sldId="351"/>
            <ac:spMk id="6" creationId="{3FE1C8B5-FFA5-6ACB-F83C-CE48F50A9600}"/>
          </ac:spMkLst>
        </pc:spChg>
        <pc:picChg chg="mod">
          <ac:chgData name="Bruegger,Retta" userId="e785c7cb-42aa-4cff-8aea-5c17ef907d3d" providerId="ADAL" clId="{4B07BA9F-B6D0-44C5-87DE-876AA1F1B15B}" dt="2023-12-20T16:26:40.243" v="4208" actId="14100"/>
          <ac:picMkLst>
            <pc:docMk/>
            <pc:sldMk cId="2436562836" sldId="351"/>
            <ac:picMk id="3" creationId="{91709321-F47E-1A42-774B-4641BD4865C4}"/>
          </ac:picMkLst>
        </pc:picChg>
        <pc:cxnChg chg="add del mod modVis">
          <ac:chgData name="Bruegger,Retta" userId="e785c7cb-42aa-4cff-8aea-5c17ef907d3d" providerId="ADAL" clId="{4B07BA9F-B6D0-44C5-87DE-876AA1F1B15B}" dt="2023-12-20T16:07:22.890" v="3190"/>
          <ac:cxnSpMkLst>
            <pc:docMk/>
            <pc:sldMk cId="2436562836" sldId="351"/>
            <ac:cxnSpMk id="2" creationId="{CFFDCA98-6EFA-5C3A-DDCF-B6D1DA791408}"/>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20T16:26:00.391" v="4184"/>
              <pc2:cmMkLst xmlns:pc2="http://schemas.microsoft.com/office/powerpoint/2019/9/main/command">
                <pc:docMk/>
                <pc:sldMk cId="2436562836" sldId="351"/>
                <pc2:cmMk id="{9F1137F2-A560-43B8-A82A-0979367034FD}"/>
              </pc2:cmMkLst>
            </pc226:cmChg>
          </p:ext>
        </pc:extLst>
      </pc:sldChg>
      <pc:sldChg chg="addSp delSp modSp mod modNotes">
        <pc:chgData name="Bruegger,Retta" userId="e785c7cb-42aa-4cff-8aea-5c17ef907d3d" providerId="ADAL" clId="{4B07BA9F-B6D0-44C5-87DE-876AA1F1B15B}" dt="2023-12-20T16:33:03.906" v="4468" actId="20577"/>
        <pc:sldMkLst>
          <pc:docMk/>
          <pc:sldMk cId="604140830" sldId="352"/>
        </pc:sldMkLst>
        <pc:spChg chg="mod">
          <ac:chgData name="Bruegger,Retta" userId="e785c7cb-42aa-4cff-8aea-5c17ef907d3d" providerId="ADAL" clId="{4B07BA9F-B6D0-44C5-87DE-876AA1F1B15B}" dt="2023-12-20T16:32:29.579" v="4458"/>
          <ac:spMkLst>
            <pc:docMk/>
            <pc:sldMk cId="604140830" sldId="352"/>
            <ac:spMk id="9" creationId="{00000000-0000-0000-0000-000000000000}"/>
          </ac:spMkLst>
        </pc:spChg>
        <pc:spChg chg="mod">
          <ac:chgData name="Bruegger,Retta" userId="e785c7cb-42aa-4cff-8aea-5c17ef907d3d" providerId="ADAL" clId="{4B07BA9F-B6D0-44C5-87DE-876AA1F1B15B}" dt="2023-12-20T16:33:03.906" v="4468" actId="20577"/>
          <ac:spMkLst>
            <pc:docMk/>
            <pc:sldMk cId="604140830" sldId="352"/>
            <ac:spMk id="21" creationId="{00000000-0000-0000-0000-000000000000}"/>
          </ac:spMkLst>
        </pc:spChg>
        <pc:grpChg chg="del">
          <ac:chgData name="Bruegger,Retta" userId="e785c7cb-42aa-4cff-8aea-5c17ef907d3d" providerId="ADAL" clId="{4B07BA9F-B6D0-44C5-87DE-876AA1F1B15B}" dt="2023-12-20T16:32:41.219" v="4459" actId="478"/>
          <ac:grpSpMkLst>
            <pc:docMk/>
            <pc:sldMk cId="604140830" sldId="352"/>
            <ac:grpSpMk id="16" creationId="{00000000-0000-0000-0000-000000000000}"/>
          </ac:grpSpMkLst>
        </pc:grpChg>
        <pc:cxnChg chg="add del mod modVis">
          <ac:chgData name="Bruegger,Retta" userId="e785c7cb-42aa-4cff-8aea-5c17ef907d3d" providerId="ADAL" clId="{4B07BA9F-B6D0-44C5-87DE-876AA1F1B15B}" dt="2023-12-20T16:07:22.890" v="3190"/>
          <ac:cxnSpMkLst>
            <pc:docMk/>
            <pc:sldMk cId="604140830" sldId="352"/>
            <ac:cxnSpMk id="10" creationId="{66D4686D-0D4B-2E7F-2E9C-A18250EE98B6}"/>
          </ac:cxnSpMkLst>
        </pc:cxnChg>
      </pc:sldChg>
      <pc:sldChg chg="addSp delSp modSp mod modNotes">
        <pc:chgData name="Bruegger,Retta" userId="e785c7cb-42aa-4cff-8aea-5c17ef907d3d" providerId="ADAL" clId="{4B07BA9F-B6D0-44C5-87DE-876AA1F1B15B}" dt="2023-12-20T16:07:22.890" v="3190"/>
        <pc:sldMkLst>
          <pc:docMk/>
          <pc:sldMk cId="2581558874" sldId="353"/>
        </pc:sldMkLst>
        <pc:spChg chg="mod">
          <ac:chgData name="Bruegger,Retta" userId="e785c7cb-42aa-4cff-8aea-5c17ef907d3d" providerId="ADAL" clId="{4B07BA9F-B6D0-44C5-87DE-876AA1F1B15B}" dt="2023-12-14T16:29:31.976" v="446"/>
          <ac:spMkLst>
            <pc:docMk/>
            <pc:sldMk cId="2581558874" sldId="353"/>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2581558874" sldId="353"/>
            <ac:cxnSpMk id="3" creationId="{64DE1846-9560-9CF1-9650-2FE399ADF553}"/>
          </ac:cxnSpMkLst>
        </pc:cxnChg>
      </pc:sldChg>
      <pc:sldChg chg="addSp delSp modSp mod">
        <pc:chgData name="Bruegger,Retta" userId="e785c7cb-42aa-4cff-8aea-5c17ef907d3d" providerId="ADAL" clId="{4B07BA9F-B6D0-44C5-87DE-876AA1F1B15B}" dt="2023-12-20T16:07:22.890" v="3190"/>
        <pc:sldMkLst>
          <pc:docMk/>
          <pc:sldMk cId="3797684672" sldId="354"/>
        </pc:sldMkLst>
        <pc:cxnChg chg="add del mod modVis">
          <ac:chgData name="Bruegger,Retta" userId="e785c7cb-42aa-4cff-8aea-5c17ef907d3d" providerId="ADAL" clId="{4B07BA9F-B6D0-44C5-87DE-876AA1F1B15B}" dt="2023-12-20T16:07:22.890" v="3190"/>
          <ac:cxnSpMkLst>
            <pc:docMk/>
            <pc:sldMk cId="3797684672" sldId="354"/>
            <ac:cxnSpMk id="2" creationId="{06B48CD9-BF26-C23E-8F81-780B66EC4587}"/>
          </ac:cxnSpMkLst>
        </pc:cxnChg>
      </pc:sldChg>
      <pc:sldChg chg="addSp delSp modSp mod modNotes">
        <pc:chgData name="Bruegger,Retta" userId="e785c7cb-42aa-4cff-8aea-5c17ef907d3d" providerId="ADAL" clId="{4B07BA9F-B6D0-44C5-87DE-876AA1F1B15B}" dt="2023-12-20T16:07:22.890" v="3190"/>
        <pc:sldMkLst>
          <pc:docMk/>
          <pc:sldMk cId="1431230328" sldId="355"/>
        </pc:sldMkLst>
        <pc:spChg chg="mod">
          <ac:chgData name="Bruegger,Retta" userId="e785c7cb-42aa-4cff-8aea-5c17ef907d3d" providerId="ADAL" clId="{4B07BA9F-B6D0-44C5-87DE-876AA1F1B15B}" dt="2023-12-14T16:29:31.976" v="446"/>
          <ac:spMkLst>
            <pc:docMk/>
            <pc:sldMk cId="1431230328" sldId="355"/>
            <ac:spMk id="21" creationId="{12C4C25A-25D2-9D3C-523F-FF258BBEC6B7}"/>
          </ac:spMkLst>
        </pc:spChg>
        <pc:cxnChg chg="add del mod modVis">
          <ac:chgData name="Bruegger,Retta" userId="e785c7cb-42aa-4cff-8aea-5c17ef907d3d" providerId="ADAL" clId="{4B07BA9F-B6D0-44C5-87DE-876AA1F1B15B}" dt="2023-12-20T16:07:22.890" v="3190"/>
          <ac:cxnSpMkLst>
            <pc:docMk/>
            <pc:sldMk cId="1431230328" sldId="355"/>
            <ac:cxnSpMk id="2" creationId="{49D2214B-E3F5-ABC5-E970-0AAF0BC74165}"/>
          </ac:cxnSpMkLst>
        </pc:cxnChg>
      </pc:sldChg>
      <pc:sldChg chg="addSp delSp modSp mod modNotes">
        <pc:chgData name="Bruegger,Retta" userId="e785c7cb-42aa-4cff-8aea-5c17ef907d3d" providerId="ADAL" clId="{4B07BA9F-B6D0-44C5-87DE-876AA1F1B15B}" dt="2023-12-20T16:07:22.890" v="3190"/>
        <pc:sldMkLst>
          <pc:docMk/>
          <pc:sldMk cId="2157462262" sldId="356"/>
        </pc:sldMkLst>
        <pc:spChg chg="mod">
          <ac:chgData name="Bruegger,Retta" userId="e785c7cb-42aa-4cff-8aea-5c17ef907d3d" providerId="ADAL" clId="{4B07BA9F-B6D0-44C5-87DE-876AA1F1B15B}" dt="2023-12-14T16:29:31.976" v="446"/>
          <ac:spMkLst>
            <pc:docMk/>
            <pc:sldMk cId="2157462262" sldId="356"/>
            <ac:spMk id="7" creationId="{A5A2ECBA-5C71-7649-8A15-50F08A74EB8C}"/>
          </ac:spMkLst>
        </pc:spChg>
        <pc:cxnChg chg="add del mod modVis">
          <ac:chgData name="Bruegger,Retta" userId="e785c7cb-42aa-4cff-8aea-5c17ef907d3d" providerId="ADAL" clId="{4B07BA9F-B6D0-44C5-87DE-876AA1F1B15B}" dt="2023-12-20T16:07:22.890" v="3190"/>
          <ac:cxnSpMkLst>
            <pc:docMk/>
            <pc:sldMk cId="2157462262" sldId="356"/>
            <ac:cxnSpMk id="2" creationId="{FDCF4A57-B23C-ED91-BBD1-9DDBA05FA4C4}"/>
          </ac:cxnSpMkLst>
        </pc:cxnChg>
      </pc:sldChg>
      <pc:sldChg chg="addSp delSp modSp mod">
        <pc:chgData name="Bruegger,Retta" userId="e785c7cb-42aa-4cff-8aea-5c17ef907d3d" providerId="ADAL" clId="{4B07BA9F-B6D0-44C5-87DE-876AA1F1B15B}" dt="2023-12-20T16:07:22.890" v="3190"/>
        <pc:sldMkLst>
          <pc:docMk/>
          <pc:sldMk cId="3762981513" sldId="357"/>
        </pc:sldMkLst>
        <pc:cxnChg chg="add del mod modVis">
          <ac:chgData name="Bruegger,Retta" userId="e785c7cb-42aa-4cff-8aea-5c17ef907d3d" providerId="ADAL" clId="{4B07BA9F-B6D0-44C5-87DE-876AA1F1B15B}" dt="2023-12-20T16:07:22.890" v="3190"/>
          <ac:cxnSpMkLst>
            <pc:docMk/>
            <pc:sldMk cId="3762981513" sldId="357"/>
            <ac:cxnSpMk id="3" creationId="{FE7E99FF-7B27-E86D-C9FB-362BF7CADD04}"/>
          </ac:cxnSpMkLst>
        </pc:cxnChg>
      </pc:sldChg>
      <pc:sldChg chg="addSp delSp modSp mod modAnim delCm modCm">
        <pc:chgData name="Bruegger,Retta" userId="e785c7cb-42aa-4cff-8aea-5c17ef907d3d" providerId="ADAL" clId="{4B07BA9F-B6D0-44C5-87DE-876AA1F1B15B}" dt="2023-12-20T16:07:22.890" v="3190"/>
        <pc:sldMkLst>
          <pc:docMk/>
          <pc:sldMk cId="1042056616" sldId="358"/>
        </pc:sldMkLst>
        <pc:spChg chg="mod">
          <ac:chgData name="Bruegger,Retta" userId="e785c7cb-42aa-4cff-8aea-5c17ef907d3d" providerId="ADAL" clId="{4B07BA9F-B6D0-44C5-87DE-876AA1F1B15B}" dt="2023-12-14T16:29:31.976" v="446"/>
          <ac:spMkLst>
            <pc:docMk/>
            <pc:sldMk cId="1042056616" sldId="358"/>
            <ac:spMk id="17" creationId="{00000000-0000-0000-0000-000000000000}"/>
          </ac:spMkLst>
        </pc:spChg>
        <pc:cxnChg chg="add del mod modVis">
          <ac:chgData name="Bruegger,Retta" userId="e785c7cb-42aa-4cff-8aea-5c17ef907d3d" providerId="ADAL" clId="{4B07BA9F-B6D0-44C5-87DE-876AA1F1B15B}" dt="2023-12-20T16:07:22.890" v="3190"/>
          <ac:cxnSpMkLst>
            <pc:docMk/>
            <pc:sldMk cId="1042056616" sldId="358"/>
            <ac:cxnSpMk id="25" creationId="{ED9C52C5-4F7A-22BE-47E8-8BFEC1AFD4D0}"/>
          </ac:cxnSpMkLst>
        </pc:cxnChg>
        <pc:extLst>
          <p:ext xmlns:p="http://schemas.openxmlformats.org/presentationml/2006/main" uri="{D6D511B9-2390-475A-947B-AFAB55BFBCF1}">
            <pc226:cmChg xmlns:pc226="http://schemas.microsoft.com/office/powerpoint/2022/06/main/command" chg="del">
              <pc226:chgData name="Bruegger,Retta" userId="e785c7cb-42aa-4cff-8aea-5c17ef907d3d" providerId="ADAL" clId="{4B07BA9F-B6D0-44C5-87DE-876AA1F1B15B}" dt="2023-12-14T17:35:13.972" v="1220"/>
              <pc2:cmMkLst xmlns:pc2="http://schemas.microsoft.com/office/powerpoint/2019/9/main/command">
                <pc:docMk/>
                <pc:sldMk cId="1042056616" sldId="358"/>
                <pc2:cmMk id="{B19BCE5A-6A51-4CAA-A6A3-6C4E20615211}"/>
              </pc2:cmMkLst>
              <pc226:cmRplyChg chg="add">
                <pc226:chgData name="Bruegger,Retta" userId="e785c7cb-42aa-4cff-8aea-5c17ef907d3d" providerId="ADAL" clId="{4B07BA9F-B6D0-44C5-87DE-876AA1F1B15B}" dt="2023-12-14T16:53:46.348" v="1035"/>
                <pc2:cmRplyMkLst xmlns:pc2="http://schemas.microsoft.com/office/powerpoint/2019/9/main/command">
                  <pc:docMk/>
                  <pc:sldMk cId="1042056616" sldId="358"/>
                  <pc2:cmMk id="{B19BCE5A-6A51-4CAA-A6A3-6C4E20615211}"/>
                  <pc2:cmRplyMk id="{D892C4DC-6E03-4454-97D7-4A79B61FE987}"/>
                </pc2:cmRplyMkLst>
              </pc226:cmRplyChg>
            </pc226:cmChg>
          </p:ext>
        </pc:extLst>
      </pc:sldChg>
      <pc:sldChg chg="addSp delSp modSp add mod">
        <pc:chgData name="Bruegger,Retta" userId="e785c7cb-42aa-4cff-8aea-5c17ef907d3d" providerId="ADAL" clId="{4B07BA9F-B6D0-44C5-87DE-876AA1F1B15B}" dt="2023-12-20T16:07:22.890" v="3190"/>
        <pc:sldMkLst>
          <pc:docMk/>
          <pc:sldMk cId="1462956806" sldId="359"/>
        </pc:sldMkLst>
        <pc:spChg chg="mod">
          <ac:chgData name="Bruegger,Retta" userId="e785c7cb-42aa-4cff-8aea-5c17ef907d3d" providerId="ADAL" clId="{4B07BA9F-B6D0-44C5-87DE-876AA1F1B15B}" dt="2023-12-14T15:53:17.836" v="26" actId="20577"/>
          <ac:spMkLst>
            <pc:docMk/>
            <pc:sldMk cId="1462956806" sldId="359"/>
            <ac:spMk id="8" creationId="{00000000-0000-0000-0000-000000000000}"/>
          </ac:spMkLst>
        </pc:spChg>
        <pc:spChg chg="mod">
          <ac:chgData name="Bruegger,Retta" userId="e785c7cb-42aa-4cff-8aea-5c17ef907d3d" providerId="ADAL" clId="{4B07BA9F-B6D0-44C5-87DE-876AA1F1B15B}" dt="2023-12-14T15:54:14.103" v="30"/>
          <ac:spMkLst>
            <pc:docMk/>
            <pc:sldMk cId="1462956806" sldId="359"/>
            <ac:spMk id="9" creationId="{00000000-0000-0000-0000-000000000000}"/>
          </ac:spMkLst>
        </pc:spChg>
        <pc:grpChg chg="ord">
          <ac:chgData name="Bruegger,Retta" userId="e785c7cb-42aa-4cff-8aea-5c17ef907d3d" providerId="ADAL" clId="{4B07BA9F-B6D0-44C5-87DE-876AA1F1B15B}" dt="2023-12-14T15:57:18.355" v="46" actId="166"/>
          <ac:grpSpMkLst>
            <pc:docMk/>
            <pc:sldMk cId="1462956806" sldId="359"/>
            <ac:grpSpMk id="6" creationId="{00000000-0000-0000-0000-000000000000}"/>
          </ac:grpSpMkLst>
        </pc:grpChg>
        <pc:picChg chg="del mod">
          <ac:chgData name="Bruegger,Retta" userId="e785c7cb-42aa-4cff-8aea-5c17ef907d3d" providerId="ADAL" clId="{4B07BA9F-B6D0-44C5-87DE-876AA1F1B15B}" dt="2023-12-14T15:57:05.764" v="41" actId="478"/>
          <ac:picMkLst>
            <pc:docMk/>
            <pc:sldMk cId="1462956806" sldId="359"/>
            <ac:picMk id="5" creationId="{00000000-0000-0000-0000-000000000000}"/>
          </ac:picMkLst>
        </pc:picChg>
        <pc:picChg chg="add mod">
          <ac:chgData name="Bruegger,Retta" userId="e785c7cb-42aa-4cff-8aea-5c17ef907d3d" providerId="ADAL" clId="{4B07BA9F-B6D0-44C5-87DE-876AA1F1B15B}" dt="2023-12-14T15:54:46.412" v="36" actId="1076"/>
          <ac:picMkLst>
            <pc:docMk/>
            <pc:sldMk cId="1462956806" sldId="359"/>
            <ac:picMk id="11" creationId="{1E833397-5E6B-DF9F-862D-16A8CE92D07D}"/>
          </ac:picMkLst>
        </pc:picChg>
        <pc:picChg chg="add mod">
          <ac:chgData name="Bruegger,Retta" userId="e785c7cb-42aa-4cff-8aea-5c17ef907d3d" providerId="ADAL" clId="{4B07BA9F-B6D0-44C5-87DE-876AA1F1B15B}" dt="2023-12-14T15:57:22.314" v="48" actId="1076"/>
          <ac:picMkLst>
            <pc:docMk/>
            <pc:sldMk cId="1462956806" sldId="359"/>
            <ac:picMk id="13" creationId="{01B59AB0-BE4F-36AB-989E-9D440955D34E}"/>
          </ac:picMkLst>
        </pc:picChg>
        <pc:cxnChg chg="add del mod modVis">
          <ac:chgData name="Bruegger,Retta" userId="e785c7cb-42aa-4cff-8aea-5c17ef907d3d" providerId="ADAL" clId="{4B07BA9F-B6D0-44C5-87DE-876AA1F1B15B}" dt="2023-12-20T16:07:22.890" v="3190"/>
          <ac:cxnSpMkLst>
            <pc:docMk/>
            <pc:sldMk cId="1462956806" sldId="359"/>
            <ac:cxnSpMk id="5" creationId="{2F4ED3C1-060D-F9DF-20ED-58B74F4D1E0F}"/>
          </ac:cxnSpMkLst>
        </pc:cxnChg>
      </pc:sldChg>
      <pc:sldChg chg="addSp delSp modSp add mod ord addCm delCm">
        <pc:chgData name="Bruegger,Retta" userId="e785c7cb-42aa-4cff-8aea-5c17ef907d3d" providerId="ADAL" clId="{4B07BA9F-B6D0-44C5-87DE-876AA1F1B15B}" dt="2023-12-20T16:07:22.890" v="3190"/>
        <pc:sldMkLst>
          <pc:docMk/>
          <pc:sldMk cId="226629639" sldId="360"/>
        </pc:sldMkLst>
        <pc:spChg chg="mod">
          <ac:chgData name="Bruegger,Retta" userId="e785c7cb-42aa-4cff-8aea-5c17ef907d3d" providerId="ADAL" clId="{4B07BA9F-B6D0-44C5-87DE-876AA1F1B15B}" dt="2023-12-14T16:25:14.616" v="280" actId="20577"/>
          <ac:spMkLst>
            <pc:docMk/>
            <pc:sldMk cId="226629639" sldId="360"/>
            <ac:spMk id="2" creationId="{3386ACFD-E7DB-0C02-ACB1-8F1B8211431D}"/>
          </ac:spMkLst>
        </pc:spChg>
        <pc:graphicFrameChg chg="mod modGraphic">
          <ac:chgData name="Bruegger,Retta" userId="e785c7cb-42aa-4cff-8aea-5c17ef907d3d" providerId="ADAL" clId="{4B07BA9F-B6D0-44C5-87DE-876AA1F1B15B}" dt="2023-12-14T16:36:15.462" v="962" actId="20577"/>
          <ac:graphicFrameMkLst>
            <pc:docMk/>
            <pc:sldMk cId="226629639" sldId="360"/>
            <ac:graphicFrameMk id="7" creationId="{63CC6F44-DBC2-B70A-1AED-9B1259BC34CD}"/>
          </ac:graphicFrameMkLst>
        </pc:graphicFrameChg>
        <pc:cxnChg chg="add del mod modVis">
          <ac:chgData name="Bruegger,Retta" userId="e785c7cb-42aa-4cff-8aea-5c17ef907d3d" providerId="ADAL" clId="{4B07BA9F-B6D0-44C5-87DE-876AA1F1B15B}" dt="2023-12-20T16:07:22.890" v="3190"/>
          <ac:cxnSpMkLst>
            <pc:docMk/>
            <pc:sldMk cId="226629639" sldId="360"/>
            <ac:cxnSpMk id="3" creationId="{2B3A2E78-82A6-F4D1-9544-5D552049BDB8}"/>
          </ac:cxnSpMkLst>
        </pc:cxnChg>
        <pc:extLst>
          <p:ext xmlns:p="http://schemas.openxmlformats.org/presentationml/2006/main" uri="{D6D511B9-2390-475A-947B-AFAB55BFBCF1}">
            <pc226:cmChg xmlns:pc226="http://schemas.microsoft.com/office/powerpoint/2022/06/main/command" chg="add del">
              <pc226:chgData name="Bruegger,Retta" userId="e785c7cb-42aa-4cff-8aea-5c17ef907d3d" providerId="ADAL" clId="{4B07BA9F-B6D0-44C5-87DE-876AA1F1B15B}" dt="2023-12-14T17:34:29.179" v="1214"/>
              <pc2:cmMkLst xmlns:pc2="http://schemas.microsoft.com/office/powerpoint/2019/9/main/command">
                <pc:docMk/>
                <pc:sldMk cId="226629639" sldId="360"/>
                <pc2:cmMk id="{C6A0B999-A8C3-4481-A54A-1C8390A5028B}"/>
              </pc2:cmMkLst>
            </pc226:cmChg>
          </p:ext>
        </pc:extLst>
      </pc:sldChg>
      <pc:sldChg chg="add del">
        <pc:chgData name="Bruegger,Retta" userId="e785c7cb-42aa-4cff-8aea-5c17ef907d3d" providerId="ADAL" clId="{4B07BA9F-B6D0-44C5-87DE-876AA1F1B15B}" dt="2023-12-14T16:25:03.113" v="264" actId="47"/>
        <pc:sldMkLst>
          <pc:docMk/>
          <pc:sldMk cId="441520591" sldId="360"/>
        </pc:sldMkLst>
      </pc:sldChg>
      <pc:sldChg chg="addSp delSp modSp add mod modNotes">
        <pc:chgData name="Bruegger,Retta" userId="e785c7cb-42aa-4cff-8aea-5c17ef907d3d" providerId="ADAL" clId="{4B07BA9F-B6D0-44C5-87DE-876AA1F1B15B}" dt="2023-12-20T16:40:37.897" v="4642" actId="1076"/>
        <pc:sldMkLst>
          <pc:docMk/>
          <pc:sldMk cId="217901428" sldId="361"/>
        </pc:sldMkLst>
        <pc:spChg chg="mod">
          <ac:chgData name="Bruegger,Retta" userId="e785c7cb-42aa-4cff-8aea-5c17ef907d3d" providerId="ADAL" clId="{4B07BA9F-B6D0-44C5-87DE-876AA1F1B15B}" dt="2023-12-20T16:40:37.897" v="4642" actId="1076"/>
          <ac:spMkLst>
            <pc:docMk/>
            <pc:sldMk cId="217901428" sldId="361"/>
            <ac:spMk id="2" creationId="{2FBDA7B6-9412-150B-1682-23CC0DFB2681}"/>
          </ac:spMkLst>
        </pc:spChg>
        <pc:picChg chg="del">
          <ac:chgData name="Bruegger,Retta" userId="e785c7cb-42aa-4cff-8aea-5c17ef907d3d" providerId="ADAL" clId="{4B07BA9F-B6D0-44C5-87DE-876AA1F1B15B}" dt="2023-12-14T16:27:06.625" v="293" actId="478"/>
          <ac:picMkLst>
            <pc:docMk/>
            <pc:sldMk cId="217901428" sldId="361"/>
            <ac:picMk id="3" creationId="{9E704ED8-9C80-A314-D189-007CD5F0F906}"/>
          </ac:picMkLst>
        </pc:picChg>
        <pc:picChg chg="mod">
          <ac:chgData name="Bruegger,Retta" userId="e785c7cb-42aa-4cff-8aea-5c17ef907d3d" providerId="ADAL" clId="{4B07BA9F-B6D0-44C5-87DE-876AA1F1B15B}" dt="2023-12-20T16:40:31.277" v="4640" actId="1076"/>
          <ac:picMkLst>
            <pc:docMk/>
            <pc:sldMk cId="217901428" sldId="361"/>
            <ac:picMk id="4" creationId="{FFE6F548-9EF8-A1B0-106C-F8D8C0382DD6}"/>
          </ac:picMkLst>
        </pc:picChg>
        <pc:cxnChg chg="add del mod modVis">
          <ac:chgData name="Bruegger,Retta" userId="e785c7cb-42aa-4cff-8aea-5c17ef907d3d" providerId="ADAL" clId="{4B07BA9F-B6D0-44C5-87DE-876AA1F1B15B}" dt="2023-12-20T16:07:22.890" v="3190"/>
          <ac:cxnSpMkLst>
            <pc:docMk/>
            <pc:sldMk cId="217901428" sldId="361"/>
            <ac:cxnSpMk id="3" creationId="{CDE03CF4-6473-8E01-749A-C84534A88830}"/>
          </ac:cxnSpMkLst>
        </pc:cxnChg>
      </pc:sldChg>
      <pc:sldChg chg="addSp delSp modSp mod">
        <pc:chgData name="Bruegger,Retta" userId="e785c7cb-42aa-4cff-8aea-5c17ef907d3d" providerId="ADAL" clId="{4B07BA9F-B6D0-44C5-87DE-876AA1F1B15B}" dt="2023-12-20T16:07:22.890" v="3190"/>
        <pc:sldMkLst>
          <pc:docMk/>
          <pc:sldMk cId="2686381098" sldId="362"/>
        </pc:sldMkLst>
        <pc:cxnChg chg="add del mod modVis">
          <ac:chgData name="Bruegger,Retta" userId="e785c7cb-42aa-4cff-8aea-5c17ef907d3d" providerId="ADAL" clId="{4B07BA9F-B6D0-44C5-87DE-876AA1F1B15B}" dt="2023-12-20T16:07:22.890" v="3190"/>
          <ac:cxnSpMkLst>
            <pc:docMk/>
            <pc:sldMk cId="2686381098" sldId="362"/>
            <ac:cxnSpMk id="3" creationId="{6719C2D7-4B47-6DC0-FD20-B548A1D52C78}"/>
          </ac:cxnSpMkLst>
        </pc:cxnChg>
      </pc:sldChg>
      <pc:sldChg chg="addSp delSp modSp add mod ord">
        <pc:chgData name="Bruegger,Retta" userId="e785c7cb-42aa-4cff-8aea-5c17ef907d3d" providerId="ADAL" clId="{4B07BA9F-B6D0-44C5-87DE-876AA1F1B15B}" dt="2023-12-20T16:24:43.126" v="4125" actId="20577"/>
        <pc:sldMkLst>
          <pc:docMk/>
          <pc:sldMk cId="3020708456" sldId="363"/>
        </pc:sldMkLst>
        <pc:spChg chg="mod">
          <ac:chgData name="Bruegger,Retta" userId="e785c7cb-42aa-4cff-8aea-5c17ef907d3d" providerId="ADAL" clId="{4B07BA9F-B6D0-44C5-87DE-876AA1F1B15B}" dt="2023-12-20T16:24:43.126" v="4125" actId="20577"/>
          <ac:spMkLst>
            <pc:docMk/>
            <pc:sldMk cId="3020708456" sldId="363"/>
            <ac:spMk id="2" creationId="{60AFD724-A3DA-E9EE-0203-9B1CDA7A583B}"/>
          </ac:spMkLst>
        </pc:spChg>
        <pc:cxnChg chg="add del mod modVis">
          <ac:chgData name="Bruegger,Retta" userId="e785c7cb-42aa-4cff-8aea-5c17ef907d3d" providerId="ADAL" clId="{4B07BA9F-B6D0-44C5-87DE-876AA1F1B15B}" dt="2023-12-20T16:07:22.890" v="3190"/>
          <ac:cxnSpMkLst>
            <pc:docMk/>
            <pc:sldMk cId="3020708456" sldId="363"/>
            <ac:cxnSpMk id="3" creationId="{A618951C-36C0-E711-59E3-B1E8CD4FB1C6}"/>
          </ac:cxnSpMkLst>
        </pc:cxnChg>
      </pc:sldChg>
      <pc:sldChg chg="addSp delSp modSp mod">
        <pc:chgData name="Bruegger,Retta" userId="e785c7cb-42aa-4cff-8aea-5c17ef907d3d" providerId="ADAL" clId="{4B07BA9F-B6D0-44C5-87DE-876AA1F1B15B}" dt="2023-12-20T16:07:22.890" v="3190"/>
        <pc:sldMkLst>
          <pc:docMk/>
          <pc:sldMk cId="3999621876" sldId="364"/>
        </pc:sldMkLst>
        <pc:cxnChg chg="add del mod modVis">
          <ac:chgData name="Bruegger,Retta" userId="e785c7cb-42aa-4cff-8aea-5c17ef907d3d" providerId="ADAL" clId="{4B07BA9F-B6D0-44C5-87DE-876AA1F1B15B}" dt="2023-12-20T16:07:22.890" v="3190"/>
          <ac:cxnSpMkLst>
            <pc:docMk/>
            <pc:sldMk cId="3999621876" sldId="364"/>
            <ac:cxnSpMk id="2" creationId="{1266CA9A-7684-71B8-5EB3-581926E7FC04}"/>
          </ac:cxnSpMkLst>
        </pc:cxnChg>
      </pc:sldChg>
      <pc:sldChg chg="addSp delSp modSp mod">
        <pc:chgData name="Bruegger,Retta" userId="e785c7cb-42aa-4cff-8aea-5c17ef907d3d" providerId="ADAL" clId="{4B07BA9F-B6D0-44C5-87DE-876AA1F1B15B}" dt="2023-12-20T16:07:22.890" v="3190"/>
        <pc:sldMkLst>
          <pc:docMk/>
          <pc:sldMk cId="1891519577" sldId="454"/>
        </pc:sldMkLst>
        <pc:cxnChg chg="add del mod modVis">
          <ac:chgData name="Bruegger,Retta" userId="e785c7cb-42aa-4cff-8aea-5c17ef907d3d" providerId="ADAL" clId="{4B07BA9F-B6D0-44C5-87DE-876AA1F1B15B}" dt="2023-12-20T16:07:22.890" v="3190"/>
          <ac:cxnSpMkLst>
            <pc:docMk/>
            <pc:sldMk cId="1891519577" sldId="454"/>
            <ac:cxnSpMk id="2" creationId="{C02C8633-F781-2135-3091-AFF2A87221A1}"/>
          </ac:cxnSpMkLst>
        </pc:cxnChg>
      </pc:sldChg>
      <pc:sldChg chg="modSp add mod">
        <pc:chgData name="Bruegger,Retta" userId="e785c7cb-42aa-4cff-8aea-5c17ef907d3d" providerId="ADAL" clId="{4B07BA9F-B6D0-44C5-87DE-876AA1F1B15B}" dt="2023-12-20T16:16:38.976" v="3535" actId="20577"/>
        <pc:sldMkLst>
          <pc:docMk/>
          <pc:sldMk cId="392516078" sldId="455"/>
        </pc:sldMkLst>
        <pc:spChg chg="mod">
          <ac:chgData name="Bruegger,Retta" userId="e785c7cb-42aa-4cff-8aea-5c17ef907d3d" providerId="ADAL" clId="{4B07BA9F-B6D0-44C5-87DE-876AA1F1B15B}" dt="2023-12-20T16:16:38.976" v="3535" actId="20577"/>
          <ac:spMkLst>
            <pc:docMk/>
            <pc:sldMk cId="392516078" sldId="455"/>
            <ac:spMk id="2" creationId="{60AFD724-A3DA-E9EE-0203-9B1CDA7A583B}"/>
          </ac:spMkLst>
        </pc:spChg>
      </pc:sldChg>
    </pc:docChg>
  </pc:docChgLst>
  <pc:docChgLst>
    <pc:chgData name="Bruegger,Retta" userId="S::retta@colostate.edu::e785c7cb-42aa-4cff-8aea-5c17ef907d3d" providerId="AD" clId="Web-{D99D26CE-12AB-D956-9F94-960768A76009}"/>
    <pc:docChg chg="sldOrd">
      <pc:chgData name="Bruegger,Retta" userId="S::retta@colostate.edu::e785c7cb-42aa-4cff-8aea-5c17ef907d3d" providerId="AD" clId="Web-{D99D26CE-12AB-D956-9F94-960768A76009}" dt="2023-12-14T18:22:28.148" v="1"/>
      <pc:docMkLst>
        <pc:docMk/>
      </pc:docMkLst>
      <pc:sldChg chg="ord">
        <pc:chgData name="Bruegger,Retta" userId="S::retta@colostate.edu::e785c7cb-42aa-4cff-8aea-5c17ef907d3d" providerId="AD" clId="Web-{D99D26CE-12AB-D956-9F94-960768A76009}" dt="2023-12-14T18:22:28.148" v="1"/>
        <pc:sldMkLst>
          <pc:docMk/>
          <pc:sldMk cId="1042056616" sldId="358"/>
        </pc:sldMkLst>
      </pc:sldChg>
    </pc:docChg>
  </pc:docChgLst>
  <pc:docChgLst>
    <pc:chgData name="Bruegger,Retta" userId="S::retta@colostate.edu::e785c7cb-42aa-4cff-8aea-5c17ef907d3d" providerId="AD" clId="Web-{0A976C13-57C4-AD17-DA5A-7DEC8B3EDBD5}"/>
    <pc:docChg chg="mod addSld delSld modSld sldOrd addSection delSection modSection">
      <pc:chgData name="Bruegger,Retta" userId="S::retta@colostate.edu::e785c7cb-42aa-4cff-8aea-5c17ef907d3d" providerId="AD" clId="Web-{0A976C13-57C4-AD17-DA5A-7DEC8B3EDBD5}" dt="2023-12-07T19:11:25.109" v="453"/>
      <pc:docMkLst>
        <pc:docMk/>
      </pc:docMkLst>
      <pc:sldChg chg="modNotes">
        <pc:chgData name="Bruegger,Retta" userId="S::retta@colostate.edu::e785c7cb-42aa-4cff-8aea-5c17ef907d3d" providerId="AD" clId="Web-{0A976C13-57C4-AD17-DA5A-7DEC8B3EDBD5}" dt="2023-12-07T18:35:29.531" v="247"/>
        <pc:sldMkLst>
          <pc:docMk/>
          <pc:sldMk cId="0" sldId="257"/>
        </pc:sldMkLst>
      </pc:sldChg>
      <pc:sldChg chg="modNotes">
        <pc:chgData name="Bruegger,Retta" userId="S::retta@colostate.edu::e785c7cb-42aa-4cff-8aea-5c17ef907d3d" providerId="AD" clId="Web-{0A976C13-57C4-AD17-DA5A-7DEC8B3EDBD5}" dt="2023-12-07T18:38:51.352" v="360"/>
        <pc:sldMkLst>
          <pc:docMk/>
          <pc:sldMk cId="0" sldId="258"/>
        </pc:sldMkLst>
      </pc:sldChg>
      <pc:sldChg chg="modSp ord">
        <pc:chgData name="Bruegger,Retta" userId="S::retta@colostate.edu::e785c7cb-42aa-4cff-8aea-5c17ef907d3d" providerId="AD" clId="Web-{0A976C13-57C4-AD17-DA5A-7DEC8B3EDBD5}" dt="2023-12-07T18:37:19.035" v="283" actId="20577"/>
        <pc:sldMkLst>
          <pc:docMk/>
          <pc:sldMk cId="0" sldId="259"/>
        </pc:sldMkLst>
        <pc:spChg chg="mod">
          <ac:chgData name="Bruegger,Retta" userId="S::retta@colostate.edu::e785c7cb-42aa-4cff-8aea-5c17ef907d3d" providerId="AD" clId="Web-{0A976C13-57C4-AD17-DA5A-7DEC8B3EDBD5}" dt="2023-12-07T18:37:13.379" v="279" actId="20577"/>
          <ac:spMkLst>
            <pc:docMk/>
            <pc:sldMk cId="0" sldId="259"/>
            <ac:spMk id="12" creationId="{00000000-0000-0000-0000-000000000000}"/>
          </ac:spMkLst>
        </pc:spChg>
        <pc:spChg chg="mod">
          <ac:chgData name="Bruegger,Retta" userId="S::retta@colostate.edu::e785c7cb-42aa-4cff-8aea-5c17ef907d3d" providerId="AD" clId="Web-{0A976C13-57C4-AD17-DA5A-7DEC8B3EDBD5}" dt="2023-12-07T18:37:19.035" v="283" actId="20577"/>
          <ac:spMkLst>
            <pc:docMk/>
            <pc:sldMk cId="0" sldId="259"/>
            <ac:spMk id="13" creationId="{00000000-0000-0000-0000-000000000000}"/>
          </ac:spMkLst>
        </pc:spChg>
        <pc:spChg chg="mod">
          <ac:chgData name="Bruegger,Retta" userId="S::retta@colostate.edu::e785c7cb-42aa-4cff-8aea-5c17ef907d3d" providerId="AD" clId="Web-{0A976C13-57C4-AD17-DA5A-7DEC8B3EDBD5}" dt="2023-12-07T18:36:50.019" v="264"/>
          <ac:spMkLst>
            <pc:docMk/>
            <pc:sldMk cId="0" sldId="259"/>
            <ac:spMk id="14" creationId="{00000000-0000-0000-0000-000000000000}"/>
          </ac:spMkLst>
        </pc:spChg>
      </pc:sldChg>
      <pc:sldChg chg="ord">
        <pc:chgData name="Bruegger,Retta" userId="S::retta@colostate.edu::e785c7cb-42aa-4cff-8aea-5c17ef907d3d" providerId="AD" clId="Web-{0A976C13-57C4-AD17-DA5A-7DEC8B3EDBD5}" dt="2023-12-07T18:39:18.291" v="361"/>
        <pc:sldMkLst>
          <pc:docMk/>
          <pc:sldMk cId="0" sldId="260"/>
        </pc:sldMkLst>
      </pc:sldChg>
      <pc:sldChg chg="addCm">
        <pc:chgData name="Bruegger,Retta" userId="S::retta@colostate.edu::e785c7cb-42aa-4cff-8aea-5c17ef907d3d" providerId="AD" clId="Web-{0A976C13-57C4-AD17-DA5A-7DEC8B3EDBD5}" dt="2023-12-07T18:40:40.091" v="365"/>
        <pc:sldMkLst>
          <pc:docMk/>
          <pc:sldMk cId="0" sldId="263"/>
        </pc:sldMkLst>
        <pc:extLst>
          <p:ext xmlns:p="http://schemas.openxmlformats.org/presentationml/2006/main" uri="{D6D511B9-2390-475A-947B-AFAB55BFBCF1}">
            <pc226:cmChg xmlns:pc226="http://schemas.microsoft.com/office/powerpoint/2022/06/main/command" chg="add">
              <pc226:chgData name="Bruegger,Retta" userId="S::retta@colostate.edu::e785c7cb-42aa-4cff-8aea-5c17ef907d3d" providerId="AD" clId="Web-{0A976C13-57C4-AD17-DA5A-7DEC8B3EDBD5}" dt="2023-12-07T18:40:40.091" v="365"/>
              <pc2:cmMkLst xmlns:pc2="http://schemas.microsoft.com/office/powerpoint/2019/9/main/command">
                <pc:docMk/>
                <pc:sldMk cId="0" sldId="263"/>
                <pc2:cmMk id="{D010806D-B4F2-495D-A107-D3B72C99F0E8}"/>
              </pc2:cmMkLst>
            </pc226:cmChg>
          </p:ext>
        </pc:extLst>
      </pc:sldChg>
      <pc:sldChg chg="addSp modSp modNotes">
        <pc:chgData name="Bruegger,Retta" userId="S::retta@colostate.edu::e785c7cb-42aa-4cff-8aea-5c17ef907d3d" providerId="AD" clId="Web-{0A976C13-57C4-AD17-DA5A-7DEC8B3EDBD5}" dt="2023-12-07T18:41:26.374" v="371"/>
        <pc:sldMkLst>
          <pc:docMk/>
          <pc:sldMk cId="0" sldId="267"/>
        </pc:sldMkLst>
        <pc:spChg chg="mod">
          <ac:chgData name="Bruegger,Retta" userId="S::retta@colostate.edu::e785c7cb-42aa-4cff-8aea-5c17ef907d3d" providerId="AD" clId="Web-{0A976C13-57C4-AD17-DA5A-7DEC8B3EDBD5}" dt="2023-12-07T17:51:08.321" v="54" actId="20577"/>
          <ac:spMkLst>
            <pc:docMk/>
            <pc:sldMk cId="0" sldId="267"/>
            <ac:spMk id="10" creationId="{00000000-0000-0000-0000-000000000000}"/>
          </ac:spMkLst>
        </pc:spChg>
        <pc:spChg chg="mod">
          <ac:chgData name="Bruegger,Retta" userId="S::retta@colostate.edu::e785c7cb-42aa-4cff-8aea-5c17ef907d3d" providerId="AD" clId="Web-{0A976C13-57C4-AD17-DA5A-7DEC8B3EDBD5}" dt="2023-12-07T17:51:24.431" v="74" actId="20577"/>
          <ac:spMkLst>
            <pc:docMk/>
            <pc:sldMk cId="0" sldId="267"/>
            <ac:spMk id="11" creationId="{00000000-0000-0000-0000-000000000000}"/>
          </ac:spMkLst>
        </pc:spChg>
        <pc:spChg chg="mod">
          <ac:chgData name="Bruegger,Retta" userId="S::retta@colostate.edu::e785c7cb-42aa-4cff-8aea-5c17ef907d3d" providerId="AD" clId="Web-{0A976C13-57C4-AD17-DA5A-7DEC8B3EDBD5}" dt="2023-12-07T17:51:52.729" v="102" actId="20577"/>
          <ac:spMkLst>
            <pc:docMk/>
            <pc:sldMk cId="0" sldId="267"/>
            <ac:spMk id="12" creationId="{00000000-0000-0000-0000-000000000000}"/>
          </ac:spMkLst>
        </pc:spChg>
        <pc:spChg chg="add mod">
          <ac:chgData name="Bruegger,Retta" userId="S::retta@colostate.edu::e785c7cb-42aa-4cff-8aea-5c17ef907d3d" providerId="AD" clId="Web-{0A976C13-57C4-AD17-DA5A-7DEC8B3EDBD5}" dt="2023-12-07T18:41:18.108" v="366" actId="14100"/>
          <ac:spMkLst>
            <pc:docMk/>
            <pc:sldMk cId="0" sldId="267"/>
            <ac:spMk id="17" creationId="{6B602A29-F35E-4516-82B6-2EC7B92ACCD3}"/>
          </ac:spMkLst>
        </pc:spChg>
        <pc:spChg chg="mod">
          <ac:chgData name="Bruegger,Retta" userId="S::retta@colostate.edu::e785c7cb-42aa-4cff-8aea-5c17ef907d3d" providerId="AD" clId="Web-{0A976C13-57C4-AD17-DA5A-7DEC8B3EDBD5}" dt="2023-12-07T17:52:10.308" v="115" actId="20577"/>
          <ac:spMkLst>
            <pc:docMk/>
            <pc:sldMk cId="0" sldId="267"/>
            <ac:spMk id="24" creationId="{E70533C2-6C87-7857-335A-C25A636A8842}"/>
          </ac:spMkLst>
        </pc:spChg>
      </pc:sldChg>
      <pc:sldChg chg="modSp modNotes">
        <pc:chgData name="Bruegger,Retta" userId="S::retta@colostate.edu::e785c7cb-42aa-4cff-8aea-5c17ef907d3d" providerId="AD" clId="Web-{0A976C13-57C4-AD17-DA5A-7DEC8B3EDBD5}" dt="2023-12-07T18:41:36.437" v="378"/>
        <pc:sldMkLst>
          <pc:docMk/>
          <pc:sldMk cId="853773927" sldId="284"/>
        </pc:sldMkLst>
        <pc:spChg chg="mod">
          <ac:chgData name="Bruegger,Retta" userId="S::retta@colostate.edu::e785c7cb-42aa-4cff-8aea-5c17ef907d3d" providerId="AD" clId="Web-{0A976C13-57C4-AD17-DA5A-7DEC8B3EDBD5}" dt="2023-12-07T17:45:21.962" v="0" actId="20577"/>
          <ac:spMkLst>
            <pc:docMk/>
            <pc:sldMk cId="853773927" sldId="284"/>
            <ac:spMk id="3" creationId="{00000000-0000-0000-0000-000000000000}"/>
          </ac:spMkLst>
        </pc:spChg>
      </pc:sldChg>
      <pc:sldChg chg="modNotes">
        <pc:chgData name="Bruegger,Retta" userId="S::retta@colostate.edu::e785c7cb-42aa-4cff-8aea-5c17ef907d3d" providerId="AD" clId="Web-{0A976C13-57C4-AD17-DA5A-7DEC8B3EDBD5}" dt="2023-12-07T18:39:36.620" v="363"/>
        <pc:sldMkLst>
          <pc:docMk/>
          <pc:sldMk cId="2609447954" sldId="287"/>
        </pc:sldMkLst>
      </pc:sldChg>
      <pc:sldChg chg="modSp">
        <pc:chgData name="Bruegger,Retta" userId="S::retta@colostate.edu::e785c7cb-42aa-4cff-8aea-5c17ef907d3d" providerId="AD" clId="Web-{0A976C13-57C4-AD17-DA5A-7DEC8B3EDBD5}" dt="2023-12-07T18:43:20.973" v="380" actId="1076"/>
        <pc:sldMkLst>
          <pc:docMk/>
          <pc:sldMk cId="2763352443" sldId="291"/>
        </pc:sldMkLst>
        <pc:spChg chg="mod">
          <ac:chgData name="Bruegger,Retta" userId="S::retta@colostate.edu::e785c7cb-42aa-4cff-8aea-5c17ef907d3d" providerId="AD" clId="Web-{0A976C13-57C4-AD17-DA5A-7DEC8B3EDBD5}" dt="2023-12-07T18:43:20.973" v="380" actId="1076"/>
          <ac:spMkLst>
            <pc:docMk/>
            <pc:sldMk cId="2763352443" sldId="291"/>
            <ac:spMk id="2" creationId="{495425B0-0B8C-B13E-E82B-DB8C46E2E0A8}"/>
          </ac:spMkLst>
        </pc:spChg>
      </pc:sldChg>
      <pc:sldChg chg="modSp modNotes">
        <pc:chgData name="Bruegger,Retta" userId="S::retta@colostate.edu::e785c7cb-42aa-4cff-8aea-5c17ef907d3d" providerId="AD" clId="Web-{0A976C13-57C4-AD17-DA5A-7DEC8B3EDBD5}" dt="2023-12-07T18:56:56.508" v="404"/>
        <pc:sldMkLst>
          <pc:docMk/>
          <pc:sldMk cId="2548718116" sldId="293"/>
        </pc:sldMkLst>
        <pc:spChg chg="mod">
          <ac:chgData name="Bruegger,Retta" userId="S::retta@colostate.edu::e785c7cb-42aa-4cff-8aea-5c17ef907d3d" providerId="AD" clId="Web-{0A976C13-57C4-AD17-DA5A-7DEC8B3EDBD5}" dt="2023-12-07T18:33:54.183" v="212" actId="1076"/>
          <ac:spMkLst>
            <pc:docMk/>
            <pc:sldMk cId="2548718116" sldId="293"/>
            <ac:spMk id="2" creationId="{60AFD724-A3DA-E9EE-0203-9B1CDA7A583B}"/>
          </ac:spMkLst>
        </pc:spChg>
      </pc:sldChg>
      <pc:sldChg chg="addSp delSp modSp add replId addCm">
        <pc:chgData name="Bruegger,Retta" userId="S::retta@colostate.edu::e785c7cb-42aa-4cff-8aea-5c17ef907d3d" providerId="AD" clId="Web-{0A976C13-57C4-AD17-DA5A-7DEC8B3EDBD5}" dt="2023-12-07T18:15:26.431" v="210" actId="1076"/>
        <pc:sldMkLst>
          <pc:docMk/>
          <pc:sldMk cId="965941614" sldId="304"/>
        </pc:sldMkLst>
        <pc:spChg chg="del">
          <ac:chgData name="Bruegger,Retta" userId="S::retta@colostate.edu::e785c7cb-42aa-4cff-8aea-5c17ef907d3d" providerId="AD" clId="Web-{0A976C13-57C4-AD17-DA5A-7DEC8B3EDBD5}" dt="2023-12-07T18:11:27.593" v="198"/>
          <ac:spMkLst>
            <pc:docMk/>
            <pc:sldMk cId="965941614" sldId="304"/>
            <ac:spMk id="10" creationId="{00000000-0000-0000-0000-000000000000}"/>
          </ac:spMkLst>
        </pc:spChg>
        <pc:spChg chg="del">
          <ac:chgData name="Bruegger,Retta" userId="S::retta@colostate.edu::e785c7cb-42aa-4cff-8aea-5c17ef907d3d" providerId="AD" clId="Web-{0A976C13-57C4-AD17-DA5A-7DEC8B3EDBD5}" dt="2023-12-07T18:10:45.154" v="186"/>
          <ac:spMkLst>
            <pc:docMk/>
            <pc:sldMk cId="965941614" sldId="304"/>
            <ac:spMk id="11" creationId="{00000000-0000-0000-0000-000000000000}"/>
          </ac:spMkLst>
        </pc:spChg>
        <pc:grpChg chg="del">
          <ac:chgData name="Bruegger,Retta" userId="S::retta@colostate.edu::e785c7cb-42aa-4cff-8aea-5c17ef907d3d" providerId="AD" clId="Web-{0A976C13-57C4-AD17-DA5A-7DEC8B3EDBD5}" dt="2023-12-07T18:10:40.747" v="185"/>
          <ac:grpSpMkLst>
            <pc:docMk/>
            <pc:sldMk cId="965941614" sldId="304"/>
            <ac:grpSpMk id="3" creationId="{00000000-0000-0000-0000-000000000000}"/>
          </ac:grpSpMkLst>
        </pc:grpChg>
        <pc:picChg chg="add del mod">
          <ac:chgData name="Bruegger,Retta" userId="S::retta@colostate.edu::e785c7cb-42aa-4cff-8aea-5c17ef907d3d" providerId="AD" clId="Web-{0A976C13-57C4-AD17-DA5A-7DEC8B3EDBD5}" dt="2023-12-07T18:11:10.748" v="194"/>
          <ac:picMkLst>
            <pc:docMk/>
            <pc:sldMk cId="965941614" sldId="304"/>
            <ac:picMk id="2" creationId="{B8A74FB5-AE6D-3E25-B3DC-BBE85733B526}"/>
          </ac:picMkLst>
        </pc:picChg>
        <pc:picChg chg="del">
          <ac:chgData name="Bruegger,Retta" userId="S::retta@colostate.edu::e785c7cb-42aa-4cff-8aea-5c17ef907d3d" providerId="AD" clId="Web-{0A976C13-57C4-AD17-DA5A-7DEC8B3EDBD5}" dt="2023-12-07T18:10:39.247" v="184"/>
          <ac:picMkLst>
            <pc:docMk/>
            <pc:sldMk cId="965941614" sldId="304"/>
            <ac:picMk id="5" creationId="{00000000-0000-0000-0000-000000000000}"/>
          </ac:picMkLst>
        </pc:picChg>
        <pc:picChg chg="add mod">
          <ac:chgData name="Bruegger,Retta" userId="S::retta@colostate.edu::e785c7cb-42aa-4cff-8aea-5c17ef907d3d" providerId="AD" clId="Web-{0A976C13-57C4-AD17-DA5A-7DEC8B3EDBD5}" dt="2023-12-07T18:15:23.713" v="209" actId="1076"/>
          <ac:picMkLst>
            <pc:docMk/>
            <pc:sldMk cId="965941614" sldId="304"/>
            <ac:picMk id="12" creationId="{86264A11-A22E-41CA-F10B-1A47C48E6BBB}"/>
          </ac:picMkLst>
        </pc:picChg>
        <pc:picChg chg="add mod">
          <ac:chgData name="Bruegger,Retta" userId="S::retta@colostate.edu::e785c7cb-42aa-4cff-8aea-5c17ef907d3d" providerId="AD" clId="Web-{0A976C13-57C4-AD17-DA5A-7DEC8B3EDBD5}" dt="2023-12-07T18:15:26.431" v="210" actId="1076"/>
          <ac:picMkLst>
            <pc:docMk/>
            <pc:sldMk cId="965941614" sldId="304"/>
            <ac:picMk id="13" creationId="{C8FD1BD7-A050-A177-D812-A6B2CC3FD6DE}"/>
          </ac:picMkLst>
        </pc:picChg>
        <pc:extLst>
          <p:ext xmlns:p="http://schemas.openxmlformats.org/presentationml/2006/main" uri="{D6D511B9-2390-475A-947B-AFAB55BFBCF1}">
            <pc226:cmChg xmlns:pc226="http://schemas.microsoft.com/office/powerpoint/2022/06/main/command" chg="add">
              <pc226:chgData name="Bruegger,Retta" userId="S::retta@colostate.edu::e785c7cb-42aa-4cff-8aea-5c17ef907d3d" providerId="AD" clId="Web-{0A976C13-57C4-AD17-DA5A-7DEC8B3EDBD5}" dt="2023-12-07T18:13:37.583" v="208"/>
              <pc2:cmMkLst xmlns:pc2="http://schemas.microsoft.com/office/powerpoint/2019/9/main/command">
                <pc:docMk/>
                <pc:sldMk cId="965941614" sldId="304"/>
                <pc2:cmMk id="{00AA0C7B-34FD-44AE-B8F9-B61EB3065ADF}"/>
              </pc2:cmMkLst>
            </pc226:cmChg>
          </p:ext>
        </pc:extLst>
      </pc:sldChg>
      <pc:sldChg chg="add del replId">
        <pc:chgData name="Bruegger,Retta" userId="S::retta@colostate.edu::e785c7cb-42aa-4cff-8aea-5c17ef907d3d" providerId="AD" clId="Web-{0A976C13-57C4-AD17-DA5A-7DEC8B3EDBD5}" dt="2023-12-07T18:08:07.584" v="182"/>
        <pc:sldMkLst>
          <pc:docMk/>
          <pc:sldMk cId="3021443244" sldId="304"/>
        </pc:sldMkLst>
      </pc:sldChg>
      <pc:sldChg chg="modSp new ord addCm">
        <pc:chgData name="Bruegger,Retta" userId="S::retta@colostate.edu::e785c7cb-42aa-4cff-8aea-5c17ef907d3d" providerId="AD" clId="Web-{0A976C13-57C4-AD17-DA5A-7DEC8B3EDBD5}" dt="2023-12-07T19:11:03.577" v="449"/>
        <pc:sldMkLst>
          <pc:docMk/>
          <pc:sldMk cId="3639440228" sldId="305"/>
        </pc:sldMkLst>
        <pc:spChg chg="mod">
          <ac:chgData name="Bruegger,Retta" userId="S::retta@colostate.edu::e785c7cb-42aa-4cff-8aea-5c17ef907d3d" providerId="AD" clId="Web-{0A976C13-57C4-AD17-DA5A-7DEC8B3EDBD5}" dt="2023-12-07T19:05:17.530" v="419" actId="20577"/>
          <ac:spMkLst>
            <pc:docMk/>
            <pc:sldMk cId="3639440228" sldId="305"/>
            <ac:spMk id="2" creationId="{2FBDA7B6-9412-150B-1682-23CC0DFB2681}"/>
          </ac:spMkLst>
        </pc:spChg>
        <pc:extLst>
          <p:ext xmlns:p="http://schemas.openxmlformats.org/presentationml/2006/main" uri="{D6D511B9-2390-475A-947B-AFAB55BFBCF1}">
            <pc226:cmChg xmlns:pc226="http://schemas.microsoft.com/office/powerpoint/2022/06/main/command" chg="add">
              <pc226:chgData name="Bruegger,Retta" userId="S::retta@colostate.edu::e785c7cb-42aa-4cff-8aea-5c17ef907d3d" providerId="AD" clId="Web-{0A976C13-57C4-AD17-DA5A-7DEC8B3EDBD5}" dt="2023-12-07T19:05:48.328" v="420"/>
              <pc2:cmMkLst xmlns:pc2="http://schemas.microsoft.com/office/powerpoint/2019/9/main/command">
                <pc:docMk/>
                <pc:sldMk cId="3639440228" sldId="305"/>
                <pc2:cmMk id="{44D9E6D2-35BA-4733-BBE0-742B9DFC6B99}"/>
              </pc2:cmMkLst>
            </pc226:cmChg>
          </p:ext>
        </pc:extLst>
      </pc:sldChg>
      <pc:sldChg chg="modSp new ord">
        <pc:chgData name="Bruegger,Retta" userId="S::retta@colostate.edu::e785c7cb-42aa-4cff-8aea-5c17ef907d3d" providerId="AD" clId="Web-{0A976C13-57C4-AD17-DA5A-7DEC8B3EDBD5}" dt="2023-12-07T19:11:03.577" v="450"/>
        <pc:sldMkLst>
          <pc:docMk/>
          <pc:sldMk cId="2974854311" sldId="306"/>
        </pc:sldMkLst>
        <pc:spChg chg="mod">
          <ac:chgData name="Bruegger,Retta" userId="S::retta@colostate.edu::e785c7cb-42aa-4cff-8aea-5c17ef907d3d" providerId="AD" clId="Web-{0A976C13-57C4-AD17-DA5A-7DEC8B3EDBD5}" dt="2023-12-07T19:06:01.282" v="426" actId="20577"/>
          <ac:spMkLst>
            <pc:docMk/>
            <pc:sldMk cId="2974854311" sldId="306"/>
            <ac:spMk id="2" creationId="{3386ACFD-E7DB-0C02-ACB1-8F1B8211431D}"/>
          </ac:spMkLst>
        </pc:spChg>
      </pc:sldChg>
      <pc:sldChg chg="modSp new">
        <pc:chgData name="Bruegger,Retta" userId="S::retta@colostate.edu::e785c7cb-42aa-4cff-8aea-5c17ef907d3d" providerId="AD" clId="Web-{0A976C13-57C4-AD17-DA5A-7DEC8B3EDBD5}" dt="2023-12-07T19:09:10.478" v="446" actId="20577"/>
        <pc:sldMkLst>
          <pc:docMk/>
          <pc:sldMk cId="489569014" sldId="307"/>
        </pc:sldMkLst>
        <pc:spChg chg="mod">
          <ac:chgData name="Bruegger,Retta" userId="S::retta@colostate.edu::e785c7cb-42aa-4cff-8aea-5c17ef907d3d" providerId="AD" clId="Web-{0A976C13-57C4-AD17-DA5A-7DEC8B3EDBD5}" dt="2023-12-07T19:09:10.478" v="446" actId="20577"/>
          <ac:spMkLst>
            <pc:docMk/>
            <pc:sldMk cId="489569014" sldId="307"/>
            <ac:spMk id="2" creationId="{F99ED122-6313-0FA5-9779-A2603F51CB16}"/>
          </ac:spMkLst>
        </pc:spChg>
      </pc:sldChg>
    </pc:docChg>
  </pc:docChgLst>
  <pc:docChgLst>
    <pc:chgData name="Bruegger,Retta" userId="e785c7cb-42aa-4cff-8aea-5c17ef907d3d" providerId="ADAL" clId="{EC4C8EC7-6C52-4D78-B8BA-D3E2A8C5D482}"/>
    <pc:docChg chg="undo custSel modSld">
      <pc:chgData name="Bruegger,Retta" userId="e785c7cb-42aa-4cff-8aea-5c17ef907d3d" providerId="ADAL" clId="{EC4C8EC7-6C52-4D78-B8BA-D3E2A8C5D482}" dt="2024-02-07T16:49:29.329" v="4" actId="20577"/>
      <pc:docMkLst>
        <pc:docMk/>
      </pc:docMkLst>
      <pc:sldChg chg="modSp mod">
        <pc:chgData name="Bruegger,Retta" userId="e785c7cb-42aa-4cff-8aea-5c17ef907d3d" providerId="ADAL" clId="{EC4C8EC7-6C52-4D78-B8BA-D3E2A8C5D482}" dt="2024-02-07T16:49:29.329" v="4" actId="20577"/>
        <pc:sldMkLst>
          <pc:docMk/>
          <pc:sldMk cId="2506712472" sldId="345"/>
        </pc:sldMkLst>
        <pc:graphicFrameChg chg="modGraphic">
          <ac:chgData name="Bruegger,Retta" userId="e785c7cb-42aa-4cff-8aea-5c17ef907d3d" providerId="ADAL" clId="{EC4C8EC7-6C52-4D78-B8BA-D3E2A8C5D482}" dt="2024-02-07T16:49:29.329" v="4" actId="20577"/>
          <ac:graphicFrameMkLst>
            <pc:docMk/>
            <pc:sldMk cId="2506712472" sldId="345"/>
            <ac:graphicFrameMk id="7" creationId="{63CC6F44-DBC2-B70A-1AED-9B1259BC34CD}"/>
          </ac:graphicFrameMkLst>
        </pc:graphicFrameChg>
      </pc:sldChg>
      <pc:sldChg chg="modSp mod">
        <pc:chgData name="Bruegger,Retta" userId="e785c7cb-42aa-4cff-8aea-5c17ef907d3d" providerId="ADAL" clId="{EC4C8EC7-6C52-4D78-B8BA-D3E2A8C5D482}" dt="2024-02-07T16:34:38.079" v="1" actId="14734"/>
        <pc:sldMkLst>
          <pc:docMk/>
          <pc:sldMk cId="2366734798" sldId="346"/>
        </pc:sldMkLst>
        <pc:graphicFrameChg chg="modGraphic">
          <ac:chgData name="Bruegger,Retta" userId="e785c7cb-42aa-4cff-8aea-5c17ef907d3d" providerId="ADAL" clId="{EC4C8EC7-6C52-4D78-B8BA-D3E2A8C5D482}" dt="2024-02-07T16:34:38.079" v="1" actId="14734"/>
          <ac:graphicFrameMkLst>
            <pc:docMk/>
            <pc:sldMk cId="2366734798" sldId="346"/>
            <ac:graphicFrameMk id="3" creationId="{10D37AFC-AF03-3A8C-542C-FF3E4BFCA27B}"/>
          </ac:graphicFrameMkLst>
        </pc:graphicFrameChg>
      </pc:sldChg>
    </pc:docChg>
  </pc:docChgLst>
  <pc:docChgLst>
    <pc:chgData name="Bruegger,Retta" userId="S::retta@colostate.edu::e785c7cb-42aa-4cff-8aea-5c17ef907d3d" providerId="AD" clId="Web-{BE52DB2E-E848-4A3F-8B65-E749D96328D7}"/>
    <pc:docChg chg="modSld">
      <pc:chgData name="Bruegger,Retta" userId="S::retta@colostate.edu::e785c7cb-42aa-4cff-8aea-5c17ef907d3d" providerId="AD" clId="Web-{BE52DB2E-E848-4A3F-8B65-E749D96328D7}" dt="2023-12-14T18:35:40.465" v="11" actId="20577"/>
      <pc:docMkLst>
        <pc:docMk/>
      </pc:docMkLst>
      <pc:sldChg chg="modSp">
        <pc:chgData name="Bruegger,Retta" userId="S::retta@colostate.edu::e785c7cb-42aa-4cff-8aea-5c17ef907d3d" providerId="AD" clId="Web-{BE52DB2E-E848-4A3F-8B65-E749D96328D7}" dt="2023-12-14T18:35:40.465" v="11" actId="20577"/>
        <pc:sldMkLst>
          <pc:docMk/>
          <pc:sldMk cId="0" sldId="267"/>
        </pc:sldMkLst>
        <pc:spChg chg="mod">
          <ac:chgData name="Bruegger,Retta" userId="S::retta@colostate.edu::e785c7cb-42aa-4cff-8aea-5c17ef907d3d" providerId="AD" clId="Web-{BE52DB2E-E848-4A3F-8B65-E749D96328D7}" dt="2023-12-14T18:35:40.465" v="11" actId="20577"/>
          <ac:spMkLst>
            <pc:docMk/>
            <pc:sldMk cId="0" sldId="267"/>
            <ac:spMk id="2" creationId="{00000000-0000-0000-0000-000000000000}"/>
          </ac:spMkLst>
        </pc:spChg>
        <pc:grpChg chg="mod">
          <ac:chgData name="Bruegger,Retta" userId="S::retta@colostate.edu::e785c7cb-42aa-4cff-8aea-5c17ef907d3d" providerId="AD" clId="Web-{BE52DB2E-E848-4A3F-8B65-E749D96328D7}" dt="2023-12-14T18:35:27.479" v="6" actId="1076"/>
          <ac:grpSpMkLst>
            <pc:docMk/>
            <pc:sldMk cId="0" sldId="267"/>
            <ac:grpSpMk id="21" creationId="{EC99E35D-C78C-505C-B411-668AB3B7264D}"/>
          </ac:grpSpMkLst>
        </pc:grpChg>
      </pc:sldChg>
    </pc:docChg>
  </pc:docChgLst>
  <pc:docChgLst>
    <pc:chgData name="Wang,Tayin" userId="S::k15tw01@colostate.edu::57f26e69-a329-4896-8db5-de32c22474da" providerId="AD" clId="Web-{D3F34EB4-D464-78D1-4704-5472562C4747}"/>
    <pc:docChg chg="modSld sldOrd">
      <pc:chgData name="Wang,Tayin" userId="S::k15tw01@colostate.edu::57f26e69-a329-4896-8db5-de32c22474da" providerId="AD" clId="Web-{D3F34EB4-D464-78D1-4704-5472562C4747}" dt="2023-12-15T04:14:18.032" v="57" actId="14100"/>
      <pc:docMkLst>
        <pc:docMk/>
      </pc:docMkLst>
      <pc:sldChg chg="addSp delSp modSp ord">
        <pc:chgData name="Wang,Tayin" userId="S::k15tw01@colostate.edu::57f26e69-a329-4896-8db5-de32c22474da" providerId="AD" clId="Web-{D3F34EB4-D464-78D1-4704-5472562C4747}" dt="2023-12-15T04:13:29.734" v="50" actId="1076"/>
        <pc:sldMkLst>
          <pc:docMk/>
          <pc:sldMk cId="979490349" sldId="295"/>
        </pc:sldMkLst>
        <pc:spChg chg="add del mod">
          <ac:chgData name="Wang,Tayin" userId="S::k15tw01@colostate.edu::57f26e69-a329-4896-8db5-de32c22474da" providerId="AD" clId="Web-{D3F34EB4-D464-78D1-4704-5472562C4747}" dt="2023-12-15T04:06:51.437" v="5"/>
          <ac:spMkLst>
            <pc:docMk/>
            <pc:sldMk cId="979490349" sldId="295"/>
            <ac:spMk id="2" creationId="{AEF11087-AD98-A4E6-85A2-B795A6E46100}"/>
          </ac:spMkLst>
        </pc:spChg>
        <pc:spChg chg="ord">
          <ac:chgData name="Wang,Tayin" userId="S::k15tw01@colostate.edu::57f26e69-a329-4896-8db5-de32c22474da" providerId="AD" clId="Web-{D3F34EB4-D464-78D1-4704-5472562C4747}" dt="2023-12-15T04:10:44.948" v="26"/>
          <ac:spMkLst>
            <pc:docMk/>
            <pc:sldMk cId="979490349" sldId="295"/>
            <ac:spMk id="5" creationId="{22368818-9E3E-0647-1DCE-B3C5DB2F2E7D}"/>
          </ac:spMkLst>
        </pc:spChg>
        <pc:spChg chg="mod">
          <ac:chgData name="Wang,Tayin" userId="S::k15tw01@colostate.edu::57f26e69-a329-4896-8db5-de32c22474da" providerId="AD" clId="Web-{D3F34EB4-D464-78D1-4704-5472562C4747}" dt="2023-12-15T04:08:05.533" v="16" actId="14100"/>
          <ac:spMkLst>
            <pc:docMk/>
            <pc:sldMk cId="979490349" sldId="295"/>
            <ac:spMk id="9" creationId="{AD915FFC-32DD-7D04-0644-6D919E8FC672}"/>
          </ac:spMkLst>
        </pc:spChg>
        <pc:picChg chg="del">
          <ac:chgData name="Wang,Tayin" userId="S::k15tw01@colostate.edu::57f26e69-a329-4896-8db5-de32c22474da" providerId="AD" clId="Web-{D3F34EB4-D464-78D1-4704-5472562C4747}" dt="2023-12-15T04:06:45.765" v="1"/>
          <ac:picMkLst>
            <pc:docMk/>
            <pc:sldMk cId="979490349" sldId="295"/>
            <ac:picMk id="3" creationId="{24EAA57D-FA03-ABC6-F982-2F4A0AE82282}"/>
          </ac:picMkLst>
        </pc:picChg>
        <pc:picChg chg="add del mod ord modCrop">
          <ac:chgData name="Wang,Tayin" userId="S::k15tw01@colostate.edu::57f26e69-a329-4896-8db5-de32c22474da" providerId="AD" clId="Web-{D3F34EB4-D464-78D1-4704-5472562C4747}" dt="2023-12-15T04:10:03.243" v="20"/>
          <ac:picMkLst>
            <pc:docMk/>
            <pc:sldMk cId="979490349" sldId="295"/>
            <ac:picMk id="4" creationId="{323C11AC-5184-4E7C-1FED-347AEB61E95B}"/>
          </ac:picMkLst>
        </pc:picChg>
        <pc:picChg chg="add mod modCrop">
          <ac:chgData name="Wang,Tayin" userId="S::k15tw01@colostate.edu::57f26e69-a329-4896-8db5-de32c22474da" providerId="AD" clId="Web-{D3F34EB4-D464-78D1-4704-5472562C4747}" dt="2023-12-15T04:13:29.734" v="50" actId="1076"/>
          <ac:picMkLst>
            <pc:docMk/>
            <pc:sldMk cId="979490349" sldId="295"/>
            <ac:picMk id="6" creationId="{7FE1110D-9DE7-E80B-7886-FBA16DF79C3A}"/>
          </ac:picMkLst>
        </pc:picChg>
      </pc:sldChg>
      <pc:sldChg chg="addSp delSp modSp">
        <pc:chgData name="Wang,Tayin" userId="S::k15tw01@colostate.edu::57f26e69-a329-4896-8db5-de32c22474da" providerId="AD" clId="Web-{D3F34EB4-D464-78D1-4704-5472562C4747}" dt="2023-12-15T04:14:18.032" v="57" actId="14100"/>
        <pc:sldMkLst>
          <pc:docMk/>
          <pc:sldMk cId="1790131418" sldId="347"/>
        </pc:sldMkLst>
        <pc:picChg chg="add mod modCrop">
          <ac:chgData name="Wang,Tayin" userId="S::k15tw01@colostate.edu::57f26e69-a329-4896-8db5-de32c22474da" providerId="AD" clId="Web-{D3F34EB4-D464-78D1-4704-5472562C4747}" dt="2023-12-15T04:14:18.032" v="57" actId="14100"/>
          <ac:picMkLst>
            <pc:docMk/>
            <pc:sldMk cId="1790131418" sldId="347"/>
            <ac:picMk id="2" creationId="{8A6DCD14-BB7F-CC1C-349A-F7075ED72149}"/>
          </ac:picMkLst>
        </pc:picChg>
        <pc:picChg chg="del">
          <ac:chgData name="Wang,Tayin" userId="S::k15tw01@colostate.edu::57f26e69-a329-4896-8db5-de32c22474da" providerId="AD" clId="Web-{D3F34EB4-D464-78D1-4704-5472562C4747}" dt="2023-12-15T04:13:44.547" v="51"/>
          <ac:picMkLst>
            <pc:docMk/>
            <pc:sldMk cId="1790131418" sldId="347"/>
            <ac:picMk id="7" creationId="{7C3B1982-F0A5-C0EF-A0B9-2A3B5D3F97FD}"/>
          </ac:picMkLst>
        </pc:picChg>
      </pc:sldChg>
      <pc:sldChg chg="addSp delSp modSp">
        <pc:chgData name="Wang,Tayin" userId="S::k15tw01@colostate.edu::57f26e69-a329-4896-8db5-de32c22474da" providerId="AD" clId="Web-{D3F34EB4-D464-78D1-4704-5472562C4747}" dt="2023-12-15T04:13:05.530" v="46" actId="1076"/>
        <pc:sldMkLst>
          <pc:docMk/>
          <pc:sldMk cId="2817790993" sldId="350"/>
        </pc:sldMkLst>
        <pc:picChg chg="add mod ord modCrop">
          <ac:chgData name="Wang,Tayin" userId="S::k15tw01@colostate.edu::57f26e69-a329-4896-8db5-de32c22474da" providerId="AD" clId="Web-{D3F34EB4-D464-78D1-4704-5472562C4747}" dt="2023-12-15T04:13:05.530" v="46" actId="1076"/>
          <ac:picMkLst>
            <pc:docMk/>
            <pc:sldMk cId="2817790993" sldId="350"/>
            <ac:picMk id="2" creationId="{935C042C-832C-084C-DDE2-241CE4DDE84B}"/>
          </ac:picMkLst>
        </pc:picChg>
        <pc:picChg chg="add del">
          <ac:chgData name="Wang,Tayin" userId="S::k15tw01@colostate.edu::57f26e69-a329-4896-8db5-de32c22474da" providerId="AD" clId="Web-{D3F34EB4-D464-78D1-4704-5472562C4747}" dt="2023-12-15T04:12:37.482" v="38"/>
          <ac:picMkLst>
            <pc:docMk/>
            <pc:sldMk cId="2817790993" sldId="350"/>
            <ac:picMk id="6" creationId="{1E82389B-2BDC-FB4F-C5B8-AF1852F9330C}"/>
          </ac:picMkLst>
        </pc:picChg>
      </pc:sldChg>
      <pc:sldChg chg="addSp delSp modSp">
        <pc:chgData name="Wang,Tayin" userId="S::k15tw01@colostate.edu::57f26e69-a329-4896-8db5-de32c22474da" providerId="AD" clId="Web-{D3F34EB4-D464-78D1-4704-5472562C4747}" dt="2023-12-15T04:11:53.809" v="34"/>
        <pc:sldMkLst>
          <pc:docMk/>
          <pc:sldMk cId="2436562836" sldId="351"/>
        </pc:sldMkLst>
        <pc:picChg chg="add mod ord modCrop">
          <ac:chgData name="Wang,Tayin" userId="S::k15tw01@colostate.edu::57f26e69-a329-4896-8db5-de32c22474da" providerId="AD" clId="Web-{D3F34EB4-D464-78D1-4704-5472562C4747}" dt="2023-12-15T04:11:53.809" v="34"/>
          <ac:picMkLst>
            <pc:docMk/>
            <pc:sldMk cId="2436562836" sldId="351"/>
            <ac:picMk id="2" creationId="{572C47FB-309B-ABB1-7194-9ABD159EEDB1}"/>
          </ac:picMkLst>
        </pc:picChg>
        <pc:picChg chg="del">
          <ac:chgData name="Wang,Tayin" userId="S::k15tw01@colostate.edu::57f26e69-a329-4896-8db5-de32c22474da" providerId="AD" clId="Web-{D3F34EB4-D464-78D1-4704-5472562C4747}" dt="2023-12-15T04:10:49.854" v="27"/>
          <ac:picMkLst>
            <pc:docMk/>
            <pc:sldMk cId="2436562836" sldId="351"/>
            <ac:picMk id="7" creationId="{433785FB-26A0-7418-9884-8163A064F6E8}"/>
          </ac:picMkLst>
        </pc:picChg>
      </pc:sldChg>
    </pc:docChg>
  </pc:docChgLst>
  <pc:docChgLst>
    <pc:chgData name="Machmuller,Megan" userId="S::megmach@colostate.edu::7d7bd77f-9769-493e-8ff9-3abf465b46ba" providerId="AD" clId="Web-{9A2EAB35-632E-C8E3-0B01-103805D0C5D7}"/>
    <pc:docChg chg="addSld delSld modSld sldOrd modSection">
      <pc:chgData name="Machmuller,Megan" userId="S::megmach@colostate.edu::7d7bd77f-9769-493e-8ff9-3abf465b46ba" providerId="AD" clId="Web-{9A2EAB35-632E-C8E3-0B01-103805D0C5D7}" dt="2023-12-14T17:35:27.102" v="641" actId="1076"/>
      <pc:docMkLst>
        <pc:docMk/>
      </pc:docMkLst>
      <pc:sldChg chg="addSp modSp">
        <pc:chgData name="Machmuller,Megan" userId="S::megmach@colostate.edu::7d7bd77f-9769-493e-8ff9-3abf465b46ba" providerId="AD" clId="Web-{9A2EAB35-632E-C8E3-0B01-103805D0C5D7}" dt="2023-12-14T17:35:09.601" v="636"/>
        <pc:sldMkLst>
          <pc:docMk/>
          <pc:sldMk cId="2321813382" sldId="283"/>
        </pc:sldMkLst>
        <pc:picChg chg="add mod">
          <ac:chgData name="Machmuller,Megan" userId="S::megmach@colostate.edu::7d7bd77f-9769-493e-8ff9-3abf465b46ba" providerId="AD" clId="Web-{9A2EAB35-632E-C8E3-0B01-103805D0C5D7}" dt="2023-12-14T17:35:09.601" v="636"/>
          <ac:picMkLst>
            <pc:docMk/>
            <pc:sldMk cId="2321813382" sldId="283"/>
            <ac:picMk id="3" creationId="{1245E233-DF01-AE4B-84AD-28E507FDB6E3}"/>
          </ac:picMkLst>
        </pc:picChg>
      </pc:sldChg>
      <pc:sldChg chg="modCm">
        <pc:chgData name="Machmuller,Megan" userId="S::megmach@colostate.edu::7d7bd77f-9769-493e-8ff9-3abf465b46ba" providerId="AD" clId="Web-{9A2EAB35-632E-C8E3-0B01-103805D0C5D7}" dt="2023-12-14T17:26:02.161" v="589"/>
        <pc:sldMkLst>
          <pc:docMk/>
          <pc:sldMk cId="3639440228" sldId="305"/>
        </pc:sldMkLst>
        <pc:extLst>
          <p:ext xmlns:p="http://schemas.openxmlformats.org/presentationml/2006/main" uri="{D6D511B9-2390-475A-947B-AFAB55BFBCF1}">
            <pc226:cmChg xmlns:pc226="http://schemas.microsoft.com/office/powerpoint/2022/06/main/command" chg="">
              <pc226:chgData name="Machmuller,Megan" userId="S::megmach@colostate.edu::7d7bd77f-9769-493e-8ff9-3abf465b46ba" providerId="AD" clId="Web-{9A2EAB35-632E-C8E3-0B01-103805D0C5D7}" dt="2023-12-14T17:26:02.161" v="589"/>
              <pc2:cmMkLst xmlns:pc2="http://schemas.microsoft.com/office/powerpoint/2019/9/main/command">
                <pc:docMk/>
                <pc:sldMk cId="3639440228" sldId="305"/>
                <pc2:cmMk id="{44D9E6D2-35BA-4733-BBE0-742B9DFC6B99}"/>
              </pc2:cmMkLst>
              <pc226:cmRplyChg chg="add">
                <pc226:chgData name="Machmuller,Megan" userId="S::megmach@colostate.edu::7d7bd77f-9769-493e-8ff9-3abf465b46ba" providerId="AD" clId="Web-{9A2EAB35-632E-C8E3-0B01-103805D0C5D7}" dt="2023-12-14T17:26:02.161" v="589"/>
                <pc2:cmRplyMkLst xmlns:pc2="http://schemas.microsoft.com/office/powerpoint/2019/9/main/command">
                  <pc:docMk/>
                  <pc:sldMk cId="3639440228" sldId="305"/>
                  <pc2:cmMk id="{44D9E6D2-35BA-4733-BBE0-742B9DFC6B99}"/>
                  <pc2:cmRplyMk id="{9F05DDCE-86C6-45D5-B28C-44A02EB7AC61}"/>
                </pc2:cmRplyMkLst>
              </pc226:cmRplyChg>
            </pc226:cmChg>
          </p:ext>
        </pc:extLst>
      </pc:sldChg>
      <pc:sldChg chg="del">
        <pc:chgData name="Machmuller,Megan" userId="S::megmach@colostate.edu::7d7bd77f-9769-493e-8ff9-3abf465b46ba" providerId="AD" clId="Web-{9A2EAB35-632E-C8E3-0B01-103805D0C5D7}" dt="2023-12-14T16:52:16.268" v="0"/>
        <pc:sldMkLst>
          <pc:docMk/>
          <pc:sldMk cId="2974854311" sldId="306"/>
        </pc:sldMkLst>
      </pc:sldChg>
      <pc:sldChg chg="modSp modNotes">
        <pc:chgData name="Machmuller,Megan" userId="S::megmach@colostate.edu::7d7bd77f-9769-493e-8ff9-3abf465b46ba" providerId="AD" clId="Web-{9A2EAB35-632E-C8E3-0B01-103805D0C5D7}" dt="2023-12-14T17:24:42.706" v="588"/>
        <pc:sldMkLst>
          <pc:docMk/>
          <pc:sldMk cId="2506712472" sldId="345"/>
        </pc:sldMkLst>
        <pc:graphicFrameChg chg="mod modGraphic">
          <ac:chgData name="Machmuller,Megan" userId="S::megmach@colostate.edu::7d7bd77f-9769-493e-8ff9-3abf465b46ba" providerId="AD" clId="Web-{9A2EAB35-632E-C8E3-0B01-103805D0C5D7}" dt="2023-12-14T17:06:55.280" v="134"/>
          <ac:graphicFrameMkLst>
            <pc:docMk/>
            <pc:sldMk cId="2506712472" sldId="345"/>
            <ac:graphicFrameMk id="7" creationId="{63CC6F44-DBC2-B70A-1AED-9B1259BC34CD}"/>
          </ac:graphicFrameMkLst>
        </pc:graphicFrameChg>
      </pc:sldChg>
      <pc:sldChg chg="modNotes">
        <pc:chgData name="Machmuller,Megan" userId="S::megmach@colostate.edu::7d7bd77f-9769-493e-8ff9-3abf465b46ba" providerId="AD" clId="Web-{9A2EAB35-632E-C8E3-0B01-103805D0C5D7}" dt="2023-12-14T17:32:02.220" v="635"/>
        <pc:sldMkLst>
          <pc:docMk/>
          <pc:sldMk cId="217901428" sldId="361"/>
        </pc:sldMkLst>
      </pc:sldChg>
      <pc:sldChg chg="addSp delSp modSp add ord replId modNotes">
        <pc:chgData name="Machmuller,Megan" userId="S::megmach@colostate.edu::7d7bd77f-9769-493e-8ff9-3abf465b46ba" providerId="AD" clId="Web-{9A2EAB35-632E-C8E3-0B01-103805D0C5D7}" dt="2023-12-14T17:21:31.949" v="408"/>
        <pc:sldMkLst>
          <pc:docMk/>
          <pc:sldMk cId="2686381098" sldId="362"/>
        </pc:sldMkLst>
        <pc:spChg chg="add del mod">
          <ac:chgData name="Machmuller,Megan" userId="S::megmach@colostate.edu::7d7bd77f-9769-493e-8ff9-3abf465b46ba" providerId="AD" clId="Web-{9A2EAB35-632E-C8E3-0B01-103805D0C5D7}" dt="2023-12-14T17:16:28.174" v="371"/>
          <ac:spMkLst>
            <pc:docMk/>
            <pc:sldMk cId="2686381098" sldId="362"/>
            <ac:spMk id="3" creationId="{91A7D802-5683-0EC8-CEA6-EA445895A8DF}"/>
          </ac:spMkLst>
        </pc:spChg>
        <pc:graphicFrameChg chg="mod modGraphic">
          <ac:chgData name="Machmuller,Megan" userId="S::megmach@colostate.edu::7d7bd77f-9769-493e-8ff9-3abf465b46ba" providerId="AD" clId="Web-{9A2EAB35-632E-C8E3-0B01-103805D0C5D7}" dt="2023-12-14T17:15:23.266" v="356"/>
          <ac:graphicFrameMkLst>
            <pc:docMk/>
            <pc:sldMk cId="2686381098" sldId="362"/>
            <ac:graphicFrameMk id="7" creationId="{63CC6F44-DBC2-B70A-1AED-9B1259BC34CD}"/>
          </ac:graphicFrameMkLst>
        </pc:graphicFrameChg>
      </pc:sldChg>
      <pc:sldChg chg="delSp modSp add replId">
        <pc:chgData name="Machmuller,Megan" userId="S::megmach@colostate.edu::7d7bd77f-9769-493e-8ff9-3abf465b46ba" providerId="AD" clId="Web-{9A2EAB35-632E-C8E3-0B01-103805D0C5D7}" dt="2023-12-14T17:35:27.102" v="641" actId="1076"/>
        <pc:sldMkLst>
          <pc:docMk/>
          <pc:sldMk cId="3999621876" sldId="364"/>
        </pc:sldMkLst>
        <pc:picChg chg="del">
          <ac:chgData name="Machmuller,Megan" userId="S::megmach@colostate.edu::7d7bd77f-9769-493e-8ff9-3abf465b46ba" providerId="AD" clId="Web-{9A2EAB35-632E-C8E3-0B01-103805D0C5D7}" dt="2023-12-14T17:35:19.758" v="638"/>
          <ac:picMkLst>
            <pc:docMk/>
            <pc:sldMk cId="3999621876" sldId="364"/>
            <ac:picMk id="2" creationId="{DC3C5D4C-69FD-3FAA-7C35-A0C774945C99}"/>
          </ac:picMkLst>
        </pc:picChg>
        <pc:picChg chg="mod">
          <ac:chgData name="Machmuller,Megan" userId="S::megmach@colostate.edu::7d7bd77f-9769-493e-8ff9-3abf465b46ba" providerId="AD" clId="Web-{9A2EAB35-632E-C8E3-0B01-103805D0C5D7}" dt="2023-12-14T17:35:27.102" v="641" actId="1076"/>
          <ac:picMkLst>
            <pc:docMk/>
            <pc:sldMk cId="3999621876" sldId="364"/>
            <ac:picMk id="3" creationId="{1245E233-DF01-AE4B-84AD-28E507FDB6E3}"/>
          </ac:picMkLst>
        </pc:picChg>
      </pc:sldChg>
    </pc:docChg>
  </pc:docChgLst>
  <pc:docChgLst>
    <pc:chgData name="Machmuller,Megan" userId="S::megmach@colostate.edu::7d7bd77f-9769-493e-8ff9-3abf465b46ba" providerId="AD" clId="Web-{36608197-EAA7-D1DA-3ECF-AB3620D9ED25}"/>
    <pc:docChg chg="mod">
      <pc:chgData name="Machmuller,Megan" userId="S::megmach@colostate.edu::7d7bd77f-9769-493e-8ff9-3abf465b46ba" providerId="AD" clId="Web-{36608197-EAA7-D1DA-3ECF-AB3620D9ED25}" dt="2023-12-20T01:32:40.033" v="1"/>
      <pc:docMkLst>
        <pc:docMk/>
      </pc:docMkLst>
      <pc:sldChg chg="addCm">
        <pc:chgData name="Machmuller,Megan" userId="S::megmach@colostate.edu::7d7bd77f-9769-493e-8ff9-3abf465b46ba" providerId="AD" clId="Web-{36608197-EAA7-D1DA-3ECF-AB3620D9ED25}" dt="2023-12-20T01:32:40.033" v="1"/>
        <pc:sldMkLst>
          <pc:docMk/>
          <pc:sldMk cId="2436562836" sldId="351"/>
        </pc:sldMkLst>
        <pc:extLst>
          <p:ext xmlns:p="http://schemas.openxmlformats.org/presentationml/2006/main" uri="{D6D511B9-2390-475A-947B-AFAB55BFBCF1}">
            <pc226:cmChg xmlns:pc226="http://schemas.microsoft.com/office/powerpoint/2022/06/main/command" chg="add">
              <pc226:chgData name="Machmuller,Megan" userId="S::megmach@colostate.edu::7d7bd77f-9769-493e-8ff9-3abf465b46ba" providerId="AD" clId="Web-{36608197-EAA7-D1DA-3ECF-AB3620D9ED25}" dt="2023-12-20T01:32:40.033" v="1"/>
              <pc2:cmMkLst xmlns:pc2="http://schemas.microsoft.com/office/powerpoint/2019/9/main/command">
                <pc:docMk/>
                <pc:sldMk cId="2436562836" sldId="351"/>
                <pc2:cmMk id="{9F1137F2-A560-43B8-A82A-0979367034FD}"/>
              </pc2:cmMkLst>
            </pc226:cmChg>
          </p:ext>
        </pc:extLst>
      </pc:sldChg>
    </pc:docChg>
  </pc:docChgLst>
  <pc:docChgLst>
    <pc:chgData name="Bruegger,Retta" userId="e785c7cb-42aa-4cff-8aea-5c17ef907d3d" providerId="ADAL" clId="{65E6D990-E7BA-4A43-8D21-B2E5D83DA0C6}"/>
    <pc:docChg chg="undo custSel addSld delSld modSld sldOrd modMainMaster addSection modSection modNotesMaster">
      <pc:chgData name="Bruegger,Retta" userId="e785c7cb-42aa-4cff-8aea-5c17ef907d3d" providerId="ADAL" clId="{65E6D990-E7BA-4A43-8D21-B2E5D83DA0C6}" dt="2023-11-16T00:03:25.396" v="437" actId="14100"/>
      <pc:docMkLst>
        <pc:docMk/>
      </pc:docMkLst>
      <pc:sldChg chg="delSp modSp mod setBg modNotes">
        <pc:chgData name="Bruegger,Retta" userId="e785c7cb-42aa-4cff-8aea-5c17ef907d3d" providerId="ADAL" clId="{65E6D990-E7BA-4A43-8D21-B2E5D83DA0C6}" dt="2023-11-15T23:39:40.755" v="10"/>
        <pc:sldMkLst>
          <pc:docMk/>
          <pc:sldMk cId="0" sldId="256"/>
        </pc:sldMkLst>
        <pc:spChg chg="mod">
          <ac:chgData name="Bruegger,Retta" userId="e785c7cb-42aa-4cff-8aea-5c17ef907d3d" providerId="ADAL" clId="{65E6D990-E7BA-4A43-8D21-B2E5D83DA0C6}" dt="2023-11-15T23:38:53.028" v="4"/>
          <ac:spMkLst>
            <pc:docMk/>
            <pc:sldMk cId="0" sldId="256"/>
            <ac:spMk id="4" creationId="{00000000-0000-0000-0000-000000000000}"/>
          </ac:spMkLst>
        </pc:spChg>
        <pc:spChg chg="mod">
          <ac:chgData name="Bruegger,Retta" userId="e785c7cb-42aa-4cff-8aea-5c17ef907d3d" providerId="ADAL" clId="{65E6D990-E7BA-4A43-8D21-B2E5D83DA0C6}" dt="2023-11-15T23:38:53.028" v="4"/>
          <ac:spMkLst>
            <pc:docMk/>
            <pc:sldMk cId="0" sldId="256"/>
            <ac:spMk id="5" creationId="{00000000-0000-0000-0000-000000000000}"/>
          </ac:spMkLst>
        </pc:spChg>
        <pc:spChg chg="mod">
          <ac:chgData name="Bruegger,Retta" userId="e785c7cb-42aa-4cff-8aea-5c17ef907d3d" providerId="ADAL" clId="{65E6D990-E7BA-4A43-8D21-B2E5D83DA0C6}" dt="2023-11-15T23:38:53.028" v="4"/>
          <ac:spMkLst>
            <pc:docMk/>
            <pc:sldMk cId="0" sldId="256"/>
            <ac:spMk id="6" creationId="{00000000-0000-0000-0000-000000000000}"/>
          </ac:spMkLst>
        </pc:spChg>
        <pc:spChg chg="mod">
          <ac:chgData name="Bruegger,Retta" userId="e785c7cb-42aa-4cff-8aea-5c17ef907d3d" providerId="ADAL" clId="{65E6D990-E7BA-4A43-8D21-B2E5D83DA0C6}" dt="2023-11-15T23:38:53.028" v="4"/>
          <ac:spMkLst>
            <pc:docMk/>
            <pc:sldMk cId="0" sldId="256"/>
            <ac:spMk id="7" creationId="{00000000-0000-0000-0000-000000000000}"/>
          </ac:spMkLst>
        </pc:spChg>
        <pc:spChg chg="mod">
          <ac:chgData name="Bruegger,Retta" userId="e785c7cb-42aa-4cff-8aea-5c17ef907d3d" providerId="ADAL" clId="{65E6D990-E7BA-4A43-8D21-B2E5D83DA0C6}" dt="2023-11-15T23:38:53.028" v="4"/>
          <ac:spMkLst>
            <pc:docMk/>
            <pc:sldMk cId="0" sldId="256"/>
            <ac:spMk id="8" creationId="{00000000-0000-0000-0000-000000000000}"/>
          </ac:spMkLst>
        </pc:spChg>
        <pc:picChg chg="del mod">
          <ac:chgData name="Bruegger,Retta" userId="e785c7cb-42aa-4cff-8aea-5c17ef907d3d" providerId="ADAL" clId="{65E6D990-E7BA-4A43-8D21-B2E5D83DA0C6}" dt="2023-11-15T23:39:03.370" v="7" actId="478"/>
          <ac:picMkLst>
            <pc:docMk/>
            <pc:sldMk cId="0" sldId="256"/>
            <ac:picMk id="2" creationId="{00000000-0000-0000-0000-000000000000}"/>
          </ac:picMkLst>
        </pc:picChg>
        <pc:picChg chg="mod">
          <ac:chgData name="Bruegger,Retta" userId="e785c7cb-42aa-4cff-8aea-5c17ef907d3d" providerId="ADAL" clId="{65E6D990-E7BA-4A43-8D21-B2E5D83DA0C6}" dt="2023-11-15T23:38:53.028" v="4"/>
          <ac:picMkLst>
            <pc:docMk/>
            <pc:sldMk cId="0" sldId="256"/>
            <ac:picMk id="3" creationId="{00000000-0000-0000-0000-000000000000}"/>
          </ac:picMkLst>
        </pc:picChg>
      </pc:sldChg>
      <pc:sldChg chg="modSp mod modNotes">
        <pc:chgData name="Bruegger,Retta" userId="e785c7cb-42aa-4cff-8aea-5c17ef907d3d" providerId="ADAL" clId="{65E6D990-E7BA-4A43-8D21-B2E5D83DA0C6}" dt="2023-11-15T23:40:22.389" v="26" actId="1036"/>
        <pc:sldMkLst>
          <pc:docMk/>
          <pc:sldMk cId="0" sldId="257"/>
        </pc:sldMkLst>
        <pc:spChg chg="mod">
          <ac:chgData name="Bruegger,Retta" userId="e785c7cb-42aa-4cff-8aea-5c17ef907d3d" providerId="ADAL" clId="{65E6D990-E7BA-4A43-8D21-B2E5D83DA0C6}" dt="2023-11-15T23:38:53.028" v="4"/>
          <ac:spMkLst>
            <pc:docMk/>
            <pc:sldMk cId="0" sldId="257"/>
            <ac:spMk id="4" creationId="{00000000-0000-0000-0000-000000000000}"/>
          </ac:spMkLst>
        </pc:spChg>
        <pc:spChg chg="mod">
          <ac:chgData name="Bruegger,Retta" userId="e785c7cb-42aa-4cff-8aea-5c17ef907d3d" providerId="ADAL" clId="{65E6D990-E7BA-4A43-8D21-B2E5D83DA0C6}" dt="2023-11-15T23:38:53.028" v="4"/>
          <ac:spMkLst>
            <pc:docMk/>
            <pc:sldMk cId="0" sldId="257"/>
            <ac:spMk id="6" creationId="{00000000-0000-0000-0000-000000000000}"/>
          </ac:spMkLst>
        </pc:spChg>
        <pc:grpChg chg="mod">
          <ac:chgData name="Bruegger,Retta" userId="e785c7cb-42aa-4cff-8aea-5c17ef907d3d" providerId="ADAL" clId="{65E6D990-E7BA-4A43-8D21-B2E5D83DA0C6}" dt="2023-11-15T23:40:22.389" v="26" actId="1036"/>
          <ac:grpSpMkLst>
            <pc:docMk/>
            <pc:sldMk cId="0" sldId="257"/>
            <ac:grpSpMk id="3" creationId="{00000000-0000-0000-0000-000000000000}"/>
          </ac:grpSpMkLst>
        </pc:grpChg>
        <pc:picChg chg="mod modCrop">
          <ac:chgData name="Bruegger,Retta" userId="e785c7cb-42aa-4cff-8aea-5c17ef907d3d" providerId="ADAL" clId="{65E6D990-E7BA-4A43-8D21-B2E5D83DA0C6}" dt="2023-11-15T23:40:18.770" v="18" actId="732"/>
          <ac:picMkLst>
            <pc:docMk/>
            <pc:sldMk cId="0" sldId="257"/>
            <ac:picMk id="2" creationId="{00000000-0000-0000-0000-000000000000}"/>
          </ac:picMkLst>
        </pc:picChg>
        <pc:picChg chg="mod">
          <ac:chgData name="Bruegger,Retta" userId="e785c7cb-42aa-4cff-8aea-5c17ef907d3d" providerId="ADAL" clId="{65E6D990-E7BA-4A43-8D21-B2E5D83DA0C6}" dt="2023-11-15T23:38:53.028" v="4"/>
          <ac:picMkLst>
            <pc:docMk/>
            <pc:sldMk cId="0" sldId="257"/>
            <ac:picMk id="5" creationId="{00000000-0000-0000-0000-000000000000}"/>
          </ac:picMkLst>
        </pc:picChg>
      </pc:sldChg>
      <pc:sldChg chg="delSp modSp mod setBg modNotes">
        <pc:chgData name="Bruegger,Retta" userId="e785c7cb-42aa-4cff-8aea-5c17ef907d3d" providerId="ADAL" clId="{65E6D990-E7BA-4A43-8D21-B2E5D83DA0C6}" dt="2023-11-15T23:40:58.167" v="32"/>
        <pc:sldMkLst>
          <pc:docMk/>
          <pc:sldMk cId="0" sldId="258"/>
        </pc:sldMkLst>
        <pc:spChg chg="mod">
          <ac:chgData name="Bruegger,Retta" userId="e785c7cb-42aa-4cff-8aea-5c17ef907d3d" providerId="ADAL" clId="{65E6D990-E7BA-4A43-8D21-B2E5D83DA0C6}" dt="2023-11-15T23:38:53.028" v="4"/>
          <ac:spMkLst>
            <pc:docMk/>
            <pc:sldMk cId="0" sldId="258"/>
            <ac:spMk id="4" creationId="{00000000-0000-0000-0000-000000000000}"/>
          </ac:spMkLst>
        </pc:spChg>
        <pc:spChg chg="mod">
          <ac:chgData name="Bruegger,Retta" userId="e785c7cb-42aa-4cff-8aea-5c17ef907d3d" providerId="ADAL" clId="{65E6D990-E7BA-4A43-8D21-B2E5D83DA0C6}" dt="2023-11-15T23:38:53.028" v="4"/>
          <ac:spMkLst>
            <pc:docMk/>
            <pc:sldMk cId="0" sldId="258"/>
            <ac:spMk id="8" creationId="{00000000-0000-0000-0000-000000000000}"/>
          </ac:spMkLst>
        </pc:spChg>
        <pc:spChg chg="mod">
          <ac:chgData name="Bruegger,Retta" userId="e785c7cb-42aa-4cff-8aea-5c17ef907d3d" providerId="ADAL" clId="{65E6D990-E7BA-4A43-8D21-B2E5D83DA0C6}" dt="2023-11-15T23:38:53.028" v="4"/>
          <ac:spMkLst>
            <pc:docMk/>
            <pc:sldMk cId="0" sldId="258"/>
            <ac:spMk id="9" creationId="{00000000-0000-0000-0000-000000000000}"/>
          </ac:spMkLst>
        </pc:spChg>
        <pc:spChg chg="mod">
          <ac:chgData name="Bruegger,Retta" userId="e785c7cb-42aa-4cff-8aea-5c17ef907d3d" providerId="ADAL" clId="{65E6D990-E7BA-4A43-8D21-B2E5D83DA0C6}" dt="2023-11-15T23:38:53.028" v="4"/>
          <ac:spMkLst>
            <pc:docMk/>
            <pc:sldMk cId="0" sldId="258"/>
            <ac:spMk id="10" creationId="{00000000-0000-0000-0000-000000000000}"/>
          </ac:spMkLst>
        </pc:spChg>
        <pc:spChg chg="mod">
          <ac:chgData name="Bruegger,Retta" userId="e785c7cb-42aa-4cff-8aea-5c17ef907d3d" providerId="ADAL" clId="{65E6D990-E7BA-4A43-8D21-B2E5D83DA0C6}" dt="2023-11-15T23:38:53.028" v="4"/>
          <ac:spMkLst>
            <pc:docMk/>
            <pc:sldMk cId="0" sldId="258"/>
            <ac:spMk id="11" creationId="{00000000-0000-0000-0000-000000000000}"/>
          </ac:spMkLst>
        </pc:spChg>
        <pc:grpChg chg="mod">
          <ac:chgData name="Bruegger,Retta" userId="e785c7cb-42aa-4cff-8aea-5c17ef907d3d" providerId="ADAL" clId="{65E6D990-E7BA-4A43-8D21-B2E5D83DA0C6}" dt="2023-11-15T23:38:53.028" v="4"/>
          <ac:grpSpMkLst>
            <pc:docMk/>
            <pc:sldMk cId="0" sldId="258"/>
            <ac:grpSpMk id="3" creationId="{00000000-0000-0000-0000-000000000000}"/>
          </ac:grpSpMkLst>
        </pc:grpChg>
        <pc:grpChg chg="mod">
          <ac:chgData name="Bruegger,Retta" userId="e785c7cb-42aa-4cff-8aea-5c17ef907d3d" providerId="ADAL" clId="{65E6D990-E7BA-4A43-8D21-B2E5D83DA0C6}" dt="2023-11-15T23:38:53.028" v="4"/>
          <ac:grpSpMkLst>
            <pc:docMk/>
            <pc:sldMk cId="0" sldId="258"/>
            <ac:grpSpMk id="6" creationId="{00000000-0000-0000-0000-000000000000}"/>
          </ac:grpSpMkLst>
        </pc:grpChg>
        <pc:grpChg chg="mod">
          <ac:chgData name="Bruegger,Retta" userId="e785c7cb-42aa-4cff-8aea-5c17ef907d3d" providerId="ADAL" clId="{65E6D990-E7BA-4A43-8D21-B2E5D83DA0C6}" dt="2023-11-15T23:38:53.028" v="4"/>
          <ac:grpSpMkLst>
            <pc:docMk/>
            <pc:sldMk cId="0" sldId="258"/>
            <ac:grpSpMk id="7" creationId="{00000000-0000-0000-0000-000000000000}"/>
          </ac:grpSpMkLst>
        </pc:grpChg>
        <pc:picChg chg="del mod">
          <ac:chgData name="Bruegger,Retta" userId="e785c7cb-42aa-4cff-8aea-5c17ef907d3d" providerId="ADAL" clId="{65E6D990-E7BA-4A43-8D21-B2E5D83DA0C6}" dt="2023-11-15T23:40:32.219" v="28" actId="478"/>
          <ac:picMkLst>
            <pc:docMk/>
            <pc:sldMk cId="0" sldId="258"/>
            <ac:picMk id="2" creationId="{00000000-0000-0000-0000-000000000000}"/>
          </ac:picMkLst>
        </pc:picChg>
        <pc:picChg chg="mod">
          <ac:chgData name="Bruegger,Retta" userId="e785c7cb-42aa-4cff-8aea-5c17ef907d3d" providerId="ADAL" clId="{65E6D990-E7BA-4A43-8D21-B2E5D83DA0C6}" dt="2023-11-15T23:38:53.028" v="4"/>
          <ac:picMkLst>
            <pc:docMk/>
            <pc:sldMk cId="0" sldId="258"/>
            <ac:picMk id="5" creationId="{00000000-0000-0000-0000-000000000000}"/>
          </ac:picMkLst>
        </pc:picChg>
      </pc:sldChg>
      <pc:sldChg chg="addSp delSp modSp mod modNotes">
        <pc:chgData name="Bruegger,Retta" userId="e785c7cb-42aa-4cff-8aea-5c17ef907d3d" providerId="ADAL" clId="{65E6D990-E7BA-4A43-8D21-B2E5D83DA0C6}" dt="2023-11-16T00:03:25.396" v="437" actId="14100"/>
        <pc:sldMkLst>
          <pc:docMk/>
          <pc:sldMk cId="0" sldId="259"/>
        </pc:sldMkLst>
        <pc:spChg chg="mod">
          <ac:chgData name="Bruegger,Retta" userId="e785c7cb-42aa-4cff-8aea-5c17ef907d3d" providerId="ADAL" clId="{65E6D990-E7BA-4A43-8D21-B2E5D83DA0C6}" dt="2023-11-15T23:42:53.784" v="46" actId="165"/>
          <ac:spMkLst>
            <pc:docMk/>
            <pc:sldMk cId="0" sldId="259"/>
            <ac:spMk id="4" creationId="{00000000-0000-0000-0000-000000000000}"/>
          </ac:spMkLst>
        </pc:spChg>
        <pc:spChg chg="mod">
          <ac:chgData name="Bruegger,Retta" userId="e785c7cb-42aa-4cff-8aea-5c17ef907d3d" providerId="ADAL" clId="{65E6D990-E7BA-4A43-8D21-B2E5D83DA0C6}" dt="2023-11-15T23:38:53.028" v="4"/>
          <ac:spMkLst>
            <pc:docMk/>
            <pc:sldMk cId="0" sldId="259"/>
            <ac:spMk id="6" creationId="{00000000-0000-0000-0000-000000000000}"/>
          </ac:spMkLst>
        </pc:spChg>
        <pc:spChg chg="mod">
          <ac:chgData name="Bruegger,Retta" userId="e785c7cb-42aa-4cff-8aea-5c17ef907d3d" providerId="ADAL" clId="{65E6D990-E7BA-4A43-8D21-B2E5D83DA0C6}" dt="2023-11-15T23:38:53.028" v="4"/>
          <ac:spMkLst>
            <pc:docMk/>
            <pc:sldMk cId="0" sldId="259"/>
            <ac:spMk id="7" creationId="{00000000-0000-0000-0000-000000000000}"/>
          </ac:spMkLst>
        </pc:spChg>
        <pc:spChg chg="mod">
          <ac:chgData name="Bruegger,Retta" userId="e785c7cb-42aa-4cff-8aea-5c17ef907d3d" providerId="ADAL" clId="{65E6D990-E7BA-4A43-8D21-B2E5D83DA0C6}" dt="2023-11-15T23:42:53.784" v="46" actId="165"/>
          <ac:spMkLst>
            <pc:docMk/>
            <pc:sldMk cId="0" sldId="259"/>
            <ac:spMk id="9" creationId="{00000000-0000-0000-0000-000000000000}"/>
          </ac:spMkLst>
        </pc:spChg>
        <pc:spChg chg="mod">
          <ac:chgData name="Bruegger,Retta" userId="e785c7cb-42aa-4cff-8aea-5c17ef907d3d" providerId="ADAL" clId="{65E6D990-E7BA-4A43-8D21-B2E5D83DA0C6}" dt="2023-11-15T23:38:53.028" v="4"/>
          <ac:spMkLst>
            <pc:docMk/>
            <pc:sldMk cId="0" sldId="259"/>
            <ac:spMk id="11" creationId="{00000000-0000-0000-0000-000000000000}"/>
          </ac:spMkLst>
        </pc:spChg>
        <pc:spChg chg="mod">
          <ac:chgData name="Bruegger,Retta" userId="e785c7cb-42aa-4cff-8aea-5c17ef907d3d" providerId="ADAL" clId="{65E6D990-E7BA-4A43-8D21-B2E5D83DA0C6}" dt="2023-11-15T23:38:53.028" v="4"/>
          <ac:spMkLst>
            <pc:docMk/>
            <pc:sldMk cId="0" sldId="259"/>
            <ac:spMk id="12" creationId="{00000000-0000-0000-0000-000000000000}"/>
          </ac:spMkLst>
        </pc:spChg>
        <pc:spChg chg="mod">
          <ac:chgData name="Bruegger,Retta" userId="e785c7cb-42aa-4cff-8aea-5c17ef907d3d" providerId="ADAL" clId="{65E6D990-E7BA-4A43-8D21-B2E5D83DA0C6}" dt="2023-11-15T23:38:53.028" v="4"/>
          <ac:spMkLst>
            <pc:docMk/>
            <pc:sldMk cId="0" sldId="259"/>
            <ac:spMk id="13" creationId="{00000000-0000-0000-0000-000000000000}"/>
          </ac:spMkLst>
        </pc:spChg>
        <pc:spChg chg="mod ord topLvl">
          <ac:chgData name="Bruegger,Retta" userId="e785c7cb-42aa-4cff-8aea-5c17ef907d3d" providerId="ADAL" clId="{65E6D990-E7BA-4A43-8D21-B2E5D83DA0C6}" dt="2023-11-16T00:03:25.396" v="437" actId="14100"/>
          <ac:spMkLst>
            <pc:docMk/>
            <pc:sldMk cId="0" sldId="259"/>
            <ac:spMk id="14" creationId="{00000000-0000-0000-0000-000000000000}"/>
          </ac:spMkLst>
        </pc:spChg>
        <pc:grpChg chg="mod topLvl">
          <ac:chgData name="Bruegger,Retta" userId="e785c7cb-42aa-4cff-8aea-5c17ef907d3d" providerId="ADAL" clId="{65E6D990-E7BA-4A43-8D21-B2E5D83DA0C6}" dt="2023-11-15T23:43:16.329" v="49" actId="164"/>
          <ac:grpSpMkLst>
            <pc:docMk/>
            <pc:sldMk cId="0" sldId="259"/>
            <ac:grpSpMk id="3" creationId="{00000000-0000-0000-0000-000000000000}"/>
          </ac:grpSpMkLst>
        </pc:grpChg>
        <pc:grpChg chg="mod ord">
          <ac:chgData name="Bruegger,Retta" userId="e785c7cb-42aa-4cff-8aea-5c17ef907d3d" providerId="ADAL" clId="{65E6D990-E7BA-4A43-8D21-B2E5D83DA0C6}" dt="2023-11-15T23:43:16.329" v="49" actId="164"/>
          <ac:grpSpMkLst>
            <pc:docMk/>
            <pc:sldMk cId="0" sldId="259"/>
            <ac:grpSpMk id="5" creationId="{00000000-0000-0000-0000-000000000000}"/>
          </ac:grpSpMkLst>
        </pc:grpChg>
        <pc:grpChg chg="mod topLvl">
          <ac:chgData name="Bruegger,Retta" userId="e785c7cb-42aa-4cff-8aea-5c17ef907d3d" providerId="ADAL" clId="{65E6D990-E7BA-4A43-8D21-B2E5D83DA0C6}" dt="2023-11-15T23:43:16.329" v="49" actId="164"/>
          <ac:grpSpMkLst>
            <pc:docMk/>
            <pc:sldMk cId="0" sldId="259"/>
            <ac:grpSpMk id="8" creationId="{00000000-0000-0000-0000-000000000000}"/>
          </ac:grpSpMkLst>
        </pc:grpChg>
        <pc:grpChg chg="add del mod topLvl">
          <ac:chgData name="Bruegger,Retta" userId="e785c7cb-42aa-4cff-8aea-5c17ef907d3d" providerId="ADAL" clId="{65E6D990-E7BA-4A43-8D21-B2E5D83DA0C6}" dt="2023-11-15T23:42:53.784" v="46" actId="165"/>
          <ac:grpSpMkLst>
            <pc:docMk/>
            <pc:sldMk cId="0" sldId="259"/>
            <ac:grpSpMk id="16" creationId="{FB0D02BC-FE77-1B34-6D26-56429B2C0EF5}"/>
          </ac:grpSpMkLst>
        </pc:grpChg>
        <pc:grpChg chg="add del mod">
          <ac:chgData name="Bruegger,Retta" userId="e785c7cb-42aa-4cff-8aea-5c17ef907d3d" providerId="ADAL" clId="{65E6D990-E7BA-4A43-8D21-B2E5D83DA0C6}" dt="2023-11-15T23:42:27.806" v="40" actId="165"/>
          <ac:grpSpMkLst>
            <pc:docMk/>
            <pc:sldMk cId="0" sldId="259"/>
            <ac:grpSpMk id="17" creationId="{A2A77A8D-2CE9-B0A9-C30B-318089E98AAF}"/>
          </ac:grpSpMkLst>
        </pc:grpChg>
        <pc:grpChg chg="add mod">
          <ac:chgData name="Bruegger,Retta" userId="e785c7cb-42aa-4cff-8aea-5c17ef907d3d" providerId="ADAL" clId="{65E6D990-E7BA-4A43-8D21-B2E5D83DA0C6}" dt="2023-11-16T00:03:11.287" v="434" actId="14100"/>
          <ac:grpSpMkLst>
            <pc:docMk/>
            <pc:sldMk cId="0" sldId="259"/>
            <ac:grpSpMk id="18" creationId="{2EA354DD-8E82-6951-2ED1-5BB176D10DCA}"/>
          </ac:grpSpMkLst>
        </pc:grpChg>
        <pc:picChg chg="mod topLvl">
          <ac:chgData name="Bruegger,Retta" userId="e785c7cb-42aa-4cff-8aea-5c17ef907d3d" providerId="ADAL" clId="{65E6D990-E7BA-4A43-8D21-B2E5D83DA0C6}" dt="2023-11-15T23:43:16.329" v="49" actId="164"/>
          <ac:picMkLst>
            <pc:docMk/>
            <pc:sldMk cId="0" sldId="259"/>
            <ac:picMk id="2" creationId="{00000000-0000-0000-0000-000000000000}"/>
          </ac:picMkLst>
        </pc:picChg>
        <pc:picChg chg="mod">
          <ac:chgData name="Bruegger,Retta" userId="e785c7cb-42aa-4cff-8aea-5c17ef907d3d" providerId="ADAL" clId="{65E6D990-E7BA-4A43-8D21-B2E5D83DA0C6}" dt="2023-11-15T23:38:53.028" v="4"/>
          <ac:picMkLst>
            <pc:docMk/>
            <pc:sldMk cId="0" sldId="259"/>
            <ac:picMk id="10" creationId="{00000000-0000-0000-0000-000000000000}"/>
          </ac:picMkLst>
        </pc:picChg>
        <pc:picChg chg="mod">
          <ac:chgData name="Bruegger,Retta" userId="e785c7cb-42aa-4cff-8aea-5c17ef907d3d" providerId="ADAL" clId="{65E6D990-E7BA-4A43-8D21-B2E5D83DA0C6}" dt="2023-11-15T23:38:53.028" v="4"/>
          <ac:picMkLst>
            <pc:docMk/>
            <pc:sldMk cId="0" sldId="259"/>
            <ac:picMk id="15" creationId="{00000000-0000-0000-0000-000000000000}"/>
          </ac:picMkLst>
        </pc:picChg>
      </pc:sldChg>
      <pc:sldChg chg="addSp modSp mod modNotes">
        <pc:chgData name="Bruegger,Retta" userId="e785c7cb-42aa-4cff-8aea-5c17ef907d3d" providerId="ADAL" clId="{65E6D990-E7BA-4A43-8D21-B2E5D83DA0C6}" dt="2023-11-15T23:44:59.807" v="65" actId="1076"/>
        <pc:sldMkLst>
          <pc:docMk/>
          <pc:sldMk cId="0" sldId="260"/>
        </pc:sldMkLst>
        <pc:spChg chg="mod">
          <ac:chgData name="Bruegger,Retta" userId="e785c7cb-42aa-4cff-8aea-5c17ef907d3d" providerId="ADAL" clId="{65E6D990-E7BA-4A43-8D21-B2E5D83DA0C6}" dt="2023-11-15T23:38:53.028" v="4"/>
          <ac:spMkLst>
            <pc:docMk/>
            <pc:sldMk cId="0" sldId="260"/>
            <ac:spMk id="4" creationId="{00000000-0000-0000-0000-000000000000}"/>
          </ac:spMkLst>
        </pc:spChg>
        <pc:spChg chg="mod">
          <ac:chgData name="Bruegger,Retta" userId="e785c7cb-42aa-4cff-8aea-5c17ef907d3d" providerId="ADAL" clId="{65E6D990-E7BA-4A43-8D21-B2E5D83DA0C6}" dt="2023-11-15T23:44:59.807" v="65" actId="1076"/>
          <ac:spMkLst>
            <pc:docMk/>
            <pc:sldMk cId="0" sldId="260"/>
            <ac:spMk id="5" creationId="{00000000-0000-0000-0000-000000000000}"/>
          </ac:spMkLst>
        </pc:spChg>
        <pc:spChg chg="mod">
          <ac:chgData name="Bruegger,Retta" userId="e785c7cb-42aa-4cff-8aea-5c17ef907d3d" providerId="ADAL" clId="{65E6D990-E7BA-4A43-8D21-B2E5D83DA0C6}" dt="2023-11-15T23:38:53.028" v="4"/>
          <ac:spMkLst>
            <pc:docMk/>
            <pc:sldMk cId="0" sldId="260"/>
            <ac:spMk id="7" creationId="{00000000-0000-0000-0000-000000000000}"/>
          </ac:spMkLst>
        </pc:spChg>
        <pc:spChg chg="mod">
          <ac:chgData name="Bruegger,Retta" userId="e785c7cb-42aa-4cff-8aea-5c17ef907d3d" providerId="ADAL" clId="{65E6D990-E7BA-4A43-8D21-B2E5D83DA0C6}" dt="2023-11-15T23:44:13.599" v="59" actId="164"/>
          <ac:spMkLst>
            <pc:docMk/>
            <pc:sldMk cId="0" sldId="260"/>
            <ac:spMk id="8" creationId="{00000000-0000-0000-0000-000000000000}"/>
          </ac:spMkLst>
        </pc:spChg>
        <pc:spChg chg="mod">
          <ac:chgData name="Bruegger,Retta" userId="e785c7cb-42aa-4cff-8aea-5c17ef907d3d" providerId="ADAL" clId="{65E6D990-E7BA-4A43-8D21-B2E5D83DA0C6}" dt="2023-11-15T23:38:53.028" v="4"/>
          <ac:spMkLst>
            <pc:docMk/>
            <pc:sldMk cId="0" sldId="260"/>
            <ac:spMk id="9" creationId="{00000000-0000-0000-0000-000000000000}"/>
          </ac:spMkLst>
        </pc:spChg>
        <pc:spChg chg="mod">
          <ac:chgData name="Bruegger,Retta" userId="e785c7cb-42aa-4cff-8aea-5c17ef907d3d" providerId="ADAL" clId="{65E6D990-E7BA-4A43-8D21-B2E5D83DA0C6}" dt="2023-11-15T23:38:53.028" v="4"/>
          <ac:spMkLst>
            <pc:docMk/>
            <pc:sldMk cId="0" sldId="260"/>
            <ac:spMk id="11" creationId="{00000000-0000-0000-0000-000000000000}"/>
          </ac:spMkLst>
        </pc:spChg>
        <pc:spChg chg="mod">
          <ac:chgData name="Bruegger,Retta" userId="e785c7cb-42aa-4cff-8aea-5c17ef907d3d" providerId="ADAL" clId="{65E6D990-E7BA-4A43-8D21-B2E5D83DA0C6}" dt="2023-11-15T23:38:53.028" v="4"/>
          <ac:spMkLst>
            <pc:docMk/>
            <pc:sldMk cId="0" sldId="260"/>
            <ac:spMk id="12" creationId="{00000000-0000-0000-0000-000000000000}"/>
          </ac:spMkLst>
        </pc:spChg>
        <pc:spChg chg="mod">
          <ac:chgData name="Bruegger,Retta" userId="e785c7cb-42aa-4cff-8aea-5c17ef907d3d" providerId="ADAL" clId="{65E6D990-E7BA-4A43-8D21-B2E5D83DA0C6}" dt="2023-11-15T23:38:53.028" v="4"/>
          <ac:spMkLst>
            <pc:docMk/>
            <pc:sldMk cId="0" sldId="260"/>
            <ac:spMk id="14" creationId="{00000000-0000-0000-0000-000000000000}"/>
          </ac:spMkLst>
        </pc:spChg>
        <pc:spChg chg="mod">
          <ac:chgData name="Bruegger,Retta" userId="e785c7cb-42aa-4cff-8aea-5c17ef907d3d" providerId="ADAL" clId="{65E6D990-E7BA-4A43-8D21-B2E5D83DA0C6}" dt="2023-11-15T23:38:53.028" v="4"/>
          <ac:spMkLst>
            <pc:docMk/>
            <pc:sldMk cId="0" sldId="260"/>
            <ac:spMk id="15" creationId="{00000000-0000-0000-0000-000000000000}"/>
          </ac:spMkLst>
        </pc:spChg>
        <pc:spChg chg="mod">
          <ac:chgData name="Bruegger,Retta" userId="e785c7cb-42aa-4cff-8aea-5c17ef907d3d" providerId="ADAL" clId="{65E6D990-E7BA-4A43-8D21-B2E5D83DA0C6}" dt="2023-11-15T23:38:53.028" v="4"/>
          <ac:spMkLst>
            <pc:docMk/>
            <pc:sldMk cId="0" sldId="260"/>
            <ac:spMk id="17" creationId="{00000000-0000-0000-0000-000000000000}"/>
          </ac:spMkLst>
        </pc:spChg>
        <pc:spChg chg="mod">
          <ac:chgData name="Bruegger,Retta" userId="e785c7cb-42aa-4cff-8aea-5c17ef907d3d" providerId="ADAL" clId="{65E6D990-E7BA-4A43-8D21-B2E5D83DA0C6}" dt="2023-11-15T23:38:53.028" v="4"/>
          <ac:spMkLst>
            <pc:docMk/>
            <pc:sldMk cId="0" sldId="260"/>
            <ac:spMk id="18" creationId="{00000000-0000-0000-0000-000000000000}"/>
          </ac:spMkLst>
        </pc:spChg>
        <pc:spChg chg="mod">
          <ac:chgData name="Bruegger,Retta" userId="e785c7cb-42aa-4cff-8aea-5c17ef907d3d" providerId="ADAL" clId="{65E6D990-E7BA-4A43-8D21-B2E5D83DA0C6}" dt="2023-11-15T23:38:53.028" v="4"/>
          <ac:spMkLst>
            <pc:docMk/>
            <pc:sldMk cId="0" sldId="260"/>
            <ac:spMk id="19" creationId="{00000000-0000-0000-0000-000000000000}"/>
          </ac:spMkLst>
        </pc:spChg>
        <pc:spChg chg="mod">
          <ac:chgData name="Bruegger,Retta" userId="e785c7cb-42aa-4cff-8aea-5c17ef907d3d" providerId="ADAL" clId="{65E6D990-E7BA-4A43-8D21-B2E5D83DA0C6}" dt="2023-11-15T23:38:53.028" v="4"/>
          <ac:spMkLst>
            <pc:docMk/>
            <pc:sldMk cId="0" sldId="260"/>
            <ac:spMk id="20" creationId="{00000000-0000-0000-0000-000000000000}"/>
          </ac:spMkLst>
        </pc:spChg>
        <pc:spChg chg="mod">
          <ac:chgData name="Bruegger,Retta" userId="e785c7cb-42aa-4cff-8aea-5c17ef907d3d" providerId="ADAL" clId="{65E6D990-E7BA-4A43-8D21-B2E5D83DA0C6}" dt="2023-11-15T23:38:53.028" v="4"/>
          <ac:spMkLst>
            <pc:docMk/>
            <pc:sldMk cId="0" sldId="260"/>
            <ac:spMk id="21" creationId="{00000000-0000-0000-0000-000000000000}"/>
          </ac:spMkLst>
        </pc:spChg>
        <pc:spChg chg="mod">
          <ac:chgData name="Bruegger,Retta" userId="e785c7cb-42aa-4cff-8aea-5c17ef907d3d" providerId="ADAL" clId="{65E6D990-E7BA-4A43-8D21-B2E5D83DA0C6}" dt="2023-11-15T23:38:53.028" v="4"/>
          <ac:spMkLst>
            <pc:docMk/>
            <pc:sldMk cId="0" sldId="260"/>
            <ac:spMk id="23" creationId="{00000000-0000-0000-0000-000000000000}"/>
          </ac:spMkLst>
        </pc:spChg>
        <pc:spChg chg="mod">
          <ac:chgData name="Bruegger,Retta" userId="e785c7cb-42aa-4cff-8aea-5c17ef907d3d" providerId="ADAL" clId="{65E6D990-E7BA-4A43-8D21-B2E5D83DA0C6}" dt="2023-11-15T23:38:53.028" v="4"/>
          <ac:spMkLst>
            <pc:docMk/>
            <pc:sldMk cId="0" sldId="260"/>
            <ac:spMk id="24" creationId="{00000000-0000-0000-0000-000000000000}"/>
          </ac:spMkLst>
        </pc:spChg>
        <pc:spChg chg="mod">
          <ac:chgData name="Bruegger,Retta" userId="e785c7cb-42aa-4cff-8aea-5c17ef907d3d" providerId="ADAL" clId="{65E6D990-E7BA-4A43-8D21-B2E5D83DA0C6}" dt="2023-11-15T23:38:53.028" v="4"/>
          <ac:spMkLst>
            <pc:docMk/>
            <pc:sldMk cId="0" sldId="260"/>
            <ac:spMk id="25" creationId="{00000000-0000-0000-0000-000000000000}"/>
          </ac:spMkLst>
        </pc:spChg>
        <pc:spChg chg="mod">
          <ac:chgData name="Bruegger,Retta" userId="e785c7cb-42aa-4cff-8aea-5c17ef907d3d" providerId="ADAL" clId="{65E6D990-E7BA-4A43-8D21-B2E5D83DA0C6}" dt="2023-11-15T23:38:53.028" v="4"/>
          <ac:spMkLst>
            <pc:docMk/>
            <pc:sldMk cId="0" sldId="260"/>
            <ac:spMk id="26" creationId="{00000000-0000-0000-0000-000000000000}"/>
          </ac:spMkLst>
        </pc:spChg>
        <pc:grpChg chg="mod">
          <ac:chgData name="Bruegger,Retta" userId="e785c7cb-42aa-4cff-8aea-5c17ef907d3d" providerId="ADAL" clId="{65E6D990-E7BA-4A43-8D21-B2E5D83DA0C6}" dt="2023-11-15T23:43:54.064" v="54" actId="1076"/>
          <ac:grpSpMkLst>
            <pc:docMk/>
            <pc:sldMk cId="0" sldId="260"/>
            <ac:grpSpMk id="3" creationId="{00000000-0000-0000-0000-000000000000}"/>
          </ac:grpSpMkLst>
        </pc:grpChg>
        <pc:grpChg chg="mod">
          <ac:chgData name="Bruegger,Retta" userId="e785c7cb-42aa-4cff-8aea-5c17ef907d3d" providerId="ADAL" clId="{65E6D990-E7BA-4A43-8D21-B2E5D83DA0C6}" dt="2023-11-15T23:44:13.599" v="59" actId="164"/>
          <ac:grpSpMkLst>
            <pc:docMk/>
            <pc:sldMk cId="0" sldId="260"/>
            <ac:grpSpMk id="6" creationId="{00000000-0000-0000-0000-000000000000}"/>
          </ac:grpSpMkLst>
        </pc:grpChg>
        <pc:grpChg chg="mod">
          <ac:chgData name="Bruegger,Retta" userId="e785c7cb-42aa-4cff-8aea-5c17ef907d3d" providerId="ADAL" clId="{65E6D990-E7BA-4A43-8D21-B2E5D83DA0C6}" dt="2023-11-15T23:38:53.028" v="4"/>
          <ac:grpSpMkLst>
            <pc:docMk/>
            <pc:sldMk cId="0" sldId="260"/>
            <ac:grpSpMk id="10" creationId="{00000000-0000-0000-0000-000000000000}"/>
          </ac:grpSpMkLst>
        </pc:grpChg>
        <pc:grpChg chg="mod">
          <ac:chgData name="Bruegger,Retta" userId="e785c7cb-42aa-4cff-8aea-5c17ef907d3d" providerId="ADAL" clId="{65E6D990-E7BA-4A43-8D21-B2E5D83DA0C6}" dt="2023-11-15T23:38:53.028" v="4"/>
          <ac:grpSpMkLst>
            <pc:docMk/>
            <pc:sldMk cId="0" sldId="260"/>
            <ac:grpSpMk id="13" creationId="{00000000-0000-0000-0000-000000000000}"/>
          </ac:grpSpMkLst>
        </pc:grpChg>
        <pc:grpChg chg="mod">
          <ac:chgData name="Bruegger,Retta" userId="e785c7cb-42aa-4cff-8aea-5c17ef907d3d" providerId="ADAL" clId="{65E6D990-E7BA-4A43-8D21-B2E5D83DA0C6}" dt="2023-11-15T23:38:53.028" v="4"/>
          <ac:grpSpMkLst>
            <pc:docMk/>
            <pc:sldMk cId="0" sldId="260"/>
            <ac:grpSpMk id="16" creationId="{00000000-0000-0000-0000-000000000000}"/>
          </ac:grpSpMkLst>
        </pc:grpChg>
        <pc:grpChg chg="mod">
          <ac:chgData name="Bruegger,Retta" userId="e785c7cb-42aa-4cff-8aea-5c17ef907d3d" providerId="ADAL" clId="{65E6D990-E7BA-4A43-8D21-B2E5D83DA0C6}" dt="2023-11-15T23:44:44.222" v="63" actId="1076"/>
          <ac:grpSpMkLst>
            <pc:docMk/>
            <pc:sldMk cId="0" sldId="260"/>
            <ac:grpSpMk id="22" creationId="{00000000-0000-0000-0000-000000000000}"/>
          </ac:grpSpMkLst>
        </pc:grpChg>
        <pc:grpChg chg="add mod">
          <ac:chgData name="Bruegger,Retta" userId="e785c7cb-42aa-4cff-8aea-5c17ef907d3d" providerId="ADAL" clId="{65E6D990-E7BA-4A43-8D21-B2E5D83DA0C6}" dt="2023-11-15T23:44:13.599" v="59" actId="164"/>
          <ac:grpSpMkLst>
            <pc:docMk/>
            <pc:sldMk cId="0" sldId="260"/>
            <ac:grpSpMk id="27" creationId="{C9083086-1F60-4827-ABDD-ED6C222D0B59}"/>
          </ac:grpSpMkLst>
        </pc:grpChg>
        <pc:picChg chg="mod">
          <ac:chgData name="Bruegger,Retta" userId="e785c7cb-42aa-4cff-8aea-5c17ef907d3d" providerId="ADAL" clId="{65E6D990-E7BA-4A43-8D21-B2E5D83DA0C6}" dt="2023-11-15T23:43:57.428" v="55" actId="1076"/>
          <ac:picMkLst>
            <pc:docMk/>
            <pc:sldMk cId="0" sldId="260"/>
            <ac:picMk id="2" creationId="{00000000-0000-0000-0000-000000000000}"/>
          </ac:picMkLst>
        </pc:picChg>
      </pc:sldChg>
      <pc:sldChg chg="modSp mod modNotes">
        <pc:chgData name="Bruegger,Retta" userId="e785c7cb-42aa-4cff-8aea-5c17ef907d3d" providerId="ADAL" clId="{65E6D990-E7BA-4A43-8D21-B2E5D83DA0C6}" dt="2023-11-15T23:58:59.642" v="305" actId="404"/>
        <pc:sldMkLst>
          <pc:docMk/>
          <pc:sldMk cId="0" sldId="262"/>
        </pc:sldMkLst>
        <pc:spChg chg="mod">
          <ac:chgData name="Bruegger,Retta" userId="e785c7cb-42aa-4cff-8aea-5c17ef907d3d" providerId="ADAL" clId="{65E6D990-E7BA-4A43-8D21-B2E5D83DA0C6}" dt="2023-11-15T23:38:53.028" v="4"/>
          <ac:spMkLst>
            <pc:docMk/>
            <pc:sldMk cId="0" sldId="262"/>
            <ac:spMk id="3" creationId="{00000000-0000-0000-0000-000000000000}"/>
          </ac:spMkLst>
        </pc:spChg>
        <pc:spChg chg="mod">
          <ac:chgData name="Bruegger,Retta" userId="e785c7cb-42aa-4cff-8aea-5c17ef907d3d" providerId="ADAL" clId="{65E6D990-E7BA-4A43-8D21-B2E5D83DA0C6}" dt="2023-11-15T23:38:53.028" v="4"/>
          <ac:spMkLst>
            <pc:docMk/>
            <pc:sldMk cId="0" sldId="262"/>
            <ac:spMk id="5" creationId="{00000000-0000-0000-0000-000000000000}"/>
          </ac:spMkLst>
        </pc:spChg>
        <pc:spChg chg="mod">
          <ac:chgData name="Bruegger,Retta" userId="e785c7cb-42aa-4cff-8aea-5c17ef907d3d" providerId="ADAL" clId="{65E6D990-E7BA-4A43-8D21-B2E5D83DA0C6}" dt="2023-11-15T23:38:53.028" v="4"/>
          <ac:spMkLst>
            <pc:docMk/>
            <pc:sldMk cId="0" sldId="262"/>
            <ac:spMk id="7" creationId="{00000000-0000-0000-0000-000000000000}"/>
          </ac:spMkLst>
        </pc:spChg>
        <pc:spChg chg="mod">
          <ac:chgData name="Bruegger,Retta" userId="e785c7cb-42aa-4cff-8aea-5c17ef907d3d" providerId="ADAL" clId="{65E6D990-E7BA-4A43-8D21-B2E5D83DA0C6}" dt="2023-11-15T23:38:53.028" v="4"/>
          <ac:spMkLst>
            <pc:docMk/>
            <pc:sldMk cId="0" sldId="262"/>
            <ac:spMk id="9" creationId="{00000000-0000-0000-0000-000000000000}"/>
          </ac:spMkLst>
        </pc:spChg>
        <pc:spChg chg="mod">
          <ac:chgData name="Bruegger,Retta" userId="e785c7cb-42aa-4cff-8aea-5c17ef907d3d" providerId="ADAL" clId="{65E6D990-E7BA-4A43-8D21-B2E5D83DA0C6}" dt="2023-11-15T23:38:53.028" v="4"/>
          <ac:spMkLst>
            <pc:docMk/>
            <pc:sldMk cId="0" sldId="262"/>
            <ac:spMk id="11" creationId="{00000000-0000-0000-0000-000000000000}"/>
          </ac:spMkLst>
        </pc:spChg>
        <pc:spChg chg="mod">
          <ac:chgData name="Bruegger,Retta" userId="e785c7cb-42aa-4cff-8aea-5c17ef907d3d" providerId="ADAL" clId="{65E6D990-E7BA-4A43-8D21-B2E5D83DA0C6}" dt="2023-11-15T23:38:53.028" v="4"/>
          <ac:spMkLst>
            <pc:docMk/>
            <pc:sldMk cId="0" sldId="262"/>
            <ac:spMk id="13" creationId="{00000000-0000-0000-0000-000000000000}"/>
          </ac:spMkLst>
        </pc:spChg>
        <pc:spChg chg="mod">
          <ac:chgData name="Bruegger,Retta" userId="e785c7cb-42aa-4cff-8aea-5c17ef907d3d" providerId="ADAL" clId="{65E6D990-E7BA-4A43-8D21-B2E5D83DA0C6}" dt="2023-11-15T23:38:53.028" v="4"/>
          <ac:spMkLst>
            <pc:docMk/>
            <pc:sldMk cId="0" sldId="262"/>
            <ac:spMk id="15" creationId="{00000000-0000-0000-0000-000000000000}"/>
          </ac:spMkLst>
        </pc:spChg>
        <pc:spChg chg="mod">
          <ac:chgData name="Bruegger,Retta" userId="e785c7cb-42aa-4cff-8aea-5c17ef907d3d" providerId="ADAL" clId="{65E6D990-E7BA-4A43-8D21-B2E5D83DA0C6}" dt="2023-11-15T23:38:53.028" v="4"/>
          <ac:spMkLst>
            <pc:docMk/>
            <pc:sldMk cId="0" sldId="262"/>
            <ac:spMk id="17" creationId="{00000000-0000-0000-0000-000000000000}"/>
          </ac:spMkLst>
        </pc:spChg>
        <pc:spChg chg="mod">
          <ac:chgData name="Bruegger,Retta" userId="e785c7cb-42aa-4cff-8aea-5c17ef907d3d" providerId="ADAL" clId="{65E6D990-E7BA-4A43-8D21-B2E5D83DA0C6}" dt="2023-11-15T23:38:53.028" v="4"/>
          <ac:spMkLst>
            <pc:docMk/>
            <pc:sldMk cId="0" sldId="262"/>
            <ac:spMk id="19" creationId="{00000000-0000-0000-0000-000000000000}"/>
          </ac:spMkLst>
        </pc:spChg>
        <pc:spChg chg="mod">
          <ac:chgData name="Bruegger,Retta" userId="e785c7cb-42aa-4cff-8aea-5c17ef907d3d" providerId="ADAL" clId="{65E6D990-E7BA-4A43-8D21-B2E5D83DA0C6}" dt="2023-11-15T23:38:53.028" v="4"/>
          <ac:spMkLst>
            <pc:docMk/>
            <pc:sldMk cId="0" sldId="262"/>
            <ac:spMk id="21" creationId="{00000000-0000-0000-0000-000000000000}"/>
          </ac:spMkLst>
        </pc:spChg>
        <pc:spChg chg="mod">
          <ac:chgData name="Bruegger,Retta" userId="e785c7cb-42aa-4cff-8aea-5c17ef907d3d" providerId="ADAL" clId="{65E6D990-E7BA-4A43-8D21-B2E5D83DA0C6}" dt="2023-11-15T23:38:53.028" v="4"/>
          <ac:spMkLst>
            <pc:docMk/>
            <pc:sldMk cId="0" sldId="262"/>
            <ac:spMk id="27" creationId="{00000000-0000-0000-0000-000000000000}"/>
          </ac:spMkLst>
        </pc:spChg>
        <pc:spChg chg="mod">
          <ac:chgData name="Bruegger,Retta" userId="e785c7cb-42aa-4cff-8aea-5c17ef907d3d" providerId="ADAL" clId="{65E6D990-E7BA-4A43-8D21-B2E5D83DA0C6}" dt="2023-11-15T23:38:53.028" v="4"/>
          <ac:spMkLst>
            <pc:docMk/>
            <pc:sldMk cId="0" sldId="262"/>
            <ac:spMk id="28" creationId="{00000000-0000-0000-0000-000000000000}"/>
          </ac:spMkLst>
        </pc:spChg>
        <pc:spChg chg="mod">
          <ac:chgData name="Bruegger,Retta" userId="e785c7cb-42aa-4cff-8aea-5c17ef907d3d" providerId="ADAL" clId="{65E6D990-E7BA-4A43-8D21-B2E5D83DA0C6}" dt="2023-11-15T23:58:59.642" v="305" actId="404"/>
          <ac:spMkLst>
            <pc:docMk/>
            <pc:sldMk cId="0" sldId="262"/>
            <ac:spMk id="29" creationId="{00000000-0000-0000-0000-000000000000}"/>
          </ac:spMkLst>
        </pc:spChg>
        <pc:spChg chg="mod">
          <ac:chgData name="Bruegger,Retta" userId="e785c7cb-42aa-4cff-8aea-5c17ef907d3d" providerId="ADAL" clId="{65E6D990-E7BA-4A43-8D21-B2E5D83DA0C6}" dt="2023-11-15T23:38:53.028" v="4"/>
          <ac:spMkLst>
            <pc:docMk/>
            <pc:sldMk cId="0" sldId="262"/>
            <ac:spMk id="30" creationId="{00000000-0000-0000-0000-000000000000}"/>
          </ac:spMkLst>
        </pc:spChg>
        <pc:spChg chg="mod">
          <ac:chgData name="Bruegger,Retta" userId="e785c7cb-42aa-4cff-8aea-5c17ef907d3d" providerId="ADAL" clId="{65E6D990-E7BA-4A43-8D21-B2E5D83DA0C6}" dt="2023-11-15T23:58:59.642" v="305" actId="404"/>
          <ac:spMkLst>
            <pc:docMk/>
            <pc:sldMk cId="0" sldId="262"/>
            <ac:spMk id="31" creationId="{00000000-0000-0000-0000-000000000000}"/>
          </ac:spMkLst>
        </pc:spChg>
        <pc:spChg chg="mod">
          <ac:chgData name="Bruegger,Retta" userId="e785c7cb-42aa-4cff-8aea-5c17ef907d3d" providerId="ADAL" clId="{65E6D990-E7BA-4A43-8D21-B2E5D83DA0C6}" dt="2023-11-15T23:38:53.028" v="4"/>
          <ac:spMkLst>
            <pc:docMk/>
            <pc:sldMk cId="0" sldId="262"/>
            <ac:spMk id="32" creationId="{00000000-0000-0000-0000-000000000000}"/>
          </ac:spMkLst>
        </pc:spChg>
        <pc:spChg chg="mod">
          <ac:chgData name="Bruegger,Retta" userId="e785c7cb-42aa-4cff-8aea-5c17ef907d3d" providerId="ADAL" clId="{65E6D990-E7BA-4A43-8D21-B2E5D83DA0C6}" dt="2023-11-15T23:58:59.642" v="305" actId="404"/>
          <ac:spMkLst>
            <pc:docMk/>
            <pc:sldMk cId="0" sldId="262"/>
            <ac:spMk id="33" creationId="{00000000-0000-0000-0000-000000000000}"/>
          </ac:spMkLst>
        </pc:spChg>
        <pc:spChg chg="mod">
          <ac:chgData name="Bruegger,Retta" userId="e785c7cb-42aa-4cff-8aea-5c17ef907d3d" providerId="ADAL" clId="{65E6D990-E7BA-4A43-8D21-B2E5D83DA0C6}" dt="2023-11-15T23:38:53.028" v="4"/>
          <ac:spMkLst>
            <pc:docMk/>
            <pc:sldMk cId="0" sldId="262"/>
            <ac:spMk id="34" creationId="{00000000-0000-0000-0000-000000000000}"/>
          </ac:spMkLst>
        </pc:spChg>
        <pc:spChg chg="mod">
          <ac:chgData name="Bruegger,Retta" userId="e785c7cb-42aa-4cff-8aea-5c17ef907d3d" providerId="ADAL" clId="{65E6D990-E7BA-4A43-8D21-B2E5D83DA0C6}" dt="2023-11-15T23:58:59.642" v="305" actId="404"/>
          <ac:spMkLst>
            <pc:docMk/>
            <pc:sldMk cId="0" sldId="262"/>
            <ac:spMk id="35" creationId="{00000000-0000-0000-0000-000000000000}"/>
          </ac:spMkLst>
        </pc:spChg>
        <pc:spChg chg="mod">
          <ac:chgData name="Bruegger,Retta" userId="e785c7cb-42aa-4cff-8aea-5c17ef907d3d" providerId="ADAL" clId="{65E6D990-E7BA-4A43-8D21-B2E5D83DA0C6}" dt="2023-11-15T23:45:24.550" v="68" actId="1076"/>
          <ac:spMkLst>
            <pc:docMk/>
            <pc:sldMk cId="0" sldId="262"/>
            <ac:spMk id="36" creationId="{00000000-0000-0000-0000-000000000000}"/>
          </ac:spMkLst>
        </pc:spChg>
        <pc:grpChg chg="mod">
          <ac:chgData name="Bruegger,Retta" userId="e785c7cb-42aa-4cff-8aea-5c17ef907d3d" providerId="ADAL" clId="{65E6D990-E7BA-4A43-8D21-B2E5D83DA0C6}" dt="2023-11-15T23:38:53.028" v="4"/>
          <ac:grpSpMkLst>
            <pc:docMk/>
            <pc:sldMk cId="0" sldId="262"/>
            <ac:grpSpMk id="2"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4"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6"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8"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10"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12"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14"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16"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18" creationId="{00000000-0000-0000-0000-000000000000}"/>
          </ac:grpSpMkLst>
        </pc:grpChg>
        <pc:grpChg chg="mod">
          <ac:chgData name="Bruegger,Retta" userId="e785c7cb-42aa-4cff-8aea-5c17ef907d3d" providerId="ADAL" clId="{65E6D990-E7BA-4A43-8D21-B2E5D83DA0C6}" dt="2023-11-15T23:38:53.028" v="4"/>
          <ac:grpSpMkLst>
            <pc:docMk/>
            <pc:sldMk cId="0" sldId="262"/>
            <ac:grpSpMk id="20" creationId="{00000000-0000-0000-0000-000000000000}"/>
          </ac:grpSpMkLst>
        </pc:grpChg>
        <pc:picChg chg="mod">
          <ac:chgData name="Bruegger,Retta" userId="e785c7cb-42aa-4cff-8aea-5c17ef907d3d" providerId="ADAL" clId="{65E6D990-E7BA-4A43-8D21-B2E5D83DA0C6}" dt="2023-11-15T23:38:53.028" v="4"/>
          <ac:picMkLst>
            <pc:docMk/>
            <pc:sldMk cId="0" sldId="262"/>
            <ac:picMk id="22" creationId="{00000000-0000-0000-0000-000000000000}"/>
          </ac:picMkLst>
        </pc:picChg>
        <pc:picChg chg="mod">
          <ac:chgData name="Bruegger,Retta" userId="e785c7cb-42aa-4cff-8aea-5c17ef907d3d" providerId="ADAL" clId="{65E6D990-E7BA-4A43-8D21-B2E5D83DA0C6}" dt="2023-11-15T23:38:53.028" v="4"/>
          <ac:picMkLst>
            <pc:docMk/>
            <pc:sldMk cId="0" sldId="262"/>
            <ac:picMk id="23" creationId="{00000000-0000-0000-0000-000000000000}"/>
          </ac:picMkLst>
        </pc:picChg>
        <pc:picChg chg="mod">
          <ac:chgData name="Bruegger,Retta" userId="e785c7cb-42aa-4cff-8aea-5c17ef907d3d" providerId="ADAL" clId="{65E6D990-E7BA-4A43-8D21-B2E5D83DA0C6}" dt="2023-11-15T23:38:53.028" v="4"/>
          <ac:picMkLst>
            <pc:docMk/>
            <pc:sldMk cId="0" sldId="262"/>
            <ac:picMk id="24" creationId="{00000000-0000-0000-0000-000000000000}"/>
          </ac:picMkLst>
        </pc:picChg>
        <pc:picChg chg="mod">
          <ac:chgData name="Bruegger,Retta" userId="e785c7cb-42aa-4cff-8aea-5c17ef907d3d" providerId="ADAL" clId="{65E6D990-E7BA-4A43-8D21-B2E5D83DA0C6}" dt="2023-11-15T23:38:53.028" v="4"/>
          <ac:picMkLst>
            <pc:docMk/>
            <pc:sldMk cId="0" sldId="262"/>
            <ac:picMk id="25" creationId="{00000000-0000-0000-0000-000000000000}"/>
          </ac:picMkLst>
        </pc:picChg>
        <pc:picChg chg="mod">
          <ac:chgData name="Bruegger,Retta" userId="e785c7cb-42aa-4cff-8aea-5c17ef907d3d" providerId="ADAL" clId="{65E6D990-E7BA-4A43-8D21-B2E5D83DA0C6}" dt="2023-11-15T23:45:21.141" v="67" actId="1076"/>
          <ac:picMkLst>
            <pc:docMk/>
            <pc:sldMk cId="0" sldId="262"/>
            <ac:picMk id="26" creationId="{00000000-0000-0000-0000-000000000000}"/>
          </ac:picMkLst>
        </pc:picChg>
      </pc:sldChg>
      <pc:sldChg chg="modSp mod modNotes">
        <pc:chgData name="Bruegger,Retta" userId="e785c7cb-42aa-4cff-8aea-5c17ef907d3d" providerId="ADAL" clId="{65E6D990-E7BA-4A43-8D21-B2E5D83DA0C6}" dt="2023-11-15T23:47:05.229" v="89" actId="403"/>
        <pc:sldMkLst>
          <pc:docMk/>
          <pc:sldMk cId="0" sldId="263"/>
        </pc:sldMkLst>
        <pc:spChg chg="mod">
          <ac:chgData name="Bruegger,Retta" userId="e785c7cb-42aa-4cff-8aea-5c17ef907d3d" providerId="ADAL" clId="{65E6D990-E7BA-4A43-8D21-B2E5D83DA0C6}" dt="2023-11-15T23:45:53.428" v="72" actId="1076"/>
          <ac:spMkLst>
            <pc:docMk/>
            <pc:sldMk cId="0" sldId="263"/>
            <ac:spMk id="2" creationId="{00000000-0000-0000-0000-000000000000}"/>
          </ac:spMkLst>
        </pc:spChg>
        <pc:spChg chg="mod">
          <ac:chgData name="Bruegger,Retta" userId="e785c7cb-42aa-4cff-8aea-5c17ef907d3d" providerId="ADAL" clId="{65E6D990-E7BA-4A43-8D21-B2E5D83DA0C6}" dt="2023-11-15T23:45:56.682" v="73" actId="1076"/>
          <ac:spMkLst>
            <pc:docMk/>
            <pc:sldMk cId="0" sldId="263"/>
            <ac:spMk id="3" creationId="{00000000-0000-0000-0000-000000000000}"/>
          </ac:spMkLst>
        </pc:spChg>
        <pc:spChg chg="mod">
          <ac:chgData name="Bruegger,Retta" userId="e785c7cb-42aa-4cff-8aea-5c17ef907d3d" providerId="ADAL" clId="{65E6D990-E7BA-4A43-8D21-B2E5D83DA0C6}" dt="2023-11-15T23:38:53.028" v="4"/>
          <ac:spMkLst>
            <pc:docMk/>
            <pc:sldMk cId="0" sldId="263"/>
            <ac:spMk id="7" creationId="{00000000-0000-0000-0000-000000000000}"/>
          </ac:spMkLst>
        </pc:spChg>
        <pc:spChg chg="mod">
          <ac:chgData name="Bruegger,Retta" userId="e785c7cb-42aa-4cff-8aea-5c17ef907d3d" providerId="ADAL" clId="{65E6D990-E7BA-4A43-8D21-B2E5D83DA0C6}" dt="2023-11-15T23:38:53.028" v="4"/>
          <ac:spMkLst>
            <pc:docMk/>
            <pc:sldMk cId="0" sldId="263"/>
            <ac:spMk id="8" creationId="{00000000-0000-0000-0000-000000000000}"/>
          </ac:spMkLst>
        </pc:spChg>
        <pc:spChg chg="mod">
          <ac:chgData name="Bruegger,Retta" userId="e785c7cb-42aa-4cff-8aea-5c17ef907d3d" providerId="ADAL" clId="{65E6D990-E7BA-4A43-8D21-B2E5D83DA0C6}" dt="2023-11-15T23:46:51.052" v="84" actId="14100"/>
          <ac:spMkLst>
            <pc:docMk/>
            <pc:sldMk cId="0" sldId="263"/>
            <ac:spMk id="9" creationId="{00000000-0000-0000-0000-000000000000}"/>
          </ac:spMkLst>
        </pc:spChg>
        <pc:spChg chg="mod">
          <ac:chgData name="Bruegger,Retta" userId="e785c7cb-42aa-4cff-8aea-5c17ef907d3d" providerId="ADAL" clId="{65E6D990-E7BA-4A43-8D21-B2E5D83DA0C6}" dt="2023-11-15T23:46:24.844" v="78" actId="14100"/>
          <ac:spMkLst>
            <pc:docMk/>
            <pc:sldMk cId="0" sldId="263"/>
            <ac:spMk id="10" creationId="{00000000-0000-0000-0000-000000000000}"/>
          </ac:spMkLst>
        </pc:spChg>
        <pc:spChg chg="mod">
          <ac:chgData name="Bruegger,Retta" userId="e785c7cb-42aa-4cff-8aea-5c17ef907d3d" providerId="ADAL" clId="{65E6D990-E7BA-4A43-8D21-B2E5D83DA0C6}" dt="2023-11-15T23:46:42.187" v="82" actId="14100"/>
          <ac:spMkLst>
            <pc:docMk/>
            <pc:sldMk cId="0" sldId="263"/>
            <ac:spMk id="11" creationId="{00000000-0000-0000-0000-000000000000}"/>
          </ac:spMkLst>
        </pc:spChg>
        <pc:spChg chg="mod">
          <ac:chgData name="Bruegger,Retta" userId="e785c7cb-42aa-4cff-8aea-5c17ef907d3d" providerId="ADAL" clId="{65E6D990-E7BA-4A43-8D21-B2E5D83DA0C6}" dt="2023-11-15T23:47:05.229" v="89" actId="403"/>
          <ac:spMkLst>
            <pc:docMk/>
            <pc:sldMk cId="0" sldId="263"/>
            <ac:spMk id="12" creationId="{00000000-0000-0000-0000-000000000000}"/>
          </ac:spMkLst>
        </pc:spChg>
        <pc:grpChg chg="mod">
          <ac:chgData name="Bruegger,Retta" userId="e785c7cb-42aa-4cff-8aea-5c17ef907d3d" providerId="ADAL" clId="{65E6D990-E7BA-4A43-8D21-B2E5D83DA0C6}" dt="2023-11-15T23:38:53.028" v="4"/>
          <ac:grpSpMkLst>
            <pc:docMk/>
            <pc:sldMk cId="0" sldId="263"/>
            <ac:grpSpMk id="5" creationId="{00000000-0000-0000-0000-000000000000}"/>
          </ac:grpSpMkLst>
        </pc:grpChg>
        <pc:grpChg chg="mod">
          <ac:chgData name="Bruegger,Retta" userId="e785c7cb-42aa-4cff-8aea-5c17ef907d3d" providerId="ADAL" clId="{65E6D990-E7BA-4A43-8D21-B2E5D83DA0C6}" dt="2023-11-15T23:38:53.028" v="4"/>
          <ac:grpSpMkLst>
            <pc:docMk/>
            <pc:sldMk cId="0" sldId="263"/>
            <ac:grpSpMk id="6" creationId="{00000000-0000-0000-0000-000000000000}"/>
          </ac:grpSpMkLst>
        </pc:grpChg>
        <pc:picChg chg="mod">
          <ac:chgData name="Bruegger,Retta" userId="e785c7cb-42aa-4cff-8aea-5c17ef907d3d" providerId="ADAL" clId="{65E6D990-E7BA-4A43-8D21-B2E5D83DA0C6}" dt="2023-11-15T23:46:45.567" v="83" actId="14100"/>
          <ac:picMkLst>
            <pc:docMk/>
            <pc:sldMk cId="0" sldId="263"/>
            <ac:picMk id="4" creationId="{00000000-0000-0000-0000-000000000000}"/>
          </ac:picMkLst>
        </pc:picChg>
      </pc:sldChg>
      <pc:sldChg chg="addSp delSp modSp mod">
        <pc:chgData name="Bruegger,Retta" userId="e785c7cb-42aa-4cff-8aea-5c17ef907d3d" providerId="ADAL" clId="{65E6D990-E7BA-4A43-8D21-B2E5D83DA0C6}" dt="2023-11-15T23:47:57.771" v="99" actId="14100"/>
        <pc:sldMkLst>
          <pc:docMk/>
          <pc:sldMk cId="0" sldId="264"/>
        </pc:sldMkLst>
        <pc:spChg chg="del mod">
          <ac:chgData name="Bruegger,Retta" userId="e785c7cb-42aa-4cff-8aea-5c17ef907d3d" providerId="ADAL" clId="{65E6D990-E7BA-4A43-8D21-B2E5D83DA0C6}" dt="2023-11-15T23:47:19.871" v="90" actId="478"/>
          <ac:spMkLst>
            <pc:docMk/>
            <pc:sldMk cId="0" sldId="264"/>
            <ac:spMk id="2" creationId="{00000000-0000-0000-0000-000000000000}"/>
          </ac:spMkLst>
        </pc:spChg>
        <pc:spChg chg="del mod">
          <ac:chgData name="Bruegger,Retta" userId="e785c7cb-42aa-4cff-8aea-5c17ef907d3d" providerId="ADAL" clId="{65E6D990-E7BA-4A43-8D21-B2E5D83DA0C6}" dt="2023-11-15T23:47:22.195" v="91" actId="478"/>
          <ac:spMkLst>
            <pc:docMk/>
            <pc:sldMk cId="0" sldId="264"/>
            <ac:spMk id="3" creationId="{00000000-0000-0000-0000-000000000000}"/>
          </ac:spMkLst>
        </pc:spChg>
        <pc:spChg chg="mod">
          <ac:chgData name="Bruegger,Retta" userId="e785c7cb-42aa-4cff-8aea-5c17ef907d3d" providerId="ADAL" clId="{65E6D990-E7BA-4A43-8D21-B2E5D83DA0C6}" dt="2023-11-15T23:38:53.028" v="4"/>
          <ac:spMkLst>
            <pc:docMk/>
            <pc:sldMk cId="0" sldId="264"/>
            <ac:spMk id="7" creationId="{00000000-0000-0000-0000-000000000000}"/>
          </ac:spMkLst>
        </pc:spChg>
        <pc:spChg chg="mod">
          <ac:chgData name="Bruegger,Retta" userId="e785c7cb-42aa-4cff-8aea-5c17ef907d3d" providerId="ADAL" clId="{65E6D990-E7BA-4A43-8D21-B2E5D83DA0C6}" dt="2023-11-15T23:38:53.028" v="4"/>
          <ac:spMkLst>
            <pc:docMk/>
            <pc:sldMk cId="0" sldId="264"/>
            <ac:spMk id="8" creationId="{00000000-0000-0000-0000-000000000000}"/>
          </ac:spMkLst>
        </pc:spChg>
        <pc:spChg chg="mod">
          <ac:chgData name="Bruegger,Retta" userId="e785c7cb-42aa-4cff-8aea-5c17ef907d3d" providerId="ADAL" clId="{65E6D990-E7BA-4A43-8D21-B2E5D83DA0C6}" dt="2023-11-15T23:47:41.099" v="97" actId="14100"/>
          <ac:spMkLst>
            <pc:docMk/>
            <pc:sldMk cId="0" sldId="264"/>
            <ac:spMk id="9" creationId="{00000000-0000-0000-0000-000000000000}"/>
          </ac:spMkLst>
        </pc:spChg>
        <pc:spChg chg="mod">
          <ac:chgData name="Bruegger,Retta" userId="e785c7cb-42aa-4cff-8aea-5c17ef907d3d" providerId="ADAL" clId="{65E6D990-E7BA-4A43-8D21-B2E5D83DA0C6}" dt="2023-11-15T23:47:37.616" v="96" actId="14100"/>
          <ac:spMkLst>
            <pc:docMk/>
            <pc:sldMk cId="0" sldId="264"/>
            <ac:spMk id="10" creationId="{00000000-0000-0000-0000-000000000000}"/>
          </ac:spMkLst>
        </pc:spChg>
        <pc:spChg chg="mod">
          <ac:chgData name="Bruegger,Retta" userId="e785c7cb-42aa-4cff-8aea-5c17ef907d3d" providerId="ADAL" clId="{65E6D990-E7BA-4A43-8D21-B2E5D83DA0C6}" dt="2023-11-15T23:47:57.771" v="99" actId="14100"/>
          <ac:spMkLst>
            <pc:docMk/>
            <pc:sldMk cId="0" sldId="264"/>
            <ac:spMk id="11" creationId="{00000000-0000-0000-0000-000000000000}"/>
          </ac:spMkLst>
        </pc:spChg>
        <pc:spChg chg="mod">
          <ac:chgData name="Bruegger,Retta" userId="e785c7cb-42aa-4cff-8aea-5c17ef907d3d" providerId="ADAL" clId="{65E6D990-E7BA-4A43-8D21-B2E5D83DA0C6}" dt="2023-11-15T23:47:53.421" v="98" actId="255"/>
          <ac:spMkLst>
            <pc:docMk/>
            <pc:sldMk cId="0" sldId="264"/>
            <ac:spMk id="12" creationId="{00000000-0000-0000-0000-000000000000}"/>
          </ac:spMkLst>
        </pc:spChg>
        <pc:spChg chg="add mod">
          <ac:chgData name="Bruegger,Retta" userId="e785c7cb-42aa-4cff-8aea-5c17ef907d3d" providerId="ADAL" clId="{65E6D990-E7BA-4A43-8D21-B2E5D83DA0C6}" dt="2023-11-15T23:47:22.527" v="92"/>
          <ac:spMkLst>
            <pc:docMk/>
            <pc:sldMk cId="0" sldId="264"/>
            <ac:spMk id="13" creationId="{2B3666B2-F577-797A-AAB1-DF1D1FCCB34A}"/>
          </ac:spMkLst>
        </pc:spChg>
        <pc:spChg chg="add mod">
          <ac:chgData name="Bruegger,Retta" userId="e785c7cb-42aa-4cff-8aea-5c17ef907d3d" providerId="ADAL" clId="{65E6D990-E7BA-4A43-8D21-B2E5D83DA0C6}" dt="2023-11-15T23:47:22.527" v="92"/>
          <ac:spMkLst>
            <pc:docMk/>
            <pc:sldMk cId="0" sldId="264"/>
            <ac:spMk id="14" creationId="{6F35D723-9C33-CC2F-69DF-3252DDA4E686}"/>
          </ac:spMkLst>
        </pc:spChg>
        <pc:grpChg chg="mod">
          <ac:chgData name="Bruegger,Retta" userId="e785c7cb-42aa-4cff-8aea-5c17ef907d3d" providerId="ADAL" clId="{65E6D990-E7BA-4A43-8D21-B2E5D83DA0C6}" dt="2023-11-15T23:38:53.028" v="4"/>
          <ac:grpSpMkLst>
            <pc:docMk/>
            <pc:sldMk cId="0" sldId="264"/>
            <ac:grpSpMk id="5" creationId="{00000000-0000-0000-0000-000000000000}"/>
          </ac:grpSpMkLst>
        </pc:grpChg>
        <pc:grpChg chg="mod">
          <ac:chgData name="Bruegger,Retta" userId="e785c7cb-42aa-4cff-8aea-5c17ef907d3d" providerId="ADAL" clId="{65E6D990-E7BA-4A43-8D21-B2E5D83DA0C6}" dt="2023-11-15T23:38:53.028" v="4"/>
          <ac:grpSpMkLst>
            <pc:docMk/>
            <pc:sldMk cId="0" sldId="264"/>
            <ac:grpSpMk id="6" creationId="{00000000-0000-0000-0000-000000000000}"/>
          </ac:grpSpMkLst>
        </pc:grpChg>
        <pc:picChg chg="mod">
          <ac:chgData name="Bruegger,Retta" userId="e785c7cb-42aa-4cff-8aea-5c17ef907d3d" providerId="ADAL" clId="{65E6D990-E7BA-4A43-8D21-B2E5D83DA0C6}" dt="2023-11-15T23:47:30.119" v="94" actId="14100"/>
          <ac:picMkLst>
            <pc:docMk/>
            <pc:sldMk cId="0" sldId="264"/>
            <ac:picMk id="4" creationId="{00000000-0000-0000-0000-000000000000}"/>
          </ac:picMkLst>
        </pc:picChg>
      </pc:sldChg>
      <pc:sldChg chg="addSp delSp modSp mod">
        <pc:chgData name="Bruegger,Retta" userId="e785c7cb-42aa-4cff-8aea-5c17ef907d3d" providerId="ADAL" clId="{65E6D990-E7BA-4A43-8D21-B2E5D83DA0C6}" dt="2023-11-15T23:48:33.415" v="107" actId="14100"/>
        <pc:sldMkLst>
          <pc:docMk/>
          <pc:sldMk cId="0" sldId="265"/>
        </pc:sldMkLst>
        <pc:spChg chg="del mod">
          <ac:chgData name="Bruegger,Retta" userId="e785c7cb-42aa-4cff-8aea-5c17ef907d3d" providerId="ADAL" clId="{65E6D990-E7BA-4A43-8D21-B2E5D83DA0C6}" dt="2023-11-15T23:48:08.278" v="102" actId="478"/>
          <ac:spMkLst>
            <pc:docMk/>
            <pc:sldMk cId="0" sldId="265"/>
            <ac:spMk id="2" creationId="{00000000-0000-0000-0000-000000000000}"/>
          </ac:spMkLst>
        </pc:spChg>
        <pc:spChg chg="del mod">
          <ac:chgData name="Bruegger,Retta" userId="e785c7cb-42aa-4cff-8aea-5c17ef907d3d" providerId="ADAL" clId="{65E6D990-E7BA-4A43-8D21-B2E5D83DA0C6}" dt="2023-11-15T23:48:07.069" v="101" actId="478"/>
          <ac:spMkLst>
            <pc:docMk/>
            <pc:sldMk cId="0" sldId="265"/>
            <ac:spMk id="3" creationId="{00000000-0000-0000-0000-000000000000}"/>
          </ac:spMkLst>
        </pc:spChg>
        <pc:spChg chg="mod">
          <ac:chgData name="Bruegger,Retta" userId="e785c7cb-42aa-4cff-8aea-5c17ef907d3d" providerId="ADAL" clId="{65E6D990-E7BA-4A43-8D21-B2E5D83DA0C6}" dt="2023-11-15T23:38:53.028" v="4"/>
          <ac:spMkLst>
            <pc:docMk/>
            <pc:sldMk cId="0" sldId="265"/>
            <ac:spMk id="7" creationId="{00000000-0000-0000-0000-000000000000}"/>
          </ac:spMkLst>
        </pc:spChg>
        <pc:spChg chg="mod">
          <ac:chgData name="Bruegger,Retta" userId="e785c7cb-42aa-4cff-8aea-5c17ef907d3d" providerId="ADAL" clId="{65E6D990-E7BA-4A43-8D21-B2E5D83DA0C6}" dt="2023-11-15T23:38:53.028" v="4"/>
          <ac:spMkLst>
            <pc:docMk/>
            <pc:sldMk cId="0" sldId="265"/>
            <ac:spMk id="8" creationId="{00000000-0000-0000-0000-000000000000}"/>
          </ac:spMkLst>
        </pc:spChg>
        <pc:spChg chg="mod">
          <ac:chgData name="Bruegger,Retta" userId="e785c7cb-42aa-4cff-8aea-5c17ef907d3d" providerId="ADAL" clId="{65E6D990-E7BA-4A43-8D21-B2E5D83DA0C6}" dt="2023-11-15T23:48:33.415" v="107" actId="14100"/>
          <ac:spMkLst>
            <pc:docMk/>
            <pc:sldMk cId="0" sldId="265"/>
            <ac:spMk id="9" creationId="{00000000-0000-0000-0000-000000000000}"/>
          </ac:spMkLst>
        </pc:spChg>
        <pc:spChg chg="mod">
          <ac:chgData name="Bruegger,Retta" userId="e785c7cb-42aa-4cff-8aea-5c17ef907d3d" providerId="ADAL" clId="{65E6D990-E7BA-4A43-8D21-B2E5D83DA0C6}" dt="2023-11-15T23:48:21.318" v="104" actId="164"/>
          <ac:spMkLst>
            <pc:docMk/>
            <pc:sldMk cId="0" sldId="265"/>
            <ac:spMk id="10" creationId="{00000000-0000-0000-0000-000000000000}"/>
          </ac:spMkLst>
        </pc:spChg>
        <pc:spChg chg="mod">
          <ac:chgData name="Bruegger,Retta" userId="e785c7cb-42aa-4cff-8aea-5c17ef907d3d" providerId="ADAL" clId="{65E6D990-E7BA-4A43-8D21-B2E5D83DA0C6}" dt="2023-11-15T23:48:21.318" v="104" actId="164"/>
          <ac:spMkLst>
            <pc:docMk/>
            <pc:sldMk cId="0" sldId="265"/>
            <ac:spMk id="11" creationId="{00000000-0000-0000-0000-000000000000}"/>
          </ac:spMkLst>
        </pc:spChg>
        <pc:spChg chg="mod">
          <ac:chgData name="Bruegger,Retta" userId="e785c7cb-42aa-4cff-8aea-5c17ef907d3d" providerId="ADAL" clId="{65E6D990-E7BA-4A43-8D21-B2E5D83DA0C6}" dt="2023-11-15T23:48:29.906" v="106" actId="255"/>
          <ac:spMkLst>
            <pc:docMk/>
            <pc:sldMk cId="0" sldId="265"/>
            <ac:spMk id="12" creationId="{00000000-0000-0000-0000-000000000000}"/>
          </ac:spMkLst>
        </pc:spChg>
        <pc:spChg chg="add mod">
          <ac:chgData name="Bruegger,Retta" userId="e785c7cb-42aa-4cff-8aea-5c17ef907d3d" providerId="ADAL" clId="{65E6D990-E7BA-4A43-8D21-B2E5D83DA0C6}" dt="2023-11-15T23:48:09.198" v="103"/>
          <ac:spMkLst>
            <pc:docMk/>
            <pc:sldMk cId="0" sldId="265"/>
            <ac:spMk id="13" creationId="{C9CC51CE-B702-1693-B5CB-E7B292337CBE}"/>
          </ac:spMkLst>
        </pc:spChg>
        <pc:spChg chg="add mod">
          <ac:chgData name="Bruegger,Retta" userId="e785c7cb-42aa-4cff-8aea-5c17ef907d3d" providerId="ADAL" clId="{65E6D990-E7BA-4A43-8D21-B2E5D83DA0C6}" dt="2023-11-15T23:48:09.198" v="103"/>
          <ac:spMkLst>
            <pc:docMk/>
            <pc:sldMk cId="0" sldId="265"/>
            <ac:spMk id="14" creationId="{2C2838C0-40EC-BC5B-A9C9-56EADAE30CE3}"/>
          </ac:spMkLst>
        </pc:spChg>
        <pc:grpChg chg="mod">
          <ac:chgData name="Bruegger,Retta" userId="e785c7cb-42aa-4cff-8aea-5c17ef907d3d" providerId="ADAL" clId="{65E6D990-E7BA-4A43-8D21-B2E5D83DA0C6}" dt="2023-11-15T23:48:21.318" v="104" actId="164"/>
          <ac:grpSpMkLst>
            <pc:docMk/>
            <pc:sldMk cId="0" sldId="265"/>
            <ac:grpSpMk id="5" creationId="{00000000-0000-0000-0000-000000000000}"/>
          </ac:grpSpMkLst>
        </pc:grpChg>
        <pc:grpChg chg="mod">
          <ac:chgData name="Bruegger,Retta" userId="e785c7cb-42aa-4cff-8aea-5c17ef907d3d" providerId="ADAL" clId="{65E6D990-E7BA-4A43-8D21-B2E5D83DA0C6}" dt="2023-11-15T23:38:53.028" v="4"/>
          <ac:grpSpMkLst>
            <pc:docMk/>
            <pc:sldMk cId="0" sldId="265"/>
            <ac:grpSpMk id="6" creationId="{00000000-0000-0000-0000-000000000000}"/>
          </ac:grpSpMkLst>
        </pc:grpChg>
        <pc:grpChg chg="add mod">
          <ac:chgData name="Bruegger,Retta" userId="e785c7cb-42aa-4cff-8aea-5c17ef907d3d" providerId="ADAL" clId="{65E6D990-E7BA-4A43-8D21-B2E5D83DA0C6}" dt="2023-11-15T23:48:24.156" v="105" actId="1076"/>
          <ac:grpSpMkLst>
            <pc:docMk/>
            <pc:sldMk cId="0" sldId="265"/>
            <ac:grpSpMk id="15" creationId="{FC0A0BE2-CE27-BD68-CBBC-47ACD3E5586C}"/>
          </ac:grpSpMkLst>
        </pc:grpChg>
        <pc:picChg chg="mod">
          <ac:chgData name="Bruegger,Retta" userId="e785c7cb-42aa-4cff-8aea-5c17ef907d3d" providerId="ADAL" clId="{65E6D990-E7BA-4A43-8D21-B2E5D83DA0C6}" dt="2023-11-15T23:48:21.318" v="104" actId="164"/>
          <ac:picMkLst>
            <pc:docMk/>
            <pc:sldMk cId="0" sldId="265"/>
            <ac:picMk id="4" creationId="{00000000-0000-0000-0000-000000000000}"/>
          </ac:picMkLst>
        </pc:picChg>
      </pc:sldChg>
      <pc:sldChg chg="addSp delSp modSp mod">
        <pc:chgData name="Bruegger,Retta" userId="e785c7cb-42aa-4cff-8aea-5c17ef907d3d" providerId="ADAL" clId="{65E6D990-E7BA-4A43-8D21-B2E5D83DA0C6}" dt="2023-11-15T23:49:08.888" v="115" actId="14100"/>
        <pc:sldMkLst>
          <pc:docMk/>
          <pc:sldMk cId="0" sldId="266"/>
        </pc:sldMkLst>
        <pc:spChg chg="del mod">
          <ac:chgData name="Bruegger,Retta" userId="e785c7cb-42aa-4cff-8aea-5c17ef907d3d" providerId="ADAL" clId="{65E6D990-E7BA-4A43-8D21-B2E5D83DA0C6}" dt="2023-11-15T23:48:44.334" v="110" actId="478"/>
          <ac:spMkLst>
            <pc:docMk/>
            <pc:sldMk cId="0" sldId="266"/>
            <ac:spMk id="2" creationId="{00000000-0000-0000-0000-000000000000}"/>
          </ac:spMkLst>
        </pc:spChg>
        <pc:spChg chg="del mod">
          <ac:chgData name="Bruegger,Retta" userId="e785c7cb-42aa-4cff-8aea-5c17ef907d3d" providerId="ADAL" clId="{65E6D990-E7BA-4A43-8D21-B2E5D83DA0C6}" dt="2023-11-15T23:48:43.093" v="109" actId="478"/>
          <ac:spMkLst>
            <pc:docMk/>
            <pc:sldMk cId="0" sldId="266"/>
            <ac:spMk id="3" creationId="{00000000-0000-0000-0000-000000000000}"/>
          </ac:spMkLst>
        </pc:spChg>
        <pc:spChg chg="mod">
          <ac:chgData name="Bruegger,Retta" userId="e785c7cb-42aa-4cff-8aea-5c17ef907d3d" providerId="ADAL" clId="{65E6D990-E7BA-4A43-8D21-B2E5D83DA0C6}" dt="2023-11-15T23:38:53.028" v="4"/>
          <ac:spMkLst>
            <pc:docMk/>
            <pc:sldMk cId="0" sldId="266"/>
            <ac:spMk id="7" creationId="{00000000-0000-0000-0000-000000000000}"/>
          </ac:spMkLst>
        </pc:spChg>
        <pc:spChg chg="mod">
          <ac:chgData name="Bruegger,Retta" userId="e785c7cb-42aa-4cff-8aea-5c17ef907d3d" providerId="ADAL" clId="{65E6D990-E7BA-4A43-8D21-B2E5D83DA0C6}" dt="2023-11-15T23:38:53.028" v="4"/>
          <ac:spMkLst>
            <pc:docMk/>
            <pc:sldMk cId="0" sldId="266"/>
            <ac:spMk id="8" creationId="{00000000-0000-0000-0000-000000000000}"/>
          </ac:spMkLst>
        </pc:spChg>
        <pc:spChg chg="mod">
          <ac:chgData name="Bruegger,Retta" userId="e785c7cb-42aa-4cff-8aea-5c17ef907d3d" providerId="ADAL" clId="{65E6D990-E7BA-4A43-8D21-B2E5D83DA0C6}" dt="2023-11-15T23:49:08.888" v="115" actId="14100"/>
          <ac:spMkLst>
            <pc:docMk/>
            <pc:sldMk cId="0" sldId="266"/>
            <ac:spMk id="9" creationId="{00000000-0000-0000-0000-000000000000}"/>
          </ac:spMkLst>
        </pc:spChg>
        <pc:spChg chg="mod">
          <ac:chgData name="Bruegger,Retta" userId="e785c7cb-42aa-4cff-8aea-5c17ef907d3d" providerId="ADAL" clId="{65E6D990-E7BA-4A43-8D21-B2E5D83DA0C6}" dt="2023-11-15T23:48:57.384" v="112" actId="164"/>
          <ac:spMkLst>
            <pc:docMk/>
            <pc:sldMk cId="0" sldId="266"/>
            <ac:spMk id="10" creationId="{00000000-0000-0000-0000-000000000000}"/>
          </ac:spMkLst>
        </pc:spChg>
        <pc:spChg chg="mod">
          <ac:chgData name="Bruegger,Retta" userId="e785c7cb-42aa-4cff-8aea-5c17ef907d3d" providerId="ADAL" clId="{65E6D990-E7BA-4A43-8D21-B2E5D83DA0C6}" dt="2023-11-15T23:48:57.384" v="112" actId="164"/>
          <ac:spMkLst>
            <pc:docMk/>
            <pc:sldMk cId="0" sldId="266"/>
            <ac:spMk id="11" creationId="{00000000-0000-0000-0000-000000000000}"/>
          </ac:spMkLst>
        </pc:spChg>
        <pc:spChg chg="mod">
          <ac:chgData name="Bruegger,Retta" userId="e785c7cb-42aa-4cff-8aea-5c17ef907d3d" providerId="ADAL" clId="{65E6D990-E7BA-4A43-8D21-B2E5D83DA0C6}" dt="2023-11-15T23:49:05.338" v="114" actId="255"/>
          <ac:spMkLst>
            <pc:docMk/>
            <pc:sldMk cId="0" sldId="266"/>
            <ac:spMk id="12" creationId="{00000000-0000-0000-0000-000000000000}"/>
          </ac:spMkLst>
        </pc:spChg>
        <pc:spChg chg="add mod">
          <ac:chgData name="Bruegger,Retta" userId="e785c7cb-42aa-4cff-8aea-5c17ef907d3d" providerId="ADAL" clId="{65E6D990-E7BA-4A43-8D21-B2E5D83DA0C6}" dt="2023-11-15T23:48:45.195" v="111"/>
          <ac:spMkLst>
            <pc:docMk/>
            <pc:sldMk cId="0" sldId="266"/>
            <ac:spMk id="13" creationId="{53D9A52C-EBBA-27A2-651E-D37B5618A935}"/>
          </ac:spMkLst>
        </pc:spChg>
        <pc:spChg chg="add mod">
          <ac:chgData name="Bruegger,Retta" userId="e785c7cb-42aa-4cff-8aea-5c17ef907d3d" providerId="ADAL" clId="{65E6D990-E7BA-4A43-8D21-B2E5D83DA0C6}" dt="2023-11-15T23:48:45.195" v="111"/>
          <ac:spMkLst>
            <pc:docMk/>
            <pc:sldMk cId="0" sldId="266"/>
            <ac:spMk id="14" creationId="{E52ACEC4-D9D1-1403-5CEE-B68B9A30A925}"/>
          </ac:spMkLst>
        </pc:spChg>
        <pc:grpChg chg="mod">
          <ac:chgData name="Bruegger,Retta" userId="e785c7cb-42aa-4cff-8aea-5c17ef907d3d" providerId="ADAL" clId="{65E6D990-E7BA-4A43-8D21-B2E5D83DA0C6}" dt="2023-11-15T23:48:57.384" v="112" actId="164"/>
          <ac:grpSpMkLst>
            <pc:docMk/>
            <pc:sldMk cId="0" sldId="266"/>
            <ac:grpSpMk id="5" creationId="{00000000-0000-0000-0000-000000000000}"/>
          </ac:grpSpMkLst>
        </pc:grpChg>
        <pc:grpChg chg="mod">
          <ac:chgData name="Bruegger,Retta" userId="e785c7cb-42aa-4cff-8aea-5c17ef907d3d" providerId="ADAL" clId="{65E6D990-E7BA-4A43-8D21-B2E5D83DA0C6}" dt="2023-11-15T23:38:53.028" v="4"/>
          <ac:grpSpMkLst>
            <pc:docMk/>
            <pc:sldMk cId="0" sldId="266"/>
            <ac:grpSpMk id="6" creationId="{00000000-0000-0000-0000-000000000000}"/>
          </ac:grpSpMkLst>
        </pc:grpChg>
        <pc:grpChg chg="add mod">
          <ac:chgData name="Bruegger,Retta" userId="e785c7cb-42aa-4cff-8aea-5c17ef907d3d" providerId="ADAL" clId="{65E6D990-E7BA-4A43-8D21-B2E5D83DA0C6}" dt="2023-11-15T23:49:00.101" v="113" actId="1076"/>
          <ac:grpSpMkLst>
            <pc:docMk/>
            <pc:sldMk cId="0" sldId="266"/>
            <ac:grpSpMk id="15" creationId="{18103937-4E72-B6F8-D762-A4CFBCC1A455}"/>
          </ac:grpSpMkLst>
        </pc:grpChg>
        <pc:picChg chg="mod">
          <ac:chgData name="Bruegger,Retta" userId="e785c7cb-42aa-4cff-8aea-5c17ef907d3d" providerId="ADAL" clId="{65E6D990-E7BA-4A43-8D21-B2E5D83DA0C6}" dt="2023-11-15T23:48:57.384" v="112" actId="164"/>
          <ac:picMkLst>
            <pc:docMk/>
            <pc:sldMk cId="0" sldId="266"/>
            <ac:picMk id="4" creationId="{00000000-0000-0000-0000-000000000000}"/>
          </ac:picMkLst>
        </pc:picChg>
      </pc:sldChg>
      <pc:sldChg chg="addSp modSp mod">
        <pc:chgData name="Bruegger,Retta" userId="e785c7cb-42aa-4cff-8aea-5c17ef907d3d" providerId="ADAL" clId="{65E6D990-E7BA-4A43-8D21-B2E5D83DA0C6}" dt="2023-11-16T00:00:42.573" v="356" actId="1076"/>
        <pc:sldMkLst>
          <pc:docMk/>
          <pc:sldMk cId="0" sldId="267"/>
        </pc:sldMkLst>
        <pc:spChg chg="mod">
          <ac:chgData name="Bruegger,Retta" userId="e785c7cb-42aa-4cff-8aea-5c17ef907d3d" providerId="ADAL" clId="{65E6D990-E7BA-4A43-8D21-B2E5D83DA0C6}" dt="2023-11-15T23:50:29.870" v="157" actId="1076"/>
          <ac:spMkLst>
            <pc:docMk/>
            <pc:sldMk cId="0" sldId="267"/>
            <ac:spMk id="2" creationId="{00000000-0000-0000-0000-000000000000}"/>
          </ac:spMkLst>
        </pc:spChg>
        <pc:spChg chg="mod">
          <ac:chgData name="Bruegger,Retta" userId="e785c7cb-42aa-4cff-8aea-5c17ef907d3d" providerId="ADAL" clId="{65E6D990-E7BA-4A43-8D21-B2E5D83DA0C6}" dt="2023-11-15T23:50:27.405" v="156" actId="1076"/>
          <ac:spMkLst>
            <pc:docMk/>
            <pc:sldMk cId="0" sldId="267"/>
            <ac:spMk id="3" creationId="{00000000-0000-0000-0000-000000000000}"/>
          </ac:spMkLst>
        </pc:spChg>
        <pc:spChg chg="mod">
          <ac:chgData name="Bruegger,Retta" userId="e785c7cb-42aa-4cff-8aea-5c17ef907d3d" providerId="ADAL" clId="{65E6D990-E7BA-4A43-8D21-B2E5D83DA0C6}" dt="2023-11-15T23:38:53.028" v="4"/>
          <ac:spMkLst>
            <pc:docMk/>
            <pc:sldMk cId="0" sldId="267"/>
            <ac:spMk id="5" creationId="{00000000-0000-0000-0000-000000000000}"/>
          </ac:spMkLst>
        </pc:spChg>
        <pc:spChg chg="mod">
          <ac:chgData name="Bruegger,Retta" userId="e785c7cb-42aa-4cff-8aea-5c17ef907d3d" providerId="ADAL" clId="{65E6D990-E7BA-4A43-8D21-B2E5D83DA0C6}" dt="2023-11-15T23:38:53.028" v="4"/>
          <ac:spMkLst>
            <pc:docMk/>
            <pc:sldMk cId="0" sldId="267"/>
            <ac:spMk id="7" creationId="{00000000-0000-0000-0000-000000000000}"/>
          </ac:spMkLst>
        </pc:spChg>
        <pc:spChg chg="mod">
          <ac:chgData name="Bruegger,Retta" userId="e785c7cb-42aa-4cff-8aea-5c17ef907d3d" providerId="ADAL" clId="{65E6D990-E7BA-4A43-8D21-B2E5D83DA0C6}" dt="2023-11-15T23:38:53.028" v="4"/>
          <ac:spMkLst>
            <pc:docMk/>
            <pc:sldMk cId="0" sldId="267"/>
            <ac:spMk id="9" creationId="{00000000-0000-0000-0000-000000000000}"/>
          </ac:spMkLst>
        </pc:spChg>
        <pc:spChg chg="mod">
          <ac:chgData name="Bruegger,Retta" userId="e785c7cb-42aa-4cff-8aea-5c17ef907d3d" providerId="ADAL" clId="{65E6D990-E7BA-4A43-8D21-B2E5D83DA0C6}" dt="2023-11-15T23:50:41.133" v="198" actId="1038"/>
          <ac:spMkLst>
            <pc:docMk/>
            <pc:sldMk cId="0" sldId="267"/>
            <ac:spMk id="10" creationId="{00000000-0000-0000-0000-000000000000}"/>
          </ac:spMkLst>
        </pc:spChg>
        <pc:spChg chg="mod">
          <ac:chgData name="Bruegger,Retta" userId="e785c7cb-42aa-4cff-8aea-5c17ef907d3d" providerId="ADAL" clId="{65E6D990-E7BA-4A43-8D21-B2E5D83DA0C6}" dt="2023-11-16T00:00:12.505" v="351" actId="1076"/>
          <ac:spMkLst>
            <pc:docMk/>
            <pc:sldMk cId="0" sldId="267"/>
            <ac:spMk id="11" creationId="{00000000-0000-0000-0000-000000000000}"/>
          </ac:spMkLst>
        </pc:spChg>
        <pc:spChg chg="mod">
          <ac:chgData name="Bruegger,Retta" userId="e785c7cb-42aa-4cff-8aea-5c17ef907d3d" providerId="ADAL" clId="{65E6D990-E7BA-4A43-8D21-B2E5D83DA0C6}" dt="2023-11-16T00:00:20.741" v="353" actId="1076"/>
          <ac:spMkLst>
            <pc:docMk/>
            <pc:sldMk cId="0" sldId="267"/>
            <ac:spMk id="12" creationId="{00000000-0000-0000-0000-000000000000}"/>
          </ac:spMkLst>
        </pc:spChg>
        <pc:spChg chg="mod">
          <ac:chgData name="Bruegger,Retta" userId="e785c7cb-42aa-4cff-8aea-5c17ef907d3d" providerId="ADAL" clId="{65E6D990-E7BA-4A43-8D21-B2E5D83DA0C6}" dt="2023-11-15T23:38:53.028" v="4"/>
          <ac:spMkLst>
            <pc:docMk/>
            <pc:sldMk cId="0" sldId="267"/>
            <ac:spMk id="14" creationId="{00000000-0000-0000-0000-000000000000}"/>
          </ac:spMkLst>
        </pc:spChg>
        <pc:spChg chg="mod">
          <ac:chgData name="Bruegger,Retta" userId="e785c7cb-42aa-4cff-8aea-5c17ef907d3d" providerId="ADAL" clId="{65E6D990-E7BA-4A43-8D21-B2E5D83DA0C6}" dt="2023-11-15T23:38:53.028" v="4"/>
          <ac:spMkLst>
            <pc:docMk/>
            <pc:sldMk cId="0" sldId="267"/>
            <ac:spMk id="16" creationId="{00000000-0000-0000-0000-000000000000}"/>
          </ac:spMkLst>
        </pc:spChg>
        <pc:spChg chg="add mod">
          <ac:chgData name="Bruegger,Retta" userId="e785c7cb-42aa-4cff-8aea-5c17ef907d3d" providerId="ADAL" clId="{65E6D990-E7BA-4A43-8D21-B2E5D83DA0C6}" dt="2023-11-15T23:49:50.755" v="121" actId="571"/>
          <ac:spMkLst>
            <pc:docMk/>
            <pc:sldMk cId="0" sldId="267"/>
            <ac:spMk id="17" creationId="{9D0E2587-4E0B-9AA8-6AE2-6F2D9E53F348}"/>
          </ac:spMkLst>
        </pc:spChg>
        <pc:spChg chg="add mod">
          <ac:chgData name="Bruegger,Retta" userId="e785c7cb-42aa-4cff-8aea-5c17ef907d3d" providerId="ADAL" clId="{65E6D990-E7BA-4A43-8D21-B2E5D83DA0C6}" dt="2023-11-15T23:49:50.755" v="121" actId="571"/>
          <ac:spMkLst>
            <pc:docMk/>
            <pc:sldMk cId="0" sldId="267"/>
            <ac:spMk id="18" creationId="{25022299-2CC8-D11E-EF93-1B30B7E178EF}"/>
          </ac:spMkLst>
        </pc:spChg>
        <pc:spChg chg="mod">
          <ac:chgData name="Bruegger,Retta" userId="e785c7cb-42aa-4cff-8aea-5c17ef907d3d" providerId="ADAL" clId="{65E6D990-E7BA-4A43-8D21-B2E5D83DA0C6}" dt="2023-11-15T23:49:50.755" v="121" actId="571"/>
          <ac:spMkLst>
            <pc:docMk/>
            <pc:sldMk cId="0" sldId="267"/>
            <ac:spMk id="20" creationId="{33BCF7DB-E2A3-2C88-C071-256075DA0F41}"/>
          </ac:spMkLst>
        </pc:spChg>
        <pc:spChg chg="mod">
          <ac:chgData name="Bruegger,Retta" userId="e785c7cb-42aa-4cff-8aea-5c17ef907d3d" providerId="ADAL" clId="{65E6D990-E7BA-4A43-8D21-B2E5D83DA0C6}" dt="2023-11-16T00:00:33.617" v="354"/>
          <ac:spMkLst>
            <pc:docMk/>
            <pc:sldMk cId="0" sldId="267"/>
            <ac:spMk id="23" creationId="{FC8B6577-2556-220F-7C23-9F689A6B667A}"/>
          </ac:spMkLst>
        </pc:spChg>
        <pc:spChg chg="add mod">
          <ac:chgData name="Bruegger,Retta" userId="e785c7cb-42aa-4cff-8aea-5c17ef907d3d" providerId="ADAL" clId="{65E6D990-E7BA-4A43-8D21-B2E5D83DA0C6}" dt="2023-11-16T00:00:42.573" v="356" actId="1076"/>
          <ac:spMkLst>
            <pc:docMk/>
            <pc:sldMk cId="0" sldId="267"/>
            <ac:spMk id="24" creationId="{E70533C2-6C87-7857-335A-C25A636A8842}"/>
          </ac:spMkLst>
        </pc:spChg>
        <pc:grpChg chg="mod">
          <ac:chgData name="Bruegger,Retta" userId="e785c7cb-42aa-4cff-8aea-5c17ef907d3d" providerId="ADAL" clId="{65E6D990-E7BA-4A43-8D21-B2E5D83DA0C6}" dt="2023-11-16T00:00:06.545" v="349" actId="14100"/>
          <ac:grpSpMkLst>
            <pc:docMk/>
            <pc:sldMk cId="0" sldId="267"/>
            <ac:grpSpMk id="4" creationId="{00000000-0000-0000-0000-000000000000}"/>
          </ac:grpSpMkLst>
        </pc:grpChg>
        <pc:grpChg chg="mod">
          <ac:chgData name="Bruegger,Retta" userId="e785c7cb-42aa-4cff-8aea-5c17ef907d3d" providerId="ADAL" clId="{65E6D990-E7BA-4A43-8D21-B2E5D83DA0C6}" dt="2023-11-16T00:00:10.387" v="350" actId="1076"/>
          <ac:grpSpMkLst>
            <pc:docMk/>
            <pc:sldMk cId="0" sldId="267"/>
            <ac:grpSpMk id="6" creationId="{00000000-0000-0000-0000-000000000000}"/>
          </ac:grpSpMkLst>
        </pc:grpChg>
        <pc:grpChg chg="mod">
          <ac:chgData name="Bruegger,Retta" userId="e785c7cb-42aa-4cff-8aea-5c17ef907d3d" providerId="ADAL" clId="{65E6D990-E7BA-4A43-8D21-B2E5D83DA0C6}" dt="2023-11-16T00:00:16.059" v="352" actId="1076"/>
          <ac:grpSpMkLst>
            <pc:docMk/>
            <pc:sldMk cId="0" sldId="267"/>
            <ac:grpSpMk id="8" creationId="{00000000-0000-0000-0000-000000000000}"/>
          </ac:grpSpMkLst>
        </pc:grpChg>
        <pc:grpChg chg="mod">
          <ac:chgData name="Bruegger,Retta" userId="e785c7cb-42aa-4cff-8aea-5c17ef907d3d" providerId="ADAL" clId="{65E6D990-E7BA-4A43-8D21-B2E5D83DA0C6}" dt="2023-11-15T23:49:56.391" v="122" actId="164"/>
          <ac:grpSpMkLst>
            <pc:docMk/>
            <pc:sldMk cId="0" sldId="267"/>
            <ac:grpSpMk id="13" creationId="{00000000-0000-0000-0000-000000000000}"/>
          </ac:grpSpMkLst>
        </pc:grpChg>
        <pc:grpChg chg="mod">
          <ac:chgData name="Bruegger,Retta" userId="e785c7cb-42aa-4cff-8aea-5c17ef907d3d" providerId="ADAL" clId="{65E6D990-E7BA-4A43-8D21-B2E5D83DA0C6}" dt="2023-11-15T23:49:56.391" v="122" actId="164"/>
          <ac:grpSpMkLst>
            <pc:docMk/>
            <pc:sldMk cId="0" sldId="267"/>
            <ac:grpSpMk id="15" creationId="{00000000-0000-0000-0000-000000000000}"/>
          </ac:grpSpMkLst>
        </pc:grpChg>
        <pc:grpChg chg="add mod">
          <ac:chgData name="Bruegger,Retta" userId="e785c7cb-42aa-4cff-8aea-5c17ef907d3d" providerId="ADAL" clId="{65E6D990-E7BA-4A43-8D21-B2E5D83DA0C6}" dt="2023-11-15T23:49:50.755" v="121" actId="571"/>
          <ac:grpSpMkLst>
            <pc:docMk/>
            <pc:sldMk cId="0" sldId="267"/>
            <ac:grpSpMk id="19" creationId="{E1E27A38-238E-AE28-2932-BA943C740EFF}"/>
          </ac:grpSpMkLst>
        </pc:grpChg>
        <pc:grpChg chg="add mod">
          <ac:chgData name="Bruegger,Retta" userId="e785c7cb-42aa-4cff-8aea-5c17ef907d3d" providerId="ADAL" clId="{65E6D990-E7BA-4A43-8D21-B2E5D83DA0C6}" dt="2023-11-15T23:50:00.315" v="123" actId="1076"/>
          <ac:grpSpMkLst>
            <pc:docMk/>
            <pc:sldMk cId="0" sldId="267"/>
            <ac:grpSpMk id="21" creationId="{EC99E35D-C78C-505C-B411-668AB3B7264D}"/>
          </ac:grpSpMkLst>
        </pc:grpChg>
        <pc:grpChg chg="add mod">
          <ac:chgData name="Bruegger,Retta" userId="e785c7cb-42aa-4cff-8aea-5c17ef907d3d" providerId="ADAL" clId="{65E6D990-E7BA-4A43-8D21-B2E5D83DA0C6}" dt="2023-11-16T00:00:38.867" v="355" actId="1076"/>
          <ac:grpSpMkLst>
            <pc:docMk/>
            <pc:sldMk cId="0" sldId="267"/>
            <ac:grpSpMk id="22" creationId="{12C2ADBB-37AF-2244-DEC3-8AA080428625}"/>
          </ac:grpSpMkLst>
        </pc:grpChg>
      </pc:sldChg>
      <pc:sldChg chg="modSp del">
        <pc:chgData name="Bruegger,Retta" userId="e785c7cb-42aa-4cff-8aea-5c17ef907d3d" providerId="ADAL" clId="{65E6D990-E7BA-4A43-8D21-B2E5D83DA0C6}" dt="2023-11-15T23:51:35.242" v="237" actId="47"/>
        <pc:sldMkLst>
          <pc:docMk/>
          <pc:sldMk cId="0" sldId="268"/>
        </pc:sldMkLst>
        <pc:spChg chg="mod">
          <ac:chgData name="Bruegger,Retta" userId="e785c7cb-42aa-4cff-8aea-5c17ef907d3d" providerId="ADAL" clId="{65E6D990-E7BA-4A43-8D21-B2E5D83DA0C6}" dt="2023-11-15T23:38:53.028" v="4"/>
          <ac:spMkLst>
            <pc:docMk/>
            <pc:sldMk cId="0" sldId="268"/>
            <ac:spMk id="2" creationId="{00000000-0000-0000-0000-000000000000}"/>
          </ac:spMkLst>
        </pc:spChg>
        <pc:spChg chg="mod">
          <ac:chgData name="Bruegger,Retta" userId="e785c7cb-42aa-4cff-8aea-5c17ef907d3d" providerId="ADAL" clId="{65E6D990-E7BA-4A43-8D21-B2E5D83DA0C6}" dt="2023-11-15T23:38:53.028" v="4"/>
          <ac:spMkLst>
            <pc:docMk/>
            <pc:sldMk cId="0" sldId="268"/>
            <ac:spMk id="3" creationId="{00000000-0000-0000-0000-000000000000}"/>
          </ac:spMkLst>
        </pc:spChg>
        <pc:spChg chg="mod">
          <ac:chgData name="Bruegger,Retta" userId="e785c7cb-42aa-4cff-8aea-5c17ef907d3d" providerId="ADAL" clId="{65E6D990-E7BA-4A43-8D21-B2E5D83DA0C6}" dt="2023-11-15T23:38:53.028" v="4"/>
          <ac:spMkLst>
            <pc:docMk/>
            <pc:sldMk cId="0" sldId="268"/>
            <ac:spMk id="5" creationId="{00000000-0000-0000-0000-000000000000}"/>
          </ac:spMkLst>
        </pc:spChg>
        <pc:spChg chg="mod">
          <ac:chgData name="Bruegger,Retta" userId="e785c7cb-42aa-4cff-8aea-5c17ef907d3d" providerId="ADAL" clId="{65E6D990-E7BA-4A43-8D21-B2E5D83DA0C6}" dt="2023-11-15T23:38:53.028" v="4"/>
          <ac:spMkLst>
            <pc:docMk/>
            <pc:sldMk cId="0" sldId="268"/>
            <ac:spMk id="7" creationId="{00000000-0000-0000-0000-000000000000}"/>
          </ac:spMkLst>
        </pc:spChg>
        <pc:spChg chg="mod">
          <ac:chgData name="Bruegger,Retta" userId="e785c7cb-42aa-4cff-8aea-5c17ef907d3d" providerId="ADAL" clId="{65E6D990-E7BA-4A43-8D21-B2E5D83DA0C6}" dt="2023-11-15T23:38:53.028" v="4"/>
          <ac:spMkLst>
            <pc:docMk/>
            <pc:sldMk cId="0" sldId="268"/>
            <ac:spMk id="9" creationId="{00000000-0000-0000-0000-000000000000}"/>
          </ac:spMkLst>
        </pc:spChg>
        <pc:spChg chg="mod">
          <ac:chgData name="Bruegger,Retta" userId="e785c7cb-42aa-4cff-8aea-5c17ef907d3d" providerId="ADAL" clId="{65E6D990-E7BA-4A43-8D21-B2E5D83DA0C6}" dt="2023-11-15T23:38:53.028" v="4"/>
          <ac:spMkLst>
            <pc:docMk/>
            <pc:sldMk cId="0" sldId="268"/>
            <ac:spMk id="10" creationId="{00000000-0000-0000-0000-000000000000}"/>
          </ac:spMkLst>
        </pc:spChg>
        <pc:spChg chg="mod">
          <ac:chgData name="Bruegger,Retta" userId="e785c7cb-42aa-4cff-8aea-5c17ef907d3d" providerId="ADAL" clId="{65E6D990-E7BA-4A43-8D21-B2E5D83DA0C6}" dt="2023-11-15T23:38:53.028" v="4"/>
          <ac:spMkLst>
            <pc:docMk/>
            <pc:sldMk cId="0" sldId="268"/>
            <ac:spMk id="11" creationId="{00000000-0000-0000-0000-000000000000}"/>
          </ac:spMkLst>
        </pc:spChg>
        <pc:spChg chg="mod">
          <ac:chgData name="Bruegger,Retta" userId="e785c7cb-42aa-4cff-8aea-5c17ef907d3d" providerId="ADAL" clId="{65E6D990-E7BA-4A43-8D21-B2E5D83DA0C6}" dt="2023-11-15T23:38:53.028" v="4"/>
          <ac:spMkLst>
            <pc:docMk/>
            <pc:sldMk cId="0" sldId="268"/>
            <ac:spMk id="12" creationId="{00000000-0000-0000-0000-000000000000}"/>
          </ac:spMkLst>
        </pc:spChg>
        <pc:spChg chg="mod">
          <ac:chgData name="Bruegger,Retta" userId="e785c7cb-42aa-4cff-8aea-5c17ef907d3d" providerId="ADAL" clId="{65E6D990-E7BA-4A43-8D21-B2E5D83DA0C6}" dt="2023-11-15T23:38:53.028" v="4"/>
          <ac:spMkLst>
            <pc:docMk/>
            <pc:sldMk cId="0" sldId="268"/>
            <ac:spMk id="14" creationId="{00000000-0000-0000-0000-000000000000}"/>
          </ac:spMkLst>
        </pc:spChg>
        <pc:spChg chg="mod">
          <ac:chgData name="Bruegger,Retta" userId="e785c7cb-42aa-4cff-8aea-5c17ef907d3d" providerId="ADAL" clId="{65E6D990-E7BA-4A43-8D21-B2E5D83DA0C6}" dt="2023-11-15T23:38:53.028" v="4"/>
          <ac:spMkLst>
            <pc:docMk/>
            <pc:sldMk cId="0" sldId="268"/>
            <ac:spMk id="16" creationId="{00000000-0000-0000-0000-000000000000}"/>
          </ac:spMkLst>
        </pc:spChg>
        <pc:spChg chg="mod">
          <ac:chgData name="Bruegger,Retta" userId="e785c7cb-42aa-4cff-8aea-5c17ef907d3d" providerId="ADAL" clId="{65E6D990-E7BA-4A43-8D21-B2E5D83DA0C6}" dt="2023-11-15T23:38:53.028" v="4"/>
          <ac:spMkLst>
            <pc:docMk/>
            <pc:sldMk cId="0" sldId="268"/>
            <ac:spMk id="17" creationId="{00000000-0000-0000-0000-000000000000}"/>
          </ac:spMkLst>
        </pc:spChg>
        <pc:spChg chg="mod">
          <ac:chgData name="Bruegger,Retta" userId="e785c7cb-42aa-4cff-8aea-5c17ef907d3d" providerId="ADAL" clId="{65E6D990-E7BA-4A43-8D21-B2E5D83DA0C6}" dt="2023-11-15T23:38:53.028" v="4"/>
          <ac:spMkLst>
            <pc:docMk/>
            <pc:sldMk cId="0" sldId="268"/>
            <ac:spMk id="18" creationId="{00000000-0000-0000-0000-000000000000}"/>
          </ac:spMkLst>
        </pc:spChg>
        <pc:grpChg chg="mod">
          <ac:chgData name="Bruegger,Retta" userId="e785c7cb-42aa-4cff-8aea-5c17ef907d3d" providerId="ADAL" clId="{65E6D990-E7BA-4A43-8D21-B2E5D83DA0C6}" dt="2023-11-15T23:38:53.028" v="4"/>
          <ac:grpSpMkLst>
            <pc:docMk/>
            <pc:sldMk cId="0" sldId="268"/>
            <ac:grpSpMk id="4" creationId="{00000000-0000-0000-0000-000000000000}"/>
          </ac:grpSpMkLst>
        </pc:grpChg>
        <pc:grpChg chg="mod">
          <ac:chgData name="Bruegger,Retta" userId="e785c7cb-42aa-4cff-8aea-5c17ef907d3d" providerId="ADAL" clId="{65E6D990-E7BA-4A43-8D21-B2E5D83DA0C6}" dt="2023-11-15T23:38:53.028" v="4"/>
          <ac:grpSpMkLst>
            <pc:docMk/>
            <pc:sldMk cId="0" sldId="268"/>
            <ac:grpSpMk id="6" creationId="{00000000-0000-0000-0000-000000000000}"/>
          </ac:grpSpMkLst>
        </pc:grpChg>
        <pc:grpChg chg="mod">
          <ac:chgData name="Bruegger,Retta" userId="e785c7cb-42aa-4cff-8aea-5c17ef907d3d" providerId="ADAL" clId="{65E6D990-E7BA-4A43-8D21-B2E5D83DA0C6}" dt="2023-11-15T23:38:53.028" v="4"/>
          <ac:grpSpMkLst>
            <pc:docMk/>
            <pc:sldMk cId="0" sldId="268"/>
            <ac:grpSpMk id="8" creationId="{00000000-0000-0000-0000-000000000000}"/>
          </ac:grpSpMkLst>
        </pc:grpChg>
        <pc:grpChg chg="mod">
          <ac:chgData name="Bruegger,Retta" userId="e785c7cb-42aa-4cff-8aea-5c17ef907d3d" providerId="ADAL" clId="{65E6D990-E7BA-4A43-8D21-B2E5D83DA0C6}" dt="2023-11-15T23:38:53.028" v="4"/>
          <ac:grpSpMkLst>
            <pc:docMk/>
            <pc:sldMk cId="0" sldId="268"/>
            <ac:grpSpMk id="13" creationId="{00000000-0000-0000-0000-000000000000}"/>
          </ac:grpSpMkLst>
        </pc:grpChg>
        <pc:grpChg chg="mod">
          <ac:chgData name="Bruegger,Retta" userId="e785c7cb-42aa-4cff-8aea-5c17ef907d3d" providerId="ADAL" clId="{65E6D990-E7BA-4A43-8D21-B2E5D83DA0C6}" dt="2023-11-15T23:38:53.028" v="4"/>
          <ac:grpSpMkLst>
            <pc:docMk/>
            <pc:sldMk cId="0" sldId="268"/>
            <ac:grpSpMk id="15" creationId="{00000000-0000-0000-0000-000000000000}"/>
          </ac:grpSpMkLst>
        </pc:grpChg>
      </pc:sldChg>
      <pc:sldChg chg="modSp mod addCm modNotes">
        <pc:chgData name="Bruegger,Retta" userId="e785c7cb-42aa-4cff-8aea-5c17ef907d3d" providerId="ADAL" clId="{65E6D990-E7BA-4A43-8D21-B2E5D83DA0C6}" dt="2023-11-15T23:52:21.643" v="253"/>
        <pc:sldMkLst>
          <pc:docMk/>
          <pc:sldMk cId="0" sldId="269"/>
        </pc:sldMkLst>
        <pc:spChg chg="mod">
          <ac:chgData name="Bruegger,Retta" userId="e785c7cb-42aa-4cff-8aea-5c17ef907d3d" providerId="ADAL" clId="{65E6D990-E7BA-4A43-8D21-B2E5D83DA0C6}" dt="2023-11-15T23:52:10.487" v="252" actId="20577"/>
          <ac:spMkLst>
            <pc:docMk/>
            <pc:sldMk cId="0" sldId="269"/>
            <ac:spMk id="2" creationId="{00000000-0000-0000-0000-000000000000}"/>
          </ac:spMkLst>
        </pc:spChg>
        <pc:spChg chg="mod">
          <ac:chgData name="Bruegger,Retta" userId="e785c7cb-42aa-4cff-8aea-5c17ef907d3d" providerId="ADAL" clId="{65E6D990-E7BA-4A43-8D21-B2E5D83DA0C6}" dt="2023-11-15T23:38:53.028" v="4"/>
          <ac:spMkLst>
            <pc:docMk/>
            <pc:sldMk cId="0" sldId="269"/>
            <ac:spMk id="3" creationId="{00000000-0000-0000-0000-000000000000}"/>
          </ac:spMkLst>
        </pc:spChg>
        <pc:spChg chg="mod">
          <ac:chgData name="Bruegger,Retta" userId="e785c7cb-42aa-4cff-8aea-5c17ef907d3d" providerId="ADAL" clId="{65E6D990-E7BA-4A43-8D21-B2E5D83DA0C6}" dt="2023-11-15T23:38:53.028" v="4"/>
          <ac:spMkLst>
            <pc:docMk/>
            <pc:sldMk cId="0" sldId="269"/>
            <ac:spMk id="12" creationId="{00000000-0000-0000-0000-000000000000}"/>
          </ac:spMkLst>
        </pc:spChg>
        <pc:spChg chg="mod">
          <ac:chgData name="Bruegger,Retta" userId="e785c7cb-42aa-4cff-8aea-5c17ef907d3d" providerId="ADAL" clId="{65E6D990-E7BA-4A43-8D21-B2E5D83DA0C6}" dt="2023-11-15T23:38:53.028" v="4"/>
          <ac:spMkLst>
            <pc:docMk/>
            <pc:sldMk cId="0" sldId="269"/>
            <ac:spMk id="32" creationId="{B52F4165-183D-4DF4-9A84-8B439187ADFB}"/>
          </ac:spMkLst>
        </pc:spChg>
        <pc:spChg chg="mod">
          <ac:chgData name="Bruegger,Retta" userId="e785c7cb-42aa-4cff-8aea-5c17ef907d3d" providerId="ADAL" clId="{65E6D990-E7BA-4A43-8D21-B2E5D83DA0C6}" dt="2023-11-15T23:38:53.028" v="4"/>
          <ac:spMkLst>
            <pc:docMk/>
            <pc:sldMk cId="0" sldId="269"/>
            <ac:spMk id="34" creationId="{5F7597C1-1934-4A0E-9478-F95B84299556}"/>
          </ac:spMkLst>
        </pc:spChg>
        <pc:grpChg chg="mod">
          <ac:chgData name="Bruegger,Retta" userId="e785c7cb-42aa-4cff-8aea-5c17ef907d3d" providerId="ADAL" clId="{65E6D990-E7BA-4A43-8D21-B2E5D83DA0C6}" dt="2023-11-15T23:38:53.028" v="4"/>
          <ac:grpSpMkLst>
            <pc:docMk/>
            <pc:sldMk cId="0" sldId="269"/>
            <ac:grpSpMk id="33" creationId="{619A974F-0E65-47B5-B70D-C7316C1F8B66}"/>
          </ac:grpSpMkLst>
        </pc:grpChg>
        <pc:picChg chg="mod">
          <ac:chgData name="Bruegger,Retta" userId="e785c7cb-42aa-4cff-8aea-5c17ef907d3d" providerId="ADAL" clId="{65E6D990-E7BA-4A43-8D21-B2E5D83DA0C6}" dt="2023-11-15T23:38:53.028" v="4"/>
          <ac:picMkLst>
            <pc:docMk/>
            <pc:sldMk cId="0" sldId="269"/>
            <ac:picMk id="4" creationId="{00000000-0000-0000-0000-000000000000}"/>
          </ac:picMkLst>
        </pc:picChg>
        <pc:cxnChg chg="mod">
          <ac:chgData name="Bruegger,Retta" userId="e785c7cb-42aa-4cff-8aea-5c17ef907d3d" providerId="ADAL" clId="{65E6D990-E7BA-4A43-8D21-B2E5D83DA0C6}" dt="2023-11-15T23:38:53.028" v="4"/>
          <ac:cxnSpMkLst>
            <pc:docMk/>
            <pc:sldMk cId="0" sldId="269"/>
            <ac:cxnSpMk id="16" creationId="{7AC154BD-8E6C-4C86-8FD0-1FE73DA85638}"/>
          </ac:cxnSpMkLst>
        </pc:cxnChg>
        <pc:cxnChg chg="mod">
          <ac:chgData name="Bruegger,Retta" userId="e785c7cb-42aa-4cff-8aea-5c17ef907d3d" providerId="ADAL" clId="{65E6D990-E7BA-4A43-8D21-B2E5D83DA0C6}" dt="2023-11-15T23:38:53.028" v="4"/>
          <ac:cxnSpMkLst>
            <pc:docMk/>
            <pc:sldMk cId="0" sldId="269"/>
            <ac:cxnSpMk id="17" creationId="{FAF77018-ED1D-4D18-8E98-9FF4AB16E7E5}"/>
          </ac:cxnSpMkLst>
        </pc:cxnChg>
        <pc:cxnChg chg="mod">
          <ac:chgData name="Bruegger,Retta" userId="e785c7cb-42aa-4cff-8aea-5c17ef907d3d" providerId="ADAL" clId="{65E6D990-E7BA-4A43-8D21-B2E5D83DA0C6}" dt="2023-11-15T23:38:53.028" v="4"/>
          <ac:cxnSpMkLst>
            <pc:docMk/>
            <pc:sldMk cId="0" sldId="269"/>
            <ac:cxnSpMk id="20" creationId="{D38E3899-6EA5-4BA6-9B30-62D807B6582C}"/>
          </ac:cxnSpMkLst>
        </pc:cxnChg>
        <pc:cxnChg chg="mod">
          <ac:chgData name="Bruegger,Retta" userId="e785c7cb-42aa-4cff-8aea-5c17ef907d3d" providerId="ADAL" clId="{65E6D990-E7BA-4A43-8D21-B2E5D83DA0C6}" dt="2023-11-15T23:38:53.028" v="4"/>
          <ac:cxnSpMkLst>
            <pc:docMk/>
            <pc:sldMk cId="0" sldId="269"/>
            <ac:cxnSpMk id="23" creationId="{E0981460-179B-49B3-B8A5-0F4849DB3003}"/>
          </ac:cxnSpMkLst>
        </pc:cxnChg>
        <pc:cxnChg chg="mod">
          <ac:chgData name="Bruegger,Retta" userId="e785c7cb-42aa-4cff-8aea-5c17ef907d3d" providerId="ADAL" clId="{65E6D990-E7BA-4A43-8D21-B2E5D83DA0C6}" dt="2023-11-15T23:38:53.028" v="4"/>
          <ac:cxnSpMkLst>
            <pc:docMk/>
            <pc:sldMk cId="0" sldId="269"/>
            <ac:cxnSpMk id="36" creationId="{CEEFC80E-0C9B-4B1D-848D-F461858571E5}"/>
          </ac:cxnSpMkLst>
        </pc:cxnChg>
        <pc:cxnChg chg="mod">
          <ac:chgData name="Bruegger,Retta" userId="e785c7cb-42aa-4cff-8aea-5c17ef907d3d" providerId="ADAL" clId="{65E6D990-E7BA-4A43-8D21-B2E5D83DA0C6}" dt="2023-11-15T23:38:53.028" v="4"/>
          <ac:cxnSpMkLst>
            <pc:docMk/>
            <pc:sldMk cId="0" sldId="269"/>
            <ac:cxnSpMk id="37" creationId="{6D897442-42F5-46CA-8084-56A4A7374F71}"/>
          </ac:cxnSpMkLst>
        </pc:cxnChg>
        <pc:extLst>
          <p:ext xmlns:p="http://schemas.openxmlformats.org/presentationml/2006/main" uri="{D6D511B9-2390-475A-947B-AFAB55BFBCF1}">
            <pc226:cmChg xmlns:pc226="http://schemas.microsoft.com/office/powerpoint/2022/06/main/command" chg="add">
              <pc226:chgData name="Bruegger,Retta" userId="e785c7cb-42aa-4cff-8aea-5c17ef907d3d" providerId="ADAL" clId="{65E6D990-E7BA-4A43-8D21-B2E5D83DA0C6}" dt="2023-11-15T23:52:21.643" v="253"/>
              <pc2:cmMkLst xmlns:pc2="http://schemas.microsoft.com/office/powerpoint/2019/9/main/command">
                <pc:docMk/>
                <pc:sldMk cId="0" sldId="269"/>
                <pc2:cmMk id="{C7EF9FF4-6B7E-4D3D-819E-F5A78E291793}"/>
              </pc2:cmMkLst>
            </pc226:cmChg>
          </p:ext>
        </pc:extLst>
      </pc:sldChg>
      <pc:sldChg chg="modSp ord modNotes">
        <pc:chgData name="Bruegger,Retta" userId="e785c7cb-42aa-4cff-8aea-5c17ef907d3d" providerId="ADAL" clId="{65E6D990-E7BA-4A43-8D21-B2E5D83DA0C6}" dt="2023-11-15T23:58:23.831" v="300"/>
        <pc:sldMkLst>
          <pc:docMk/>
          <pc:sldMk cId="0" sldId="271"/>
        </pc:sldMkLst>
        <pc:spChg chg="mod">
          <ac:chgData name="Bruegger,Retta" userId="e785c7cb-42aa-4cff-8aea-5c17ef907d3d" providerId="ADAL" clId="{65E6D990-E7BA-4A43-8D21-B2E5D83DA0C6}" dt="2023-11-15T23:38:53.028" v="4"/>
          <ac:spMkLst>
            <pc:docMk/>
            <pc:sldMk cId="0" sldId="271"/>
            <ac:spMk id="5" creationId="{4EBF647C-2C5A-99B1-C432-8B1A74EBBEBE}"/>
          </ac:spMkLst>
        </pc:spChg>
        <pc:picChg chg="mod">
          <ac:chgData name="Bruegger,Retta" userId="e785c7cb-42aa-4cff-8aea-5c17ef907d3d" providerId="ADAL" clId="{65E6D990-E7BA-4A43-8D21-B2E5D83DA0C6}" dt="2023-11-15T23:38:53.028" v="4"/>
          <ac:picMkLst>
            <pc:docMk/>
            <pc:sldMk cId="0" sldId="271"/>
            <ac:picMk id="3" creationId="{A2360EC5-2206-C819-7419-3CC02AA463CA}"/>
          </ac:picMkLst>
        </pc:picChg>
      </pc:sldChg>
      <pc:sldChg chg="modSp mod">
        <pc:chgData name="Bruegger,Retta" userId="e785c7cb-42aa-4cff-8aea-5c17ef907d3d" providerId="ADAL" clId="{65E6D990-E7BA-4A43-8D21-B2E5D83DA0C6}" dt="2023-11-15T23:56:34.587" v="287" actId="948"/>
        <pc:sldMkLst>
          <pc:docMk/>
          <pc:sldMk cId="4139042553" sldId="272"/>
        </pc:sldMkLst>
        <pc:spChg chg="mod">
          <ac:chgData name="Bruegger,Retta" userId="e785c7cb-42aa-4cff-8aea-5c17ef907d3d" providerId="ADAL" clId="{65E6D990-E7BA-4A43-8D21-B2E5D83DA0C6}" dt="2023-11-15T23:38:53.028" v="4"/>
          <ac:spMkLst>
            <pc:docMk/>
            <pc:sldMk cId="4139042553" sldId="272"/>
            <ac:spMk id="3" creationId="{00000000-0000-0000-0000-000000000000}"/>
          </ac:spMkLst>
        </pc:spChg>
        <pc:spChg chg="mod">
          <ac:chgData name="Bruegger,Retta" userId="e785c7cb-42aa-4cff-8aea-5c17ef907d3d" providerId="ADAL" clId="{65E6D990-E7BA-4A43-8D21-B2E5D83DA0C6}" dt="2023-11-15T23:38:53.028" v="4"/>
          <ac:spMkLst>
            <pc:docMk/>
            <pc:sldMk cId="4139042553" sldId="272"/>
            <ac:spMk id="4" creationId="{00000000-0000-0000-0000-000000000000}"/>
          </ac:spMkLst>
        </pc:spChg>
        <pc:spChg chg="mod">
          <ac:chgData name="Bruegger,Retta" userId="e785c7cb-42aa-4cff-8aea-5c17ef907d3d" providerId="ADAL" clId="{65E6D990-E7BA-4A43-8D21-B2E5D83DA0C6}" dt="2023-11-15T23:38:53.028" v="4"/>
          <ac:spMkLst>
            <pc:docMk/>
            <pc:sldMk cId="4139042553" sldId="272"/>
            <ac:spMk id="7" creationId="{00000000-0000-0000-0000-000000000000}"/>
          </ac:spMkLst>
        </pc:spChg>
        <pc:spChg chg="mod">
          <ac:chgData name="Bruegger,Retta" userId="e785c7cb-42aa-4cff-8aea-5c17ef907d3d" providerId="ADAL" clId="{65E6D990-E7BA-4A43-8D21-B2E5D83DA0C6}" dt="2023-11-15T23:55:48.528" v="279" actId="1076"/>
          <ac:spMkLst>
            <pc:docMk/>
            <pc:sldMk cId="4139042553" sldId="272"/>
            <ac:spMk id="8" creationId="{00000000-0000-0000-0000-000000000000}"/>
          </ac:spMkLst>
        </pc:spChg>
        <pc:spChg chg="mod">
          <ac:chgData name="Bruegger,Retta" userId="e785c7cb-42aa-4cff-8aea-5c17ef907d3d" providerId="ADAL" clId="{65E6D990-E7BA-4A43-8D21-B2E5D83DA0C6}" dt="2023-11-15T23:56:34.587" v="287" actId="948"/>
          <ac:spMkLst>
            <pc:docMk/>
            <pc:sldMk cId="4139042553" sldId="272"/>
            <ac:spMk id="9" creationId="{00000000-0000-0000-0000-000000000000}"/>
          </ac:spMkLst>
        </pc:spChg>
        <pc:grpChg chg="mod">
          <ac:chgData name="Bruegger,Retta" userId="e785c7cb-42aa-4cff-8aea-5c17ef907d3d" providerId="ADAL" clId="{65E6D990-E7BA-4A43-8D21-B2E5D83DA0C6}" dt="2023-11-15T23:55:09.956" v="270" actId="1076"/>
          <ac:grpSpMkLst>
            <pc:docMk/>
            <pc:sldMk cId="4139042553" sldId="272"/>
            <ac:grpSpMk id="2" creationId="{00000000-0000-0000-0000-000000000000}"/>
          </ac:grpSpMkLst>
        </pc:grpChg>
        <pc:grpChg chg="mod">
          <ac:chgData name="Bruegger,Retta" userId="e785c7cb-42aa-4cff-8aea-5c17ef907d3d" providerId="ADAL" clId="{65E6D990-E7BA-4A43-8D21-B2E5D83DA0C6}" dt="2023-11-15T23:55:14.430" v="272" actId="1076"/>
          <ac:grpSpMkLst>
            <pc:docMk/>
            <pc:sldMk cId="4139042553" sldId="272"/>
            <ac:grpSpMk id="6" creationId="{00000000-0000-0000-0000-000000000000}"/>
          </ac:grpSpMkLst>
        </pc:grpChg>
        <pc:picChg chg="mod">
          <ac:chgData name="Bruegger,Retta" userId="e785c7cb-42aa-4cff-8aea-5c17ef907d3d" providerId="ADAL" clId="{65E6D990-E7BA-4A43-8D21-B2E5D83DA0C6}" dt="2023-11-15T23:55:12.544" v="271" actId="1076"/>
          <ac:picMkLst>
            <pc:docMk/>
            <pc:sldMk cId="4139042553" sldId="272"/>
            <ac:picMk id="5" creationId="{00000000-0000-0000-0000-000000000000}"/>
          </ac:picMkLst>
        </pc:picChg>
      </pc:sldChg>
      <pc:sldChg chg="modSp del">
        <pc:chgData name="Bruegger,Retta" userId="e785c7cb-42aa-4cff-8aea-5c17ef907d3d" providerId="ADAL" clId="{65E6D990-E7BA-4A43-8D21-B2E5D83DA0C6}" dt="2023-11-15T23:56:03.129" v="282" actId="47"/>
        <pc:sldMkLst>
          <pc:docMk/>
          <pc:sldMk cId="0" sldId="273"/>
        </pc:sldMkLst>
        <pc:spChg chg="mod">
          <ac:chgData name="Bruegger,Retta" userId="e785c7cb-42aa-4cff-8aea-5c17ef907d3d" providerId="ADAL" clId="{65E6D990-E7BA-4A43-8D21-B2E5D83DA0C6}" dt="2023-11-15T23:38:53.028" v="4"/>
          <ac:spMkLst>
            <pc:docMk/>
            <pc:sldMk cId="0" sldId="273"/>
            <ac:spMk id="3" creationId="{00000000-0000-0000-0000-000000000000}"/>
          </ac:spMkLst>
        </pc:spChg>
        <pc:spChg chg="mod">
          <ac:chgData name="Bruegger,Retta" userId="e785c7cb-42aa-4cff-8aea-5c17ef907d3d" providerId="ADAL" clId="{65E6D990-E7BA-4A43-8D21-B2E5D83DA0C6}" dt="2023-11-15T23:38:53.028" v="4"/>
          <ac:spMkLst>
            <pc:docMk/>
            <pc:sldMk cId="0" sldId="273"/>
            <ac:spMk id="4" creationId="{00000000-0000-0000-0000-000000000000}"/>
          </ac:spMkLst>
        </pc:spChg>
        <pc:spChg chg="mod">
          <ac:chgData name="Bruegger,Retta" userId="e785c7cb-42aa-4cff-8aea-5c17ef907d3d" providerId="ADAL" clId="{65E6D990-E7BA-4A43-8D21-B2E5D83DA0C6}" dt="2023-11-15T23:38:53.028" v="4"/>
          <ac:spMkLst>
            <pc:docMk/>
            <pc:sldMk cId="0" sldId="273"/>
            <ac:spMk id="7" creationId="{00000000-0000-0000-0000-000000000000}"/>
          </ac:spMkLst>
        </pc:spChg>
        <pc:spChg chg="mod">
          <ac:chgData name="Bruegger,Retta" userId="e785c7cb-42aa-4cff-8aea-5c17ef907d3d" providerId="ADAL" clId="{65E6D990-E7BA-4A43-8D21-B2E5D83DA0C6}" dt="2023-11-15T23:38:53.028" v="4"/>
          <ac:spMkLst>
            <pc:docMk/>
            <pc:sldMk cId="0" sldId="273"/>
            <ac:spMk id="8" creationId="{00000000-0000-0000-0000-000000000000}"/>
          </ac:spMkLst>
        </pc:spChg>
        <pc:spChg chg="mod">
          <ac:chgData name="Bruegger,Retta" userId="e785c7cb-42aa-4cff-8aea-5c17ef907d3d" providerId="ADAL" clId="{65E6D990-E7BA-4A43-8D21-B2E5D83DA0C6}" dt="2023-11-15T23:38:53.028" v="4"/>
          <ac:spMkLst>
            <pc:docMk/>
            <pc:sldMk cId="0" sldId="273"/>
            <ac:spMk id="9" creationId="{00000000-0000-0000-0000-000000000000}"/>
          </ac:spMkLst>
        </pc:spChg>
        <pc:grpChg chg="mod">
          <ac:chgData name="Bruegger,Retta" userId="e785c7cb-42aa-4cff-8aea-5c17ef907d3d" providerId="ADAL" clId="{65E6D990-E7BA-4A43-8D21-B2E5D83DA0C6}" dt="2023-11-15T23:38:53.028" v="4"/>
          <ac:grpSpMkLst>
            <pc:docMk/>
            <pc:sldMk cId="0" sldId="273"/>
            <ac:grpSpMk id="2" creationId="{00000000-0000-0000-0000-000000000000}"/>
          </ac:grpSpMkLst>
        </pc:grpChg>
        <pc:grpChg chg="mod">
          <ac:chgData name="Bruegger,Retta" userId="e785c7cb-42aa-4cff-8aea-5c17ef907d3d" providerId="ADAL" clId="{65E6D990-E7BA-4A43-8D21-B2E5D83DA0C6}" dt="2023-11-15T23:38:53.028" v="4"/>
          <ac:grpSpMkLst>
            <pc:docMk/>
            <pc:sldMk cId="0" sldId="273"/>
            <ac:grpSpMk id="6" creationId="{00000000-0000-0000-0000-000000000000}"/>
          </ac:grpSpMkLst>
        </pc:grpChg>
        <pc:picChg chg="mod">
          <ac:chgData name="Bruegger,Retta" userId="e785c7cb-42aa-4cff-8aea-5c17ef907d3d" providerId="ADAL" clId="{65E6D990-E7BA-4A43-8D21-B2E5D83DA0C6}" dt="2023-11-15T23:38:53.028" v="4"/>
          <ac:picMkLst>
            <pc:docMk/>
            <pc:sldMk cId="0" sldId="273"/>
            <ac:picMk id="5" creationId="{00000000-0000-0000-0000-000000000000}"/>
          </ac:picMkLst>
        </pc:picChg>
      </pc:sldChg>
      <pc:sldChg chg="modSp del mod ord modNotes">
        <pc:chgData name="Bruegger,Retta" userId="e785c7cb-42aa-4cff-8aea-5c17ef907d3d" providerId="ADAL" clId="{65E6D990-E7BA-4A43-8D21-B2E5D83DA0C6}" dt="2023-11-16T00:02:31.312" v="429" actId="47"/>
        <pc:sldMkLst>
          <pc:docMk/>
          <pc:sldMk cId="2339276510" sldId="274"/>
        </pc:sldMkLst>
        <pc:spChg chg="mod">
          <ac:chgData name="Bruegger,Retta" userId="e785c7cb-42aa-4cff-8aea-5c17ef907d3d" providerId="ADAL" clId="{65E6D990-E7BA-4A43-8D21-B2E5D83DA0C6}" dt="2023-11-15T23:38:53.028" v="4"/>
          <ac:spMkLst>
            <pc:docMk/>
            <pc:sldMk cId="2339276510" sldId="274"/>
            <ac:spMk id="4" creationId="{00000000-0000-0000-0000-000000000000}"/>
          </ac:spMkLst>
        </pc:spChg>
        <pc:spChg chg="mod">
          <ac:chgData name="Bruegger,Retta" userId="e785c7cb-42aa-4cff-8aea-5c17ef907d3d" providerId="ADAL" clId="{65E6D990-E7BA-4A43-8D21-B2E5D83DA0C6}" dt="2023-11-15T23:38:53.028" v="4"/>
          <ac:spMkLst>
            <pc:docMk/>
            <pc:sldMk cId="2339276510" sldId="274"/>
            <ac:spMk id="6" creationId="{00000000-0000-0000-0000-000000000000}"/>
          </ac:spMkLst>
        </pc:spChg>
        <pc:spChg chg="mod">
          <ac:chgData name="Bruegger,Retta" userId="e785c7cb-42aa-4cff-8aea-5c17ef907d3d" providerId="ADAL" clId="{65E6D990-E7BA-4A43-8D21-B2E5D83DA0C6}" dt="2023-11-15T23:38:53.028" v="4"/>
          <ac:spMkLst>
            <pc:docMk/>
            <pc:sldMk cId="2339276510" sldId="274"/>
            <ac:spMk id="8" creationId="{00000000-0000-0000-0000-000000000000}"/>
          </ac:spMkLst>
        </pc:spChg>
        <pc:spChg chg="mod">
          <ac:chgData name="Bruegger,Retta" userId="e785c7cb-42aa-4cff-8aea-5c17ef907d3d" providerId="ADAL" clId="{65E6D990-E7BA-4A43-8D21-B2E5D83DA0C6}" dt="2023-11-15T23:38:53.028" v="4"/>
          <ac:spMkLst>
            <pc:docMk/>
            <pc:sldMk cId="2339276510" sldId="274"/>
            <ac:spMk id="10" creationId="{00000000-0000-0000-0000-000000000000}"/>
          </ac:spMkLst>
        </pc:spChg>
        <pc:spChg chg="mod">
          <ac:chgData name="Bruegger,Retta" userId="e785c7cb-42aa-4cff-8aea-5c17ef907d3d" providerId="ADAL" clId="{65E6D990-E7BA-4A43-8D21-B2E5D83DA0C6}" dt="2023-11-15T23:38:53.028" v="4"/>
          <ac:spMkLst>
            <pc:docMk/>
            <pc:sldMk cId="2339276510" sldId="274"/>
            <ac:spMk id="12" creationId="{00000000-0000-0000-0000-000000000000}"/>
          </ac:spMkLst>
        </pc:spChg>
        <pc:spChg chg="mod">
          <ac:chgData name="Bruegger,Retta" userId="e785c7cb-42aa-4cff-8aea-5c17ef907d3d" providerId="ADAL" clId="{65E6D990-E7BA-4A43-8D21-B2E5D83DA0C6}" dt="2023-11-15T23:38:53.028" v="4"/>
          <ac:spMkLst>
            <pc:docMk/>
            <pc:sldMk cId="2339276510" sldId="274"/>
            <ac:spMk id="14" creationId="{00000000-0000-0000-0000-000000000000}"/>
          </ac:spMkLst>
        </pc:spChg>
        <pc:spChg chg="mod">
          <ac:chgData name="Bruegger,Retta" userId="e785c7cb-42aa-4cff-8aea-5c17ef907d3d" providerId="ADAL" clId="{65E6D990-E7BA-4A43-8D21-B2E5D83DA0C6}" dt="2023-11-15T23:38:53.028" v="4"/>
          <ac:spMkLst>
            <pc:docMk/>
            <pc:sldMk cId="2339276510" sldId="274"/>
            <ac:spMk id="16" creationId="{00000000-0000-0000-0000-000000000000}"/>
          </ac:spMkLst>
        </pc:spChg>
        <pc:spChg chg="mod">
          <ac:chgData name="Bruegger,Retta" userId="e785c7cb-42aa-4cff-8aea-5c17ef907d3d" providerId="ADAL" clId="{65E6D990-E7BA-4A43-8D21-B2E5D83DA0C6}" dt="2023-11-15T23:38:53.028" v="4"/>
          <ac:spMkLst>
            <pc:docMk/>
            <pc:sldMk cId="2339276510" sldId="274"/>
            <ac:spMk id="17" creationId="{00000000-0000-0000-0000-000000000000}"/>
          </ac:spMkLst>
        </pc:spChg>
        <pc:spChg chg="mod">
          <ac:chgData name="Bruegger,Retta" userId="e785c7cb-42aa-4cff-8aea-5c17ef907d3d" providerId="ADAL" clId="{65E6D990-E7BA-4A43-8D21-B2E5D83DA0C6}" dt="2023-11-15T23:38:53.028" v="4"/>
          <ac:spMkLst>
            <pc:docMk/>
            <pc:sldMk cId="2339276510" sldId="274"/>
            <ac:spMk id="18" creationId="{00000000-0000-0000-0000-000000000000}"/>
          </ac:spMkLst>
        </pc:spChg>
        <pc:spChg chg="mod">
          <ac:chgData name="Bruegger,Retta" userId="e785c7cb-42aa-4cff-8aea-5c17ef907d3d" providerId="ADAL" clId="{65E6D990-E7BA-4A43-8D21-B2E5D83DA0C6}" dt="2023-11-15T23:38:53.028" v="4"/>
          <ac:spMkLst>
            <pc:docMk/>
            <pc:sldMk cId="2339276510" sldId="274"/>
            <ac:spMk id="19" creationId="{00000000-0000-0000-0000-000000000000}"/>
          </ac:spMkLst>
        </pc:spChg>
        <pc:spChg chg="mod">
          <ac:chgData name="Bruegger,Retta" userId="e785c7cb-42aa-4cff-8aea-5c17ef907d3d" providerId="ADAL" clId="{65E6D990-E7BA-4A43-8D21-B2E5D83DA0C6}" dt="2023-11-15T23:38:53.028" v="4"/>
          <ac:spMkLst>
            <pc:docMk/>
            <pc:sldMk cId="2339276510" sldId="274"/>
            <ac:spMk id="20" creationId="{00000000-0000-0000-0000-000000000000}"/>
          </ac:spMkLst>
        </pc:spChg>
        <pc:spChg chg="mod">
          <ac:chgData name="Bruegger,Retta" userId="e785c7cb-42aa-4cff-8aea-5c17ef907d3d" providerId="ADAL" clId="{65E6D990-E7BA-4A43-8D21-B2E5D83DA0C6}" dt="2023-11-15T23:38:53.028" v="4"/>
          <ac:spMkLst>
            <pc:docMk/>
            <pc:sldMk cId="2339276510" sldId="274"/>
            <ac:spMk id="21" creationId="{00000000-0000-0000-0000-000000000000}"/>
          </ac:spMkLst>
        </pc:spChg>
        <pc:spChg chg="mod">
          <ac:chgData name="Bruegger,Retta" userId="e785c7cb-42aa-4cff-8aea-5c17ef907d3d" providerId="ADAL" clId="{65E6D990-E7BA-4A43-8D21-B2E5D83DA0C6}" dt="2023-11-15T23:38:53.028" v="4"/>
          <ac:spMkLst>
            <pc:docMk/>
            <pc:sldMk cId="2339276510" sldId="274"/>
            <ac:spMk id="22" creationId="{00000000-0000-0000-0000-000000000000}"/>
          </ac:spMkLst>
        </pc:spChg>
        <pc:spChg chg="mod">
          <ac:chgData name="Bruegger,Retta" userId="e785c7cb-42aa-4cff-8aea-5c17ef907d3d" providerId="ADAL" clId="{65E6D990-E7BA-4A43-8D21-B2E5D83DA0C6}" dt="2023-11-15T23:38:53.028" v="4"/>
          <ac:spMkLst>
            <pc:docMk/>
            <pc:sldMk cId="2339276510" sldId="274"/>
            <ac:spMk id="23" creationId="{00000000-0000-0000-0000-000000000000}"/>
          </ac:spMkLst>
        </pc:spChg>
        <pc:spChg chg="mod">
          <ac:chgData name="Bruegger,Retta" userId="e785c7cb-42aa-4cff-8aea-5c17ef907d3d" providerId="ADAL" clId="{65E6D990-E7BA-4A43-8D21-B2E5D83DA0C6}" dt="2023-11-15T23:38:53.028" v="4"/>
          <ac:spMkLst>
            <pc:docMk/>
            <pc:sldMk cId="2339276510" sldId="274"/>
            <ac:spMk id="25" creationId="{00000000-0000-0000-0000-000000000000}"/>
          </ac:spMkLst>
        </pc:spChg>
        <pc:spChg chg="mod">
          <ac:chgData name="Bruegger,Retta" userId="e785c7cb-42aa-4cff-8aea-5c17ef907d3d" providerId="ADAL" clId="{65E6D990-E7BA-4A43-8D21-B2E5D83DA0C6}" dt="2023-11-15T23:38:53.028" v="4"/>
          <ac:spMkLst>
            <pc:docMk/>
            <pc:sldMk cId="2339276510" sldId="274"/>
            <ac:spMk id="26" creationId="{00000000-0000-0000-0000-000000000000}"/>
          </ac:spMkLst>
        </pc:spChg>
        <pc:spChg chg="mod">
          <ac:chgData name="Bruegger,Retta" userId="e785c7cb-42aa-4cff-8aea-5c17ef907d3d" providerId="ADAL" clId="{65E6D990-E7BA-4A43-8D21-B2E5D83DA0C6}" dt="2023-11-15T23:38:53.028" v="4"/>
          <ac:spMkLst>
            <pc:docMk/>
            <pc:sldMk cId="2339276510" sldId="274"/>
            <ac:spMk id="27" creationId="{00000000-0000-0000-0000-000000000000}"/>
          </ac:spMkLst>
        </pc:spChg>
        <pc:grpChg chg="mod">
          <ac:chgData name="Bruegger,Retta" userId="e785c7cb-42aa-4cff-8aea-5c17ef907d3d" providerId="ADAL" clId="{65E6D990-E7BA-4A43-8D21-B2E5D83DA0C6}" dt="2023-11-15T23:38:53.028" v="4"/>
          <ac:grpSpMkLst>
            <pc:docMk/>
            <pc:sldMk cId="2339276510" sldId="274"/>
            <ac:grpSpMk id="3"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5"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7"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9"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11"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13" creationId="{00000000-0000-0000-0000-000000000000}"/>
          </ac:grpSpMkLst>
        </pc:grpChg>
        <pc:grpChg chg="mod">
          <ac:chgData name="Bruegger,Retta" userId="e785c7cb-42aa-4cff-8aea-5c17ef907d3d" providerId="ADAL" clId="{65E6D990-E7BA-4A43-8D21-B2E5D83DA0C6}" dt="2023-11-15T23:59:14.382" v="306" actId="1076"/>
          <ac:grpSpMkLst>
            <pc:docMk/>
            <pc:sldMk cId="2339276510" sldId="274"/>
            <ac:grpSpMk id="15" creationId="{00000000-0000-0000-0000-000000000000}"/>
          </ac:grpSpMkLst>
        </pc:grpChg>
        <pc:grpChg chg="mod">
          <ac:chgData name="Bruegger,Retta" userId="e785c7cb-42aa-4cff-8aea-5c17ef907d3d" providerId="ADAL" clId="{65E6D990-E7BA-4A43-8D21-B2E5D83DA0C6}" dt="2023-11-15T23:38:53.028" v="4"/>
          <ac:grpSpMkLst>
            <pc:docMk/>
            <pc:sldMk cId="2339276510" sldId="274"/>
            <ac:grpSpMk id="24" creationId="{00000000-0000-0000-0000-000000000000}"/>
          </ac:grpSpMkLst>
        </pc:grpChg>
        <pc:picChg chg="mod">
          <ac:chgData name="Bruegger,Retta" userId="e785c7cb-42aa-4cff-8aea-5c17ef907d3d" providerId="ADAL" clId="{65E6D990-E7BA-4A43-8D21-B2E5D83DA0C6}" dt="2023-11-15T23:38:53.028" v="4"/>
          <ac:picMkLst>
            <pc:docMk/>
            <pc:sldMk cId="2339276510" sldId="274"/>
            <ac:picMk id="2" creationId="{00000000-0000-0000-0000-000000000000}"/>
          </ac:picMkLst>
        </pc:picChg>
      </pc:sldChg>
      <pc:sldChg chg="modSp">
        <pc:chgData name="Bruegger,Retta" userId="e785c7cb-42aa-4cff-8aea-5c17ef907d3d" providerId="ADAL" clId="{65E6D990-E7BA-4A43-8D21-B2E5D83DA0C6}" dt="2023-11-15T23:38:53.028" v="4"/>
        <pc:sldMkLst>
          <pc:docMk/>
          <pc:sldMk cId="0" sldId="275"/>
        </pc:sldMkLst>
        <pc:spChg chg="mod">
          <ac:chgData name="Bruegger,Retta" userId="e785c7cb-42aa-4cff-8aea-5c17ef907d3d" providerId="ADAL" clId="{65E6D990-E7BA-4A43-8D21-B2E5D83DA0C6}" dt="2023-11-15T23:38:53.028" v="4"/>
          <ac:spMkLst>
            <pc:docMk/>
            <pc:sldMk cId="0" sldId="275"/>
            <ac:spMk id="3" creationId="{00000000-0000-0000-0000-000000000000}"/>
          </ac:spMkLst>
        </pc:spChg>
        <pc:spChg chg="mod">
          <ac:chgData name="Bruegger,Retta" userId="e785c7cb-42aa-4cff-8aea-5c17ef907d3d" providerId="ADAL" clId="{65E6D990-E7BA-4A43-8D21-B2E5D83DA0C6}" dt="2023-11-15T23:38:53.028" v="4"/>
          <ac:spMkLst>
            <pc:docMk/>
            <pc:sldMk cId="0" sldId="275"/>
            <ac:spMk id="4" creationId="{00000000-0000-0000-0000-000000000000}"/>
          </ac:spMkLst>
        </pc:spChg>
        <pc:picChg chg="mod">
          <ac:chgData name="Bruegger,Retta" userId="e785c7cb-42aa-4cff-8aea-5c17ef907d3d" providerId="ADAL" clId="{65E6D990-E7BA-4A43-8D21-B2E5D83DA0C6}" dt="2023-11-15T23:38:53.028" v="4"/>
          <ac:picMkLst>
            <pc:docMk/>
            <pc:sldMk cId="0" sldId="275"/>
            <ac:picMk id="2" creationId="{00000000-0000-0000-0000-000000000000}"/>
          </ac:picMkLst>
        </pc:picChg>
        <pc:picChg chg="mod">
          <ac:chgData name="Bruegger,Retta" userId="e785c7cb-42aa-4cff-8aea-5c17ef907d3d" providerId="ADAL" clId="{65E6D990-E7BA-4A43-8D21-B2E5D83DA0C6}" dt="2023-11-15T23:38:53.028" v="4"/>
          <ac:picMkLst>
            <pc:docMk/>
            <pc:sldMk cId="0" sldId="275"/>
            <ac:picMk id="6" creationId="{C3F2A7C2-81C2-4BF2-9BDB-C1E300E9727A}"/>
          </ac:picMkLst>
        </pc:picChg>
      </pc:sldChg>
      <pc:sldChg chg="delSp modSp mod setBg">
        <pc:chgData name="Bruegger,Retta" userId="e785c7cb-42aa-4cff-8aea-5c17ef907d3d" providerId="ADAL" clId="{65E6D990-E7BA-4A43-8D21-B2E5D83DA0C6}" dt="2023-11-15T23:58:10.860" v="298"/>
        <pc:sldMkLst>
          <pc:docMk/>
          <pc:sldMk cId="0" sldId="276"/>
        </pc:sldMkLst>
        <pc:spChg chg="mod">
          <ac:chgData name="Bruegger,Retta" userId="e785c7cb-42aa-4cff-8aea-5c17ef907d3d" providerId="ADAL" clId="{65E6D990-E7BA-4A43-8D21-B2E5D83DA0C6}" dt="2023-11-15T23:38:53.028" v="4"/>
          <ac:spMkLst>
            <pc:docMk/>
            <pc:sldMk cId="0" sldId="276"/>
            <ac:spMk id="5" creationId="{00000000-0000-0000-0000-000000000000}"/>
          </ac:spMkLst>
        </pc:spChg>
        <pc:spChg chg="mod">
          <ac:chgData name="Bruegger,Retta" userId="e785c7cb-42aa-4cff-8aea-5c17ef907d3d" providerId="ADAL" clId="{65E6D990-E7BA-4A43-8D21-B2E5D83DA0C6}" dt="2023-11-15T23:38:53.028" v="4"/>
          <ac:spMkLst>
            <pc:docMk/>
            <pc:sldMk cId="0" sldId="276"/>
            <ac:spMk id="6" creationId="{00000000-0000-0000-0000-000000000000}"/>
          </ac:spMkLst>
        </pc:spChg>
        <pc:spChg chg="mod">
          <ac:chgData name="Bruegger,Retta" userId="e785c7cb-42aa-4cff-8aea-5c17ef907d3d" providerId="ADAL" clId="{65E6D990-E7BA-4A43-8D21-B2E5D83DA0C6}" dt="2023-11-15T23:38:53.028" v="4"/>
          <ac:spMkLst>
            <pc:docMk/>
            <pc:sldMk cId="0" sldId="276"/>
            <ac:spMk id="7" creationId="{00000000-0000-0000-0000-000000000000}"/>
          </ac:spMkLst>
        </pc:spChg>
        <pc:spChg chg="mod">
          <ac:chgData name="Bruegger,Retta" userId="e785c7cb-42aa-4cff-8aea-5c17ef907d3d" providerId="ADAL" clId="{65E6D990-E7BA-4A43-8D21-B2E5D83DA0C6}" dt="2023-11-15T23:38:53.028" v="4"/>
          <ac:spMkLst>
            <pc:docMk/>
            <pc:sldMk cId="0" sldId="276"/>
            <ac:spMk id="8" creationId="{00000000-0000-0000-0000-000000000000}"/>
          </ac:spMkLst>
        </pc:spChg>
        <pc:picChg chg="del mod">
          <ac:chgData name="Bruegger,Retta" userId="e785c7cb-42aa-4cff-8aea-5c17ef907d3d" providerId="ADAL" clId="{65E6D990-E7BA-4A43-8D21-B2E5D83DA0C6}" dt="2023-11-15T23:57:37.937" v="294" actId="478"/>
          <ac:picMkLst>
            <pc:docMk/>
            <pc:sldMk cId="0" sldId="276"/>
            <ac:picMk id="2" creationId="{00000000-0000-0000-0000-000000000000}"/>
          </ac:picMkLst>
        </pc:picChg>
        <pc:picChg chg="mod">
          <ac:chgData name="Bruegger,Retta" userId="e785c7cb-42aa-4cff-8aea-5c17ef907d3d" providerId="ADAL" clId="{65E6D990-E7BA-4A43-8D21-B2E5D83DA0C6}" dt="2023-11-15T23:38:53.028" v="4"/>
          <ac:picMkLst>
            <pc:docMk/>
            <pc:sldMk cId="0" sldId="276"/>
            <ac:picMk id="3" creationId="{00000000-0000-0000-0000-000000000000}"/>
          </ac:picMkLst>
        </pc:picChg>
      </pc:sldChg>
      <pc:sldChg chg="modSp mod ord addCm">
        <pc:chgData name="Bruegger,Retta" userId="e785c7cb-42aa-4cff-8aea-5c17ef907d3d" providerId="ADAL" clId="{65E6D990-E7BA-4A43-8D21-B2E5D83DA0C6}" dt="2023-11-15T23:58:23.831" v="300"/>
        <pc:sldMkLst>
          <pc:docMk/>
          <pc:sldMk cId="2759986898" sldId="278"/>
        </pc:sldMkLst>
        <pc:spChg chg="mod">
          <ac:chgData name="Bruegger,Retta" userId="e785c7cb-42aa-4cff-8aea-5c17ef907d3d" providerId="ADAL" clId="{65E6D990-E7BA-4A43-8D21-B2E5D83DA0C6}" dt="2023-11-15T23:38:53.274" v="5" actId="27636"/>
          <ac:spMkLst>
            <pc:docMk/>
            <pc:sldMk cId="2759986898" sldId="278"/>
            <ac:spMk id="7" creationId="{C2D73F58-0CC8-42D3-9995-A91BC8D828A5}"/>
          </ac:spMkLst>
        </pc:spChg>
        <pc:graphicFrameChg chg="mod">
          <ac:chgData name="Bruegger,Retta" userId="e785c7cb-42aa-4cff-8aea-5c17ef907d3d" providerId="ADAL" clId="{65E6D990-E7BA-4A43-8D21-B2E5D83DA0C6}" dt="2023-11-15T23:38:53.028" v="4"/>
          <ac:graphicFrameMkLst>
            <pc:docMk/>
            <pc:sldMk cId="2759986898" sldId="278"/>
            <ac:graphicFrameMk id="3" creationId="{F0D691EC-999E-4702-B142-43E0F272F92B}"/>
          </ac:graphicFrameMkLst>
        </pc:graphicFrameChg>
        <pc:extLst>
          <p:ext xmlns:p="http://schemas.openxmlformats.org/presentationml/2006/main" uri="{D6D511B9-2390-475A-947B-AFAB55BFBCF1}">
            <pc226:cmChg xmlns:pc226="http://schemas.microsoft.com/office/powerpoint/2022/06/main/command" chg="add">
              <pc226:chgData name="Bruegger,Retta" userId="e785c7cb-42aa-4cff-8aea-5c17ef907d3d" providerId="ADAL" clId="{65E6D990-E7BA-4A43-8D21-B2E5D83DA0C6}" dt="2023-11-15T23:54:08.545" v="264"/>
              <pc2:cmMkLst xmlns:pc2="http://schemas.microsoft.com/office/powerpoint/2019/9/main/command">
                <pc:docMk/>
                <pc:sldMk cId="2759986898" sldId="278"/>
                <pc2:cmMk id="{C55FF4E8-867E-4EC2-9E84-46EC487FBE42}"/>
              </pc2:cmMkLst>
            </pc226:cmChg>
          </p:ext>
        </pc:extLst>
      </pc:sldChg>
      <pc:sldChg chg="modSp mod ord">
        <pc:chgData name="Bruegger,Retta" userId="e785c7cb-42aa-4cff-8aea-5c17ef907d3d" providerId="ADAL" clId="{65E6D990-E7BA-4A43-8D21-B2E5D83DA0C6}" dt="2023-11-15T23:58:23.831" v="300"/>
        <pc:sldMkLst>
          <pc:docMk/>
          <pc:sldMk cId="254765978" sldId="279"/>
        </pc:sldMkLst>
        <pc:spChg chg="mod">
          <ac:chgData name="Bruegger,Retta" userId="e785c7cb-42aa-4cff-8aea-5c17ef907d3d" providerId="ADAL" clId="{65E6D990-E7BA-4A43-8D21-B2E5D83DA0C6}" dt="2023-11-15T23:38:53.028" v="4"/>
          <ac:spMkLst>
            <pc:docMk/>
            <pc:sldMk cId="254765978" sldId="279"/>
            <ac:spMk id="5" creationId="{E51D17A4-15CD-441B-BFC1-D9DA0CBB9941}"/>
          </ac:spMkLst>
        </pc:spChg>
        <pc:graphicFrameChg chg="mod">
          <ac:chgData name="Bruegger,Retta" userId="e785c7cb-42aa-4cff-8aea-5c17ef907d3d" providerId="ADAL" clId="{65E6D990-E7BA-4A43-8D21-B2E5D83DA0C6}" dt="2023-11-15T23:38:53.028" v="4"/>
          <ac:graphicFrameMkLst>
            <pc:docMk/>
            <pc:sldMk cId="254765978" sldId="279"/>
            <ac:graphicFrameMk id="4" creationId="{F0D691EC-999E-4702-B142-43E0F272F92B}"/>
          </ac:graphicFrameMkLst>
        </pc:graphicFrameChg>
      </pc:sldChg>
      <pc:sldChg chg="modSp mod ord modNotes">
        <pc:chgData name="Bruegger,Retta" userId="e785c7cb-42aa-4cff-8aea-5c17ef907d3d" providerId="ADAL" clId="{65E6D990-E7BA-4A43-8D21-B2E5D83DA0C6}" dt="2023-11-15T23:52:50.768" v="255"/>
        <pc:sldMkLst>
          <pc:docMk/>
          <pc:sldMk cId="1470503216" sldId="280"/>
        </pc:sldMkLst>
        <pc:spChg chg="mod">
          <ac:chgData name="Bruegger,Retta" userId="e785c7cb-42aa-4cff-8aea-5c17ef907d3d" providerId="ADAL" clId="{65E6D990-E7BA-4A43-8D21-B2E5D83DA0C6}" dt="2023-11-15T23:38:53.288" v="6" actId="27636"/>
          <ac:spMkLst>
            <pc:docMk/>
            <pc:sldMk cId="1470503216" sldId="280"/>
            <ac:spMk id="7" creationId="{C2D73F58-0CC8-42D3-9995-A91BC8D828A5}"/>
          </ac:spMkLst>
        </pc:spChg>
        <pc:graphicFrameChg chg="mod">
          <ac:chgData name="Bruegger,Retta" userId="e785c7cb-42aa-4cff-8aea-5c17ef907d3d" providerId="ADAL" clId="{65E6D990-E7BA-4A43-8D21-B2E5D83DA0C6}" dt="2023-11-15T23:38:53.028" v="4"/>
          <ac:graphicFrameMkLst>
            <pc:docMk/>
            <pc:sldMk cId="1470503216" sldId="280"/>
            <ac:graphicFrameMk id="3" creationId="{F0D691EC-999E-4702-B142-43E0F272F92B}"/>
          </ac:graphicFrameMkLst>
        </pc:graphicFrameChg>
      </pc:sldChg>
      <pc:sldChg chg="modSp ord">
        <pc:chgData name="Bruegger,Retta" userId="e785c7cb-42aa-4cff-8aea-5c17ef907d3d" providerId="ADAL" clId="{65E6D990-E7BA-4A43-8D21-B2E5D83DA0C6}" dt="2023-11-15T23:58:23.831" v="300"/>
        <pc:sldMkLst>
          <pc:docMk/>
          <pc:sldMk cId="4224230595" sldId="281"/>
        </pc:sldMkLst>
        <pc:spChg chg="mod">
          <ac:chgData name="Bruegger,Retta" userId="e785c7cb-42aa-4cff-8aea-5c17ef907d3d" providerId="ADAL" clId="{65E6D990-E7BA-4A43-8D21-B2E5D83DA0C6}" dt="2023-11-15T23:38:53.028" v="4"/>
          <ac:spMkLst>
            <pc:docMk/>
            <pc:sldMk cId="4224230595" sldId="281"/>
            <ac:spMk id="3" creationId="{1B457C80-90DA-46F7-AD2B-C32F6E4041F3}"/>
          </ac:spMkLst>
        </pc:spChg>
        <pc:graphicFrameChg chg="mod">
          <ac:chgData name="Bruegger,Retta" userId="e785c7cb-42aa-4cff-8aea-5c17ef907d3d" providerId="ADAL" clId="{65E6D990-E7BA-4A43-8D21-B2E5D83DA0C6}" dt="2023-11-15T23:38:53.028" v="4"/>
          <ac:graphicFrameMkLst>
            <pc:docMk/>
            <pc:sldMk cId="4224230595" sldId="281"/>
            <ac:graphicFrameMk id="2" creationId="{D5826792-C09B-45DE-B784-FF126A4B5096}"/>
          </ac:graphicFrameMkLst>
        </pc:graphicFrameChg>
      </pc:sldChg>
      <pc:sldChg chg="modSp ord">
        <pc:chgData name="Bruegger,Retta" userId="e785c7cb-42aa-4cff-8aea-5c17ef907d3d" providerId="ADAL" clId="{65E6D990-E7BA-4A43-8D21-B2E5D83DA0C6}" dt="2023-11-15T23:58:23.831" v="300"/>
        <pc:sldMkLst>
          <pc:docMk/>
          <pc:sldMk cId="2840613254" sldId="282"/>
        </pc:sldMkLst>
        <pc:spChg chg="mod">
          <ac:chgData name="Bruegger,Retta" userId="e785c7cb-42aa-4cff-8aea-5c17ef907d3d" providerId="ADAL" clId="{65E6D990-E7BA-4A43-8D21-B2E5D83DA0C6}" dt="2023-11-15T23:38:53.028" v="4"/>
          <ac:spMkLst>
            <pc:docMk/>
            <pc:sldMk cId="2840613254" sldId="282"/>
            <ac:spMk id="5" creationId="{537BE3E1-6934-51F8-1DF1-EAE0E6E8C13C}"/>
          </ac:spMkLst>
        </pc:spChg>
        <pc:picChg chg="mod">
          <ac:chgData name="Bruegger,Retta" userId="e785c7cb-42aa-4cff-8aea-5c17ef907d3d" providerId="ADAL" clId="{65E6D990-E7BA-4A43-8D21-B2E5D83DA0C6}" dt="2023-11-15T23:38:53.028" v="4"/>
          <ac:picMkLst>
            <pc:docMk/>
            <pc:sldMk cId="2840613254" sldId="282"/>
            <ac:picMk id="3" creationId="{C2314E8F-A4ED-8EFB-ACE8-9D69ECE3FA5C}"/>
          </ac:picMkLst>
        </pc:picChg>
      </pc:sldChg>
      <pc:sldChg chg="modSp ord">
        <pc:chgData name="Bruegger,Retta" userId="e785c7cb-42aa-4cff-8aea-5c17ef907d3d" providerId="ADAL" clId="{65E6D990-E7BA-4A43-8D21-B2E5D83DA0C6}" dt="2023-11-15T23:58:23.831" v="300"/>
        <pc:sldMkLst>
          <pc:docMk/>
          <pc:sldMk cId="2321813382" sldId="283"/>
        </pc:sldMkLst>
        <pc:spChg chg="mod">
          <ac:chgData name="Bruegger,Retta" userId="e785c7cb-42aa-4cff-8aea-5c17ef907d3d" providerId="ADAL" clId="{65E6D990-E7BA-4A43-8D21-B2E5D83DA0C6}" dt="2023-11-15T23:38:53.028" v="4"/>
          <ac:spMkLst>
            <pc:docMk/>
            <pc:sldMk cId="2321813382" sldId="283"/>
            <ac:spMk id="4" creationId="{F8692ED6-E050-9B8A-3434-83A53F881062}"/>
          </ac:spMkLst>
        </pc:spChg>
        <pc:picChg chg="mod">
          <ac:chgData name="Bruegger,Retta" userId="e785c7cb-42aa-4cff-8aea-5c17ef907d3d" providerId="ADAL" clId="{65E6D990-E7BA-4A43-8D21-B2E5D83DA0C6}" dt="2023-11-15T23:38:53.028" v="4"/>
          <ac:picMkLst>
            <pc:docMk/>
            <pc:sldMk cId="2321813382" sldId="283"/>
            <ac:picMk id="2" creationId="{DC3C5D4C-69FD-3FAA-7C35-A0C774945C99}"/>
          </ac:picMkLst>
        </pc:picChg>
      </pc:sldChg>
      <pc:sldChg chg="addSp delSp modSp add mod addCm">
        <pc:chgData name="Bruegger,Retta" userId="e785c7cb-42aa-4cff-8aea-5c17ef907d3d" providerId="ADAL" clId="{65E6D990-E7BA-4A43-8D21-B2E5D83DA0C6}" dt="2023-11-16T00:02:24.349" v="428"/>
        <pc:sldMkLst>
          <pc:docMk/>
          <pc:sldMk cId="853773927" sldId="284"/>
        </pc:sldMkLst>
        <pc:spChg chg="del">
          <ac:chgData name="Bruegger,Retta" userId="e785c7cb-42aa-4cff-8aea-5c17ef907d3d" providerId="ADAL" clId="{65E6D990-E7BA-4A43-8D21-B2E5D83DA0C6}" dt="2023-11-15T23:51:22.054" v="231" actId="478"/>
          <ac:spMkLst>
            <pc:docMk/>
            <pc:sldMk cId="853773927" sldId="284"/>
            <ac:spMk id="10" creationId="{00000000-0000-0000-0000-000000000000}"/>
          </ac:spMkLst>
        </pc:spChg>
        <pc:spChg chg="del">
          <ac:chgData name="Bruegger,Retta" userId="e785c7cb-42aa-4cff-8aea-5c17ef907d3d" providerId="ADAL" clId="{65E6D990-E7BA-4A43-8D21-B2E5D83DA0C6}" dt="2023-11-15T23:51:23.474" v="232" actId="478"/>
          <ac:spMkLst>
            <pc:docMk/>
            <pc:sldMk cId="853773927" sldId="284"/>
            <ac:spMk id="11" creationId="{00000000-0000-0000-0000-000000000000}"/>
          </ac:spMkLst>
        </pc:spChg>
        <pc:spChg chg="del">
          <ac:chgData name="Bruegger,Retta" userId="e785c7cb-42aa-4cff-8aea-5c17ef907d3d" providerId="ADAL" clId="{65E6D990-E7BA-4A43-8D21-B2E5D83DA0C6}" dt="2023-11-15T23:51:26.504" v="235" actId="478"/>
          <ac:spMkLst>
            <pc:docMk/>
            <pc:sldMk cId="853773927" sldId="284"/>
            <ac:spMk id="12" creationId="{00000000-0000-0000-0000-000000000000}"/>
          </ac:spMkLst>
        </pc:spChg>
        <pc:spChg chg="mod">
          <ac:chgData name="Bruegger,Retta" userId="e785c7cb-42aa-4cff-8aea-5c17ef907d3d" providerId="ADAL" clId="{65E6D990-E7BA-4A43-8D21-B2E5D83DA0C6}" dt="2023-11-15T23:51:27.344" v="236"/>
          <ac:spMkLst>
            <pc:docMk/>
            <pc:sldMk cId="853773927" sldId="284"/>
            <ac:spMk id="18" creationId="{3D5D4F87-10F8-670A-EC15-D69481DAAD90}"/>
          </ac:spMkLst>
        </pc:spChg>
        <pc:spChg chg="mod">
          <ac:chgData name="Bruegger,Retta" userId="e785c7cb-42aa-4cff-8aea-5c17ef907d3d" providerId="ADAL" clId="{65E6D990-E7BA-4A43-8D21-B2E5D83DA0C6}" dt="2023-11-15T23:51:27.344" v="236"/>
          <ac:spMkLst>
            <pc:docMk/>
            <pc:sldMk cId="853773927" sldId="284"/>
            <ac:spMk id="20" creationId="{8D85570C-42AF-E564-328E-0EC26E9DD96E}"/>
          </ac:spMkLst>
        </pc:spChg>
        <pc:spChg chg="mod">
          <ac:chgData name="Bruegger,Retta" userId="e785c7cb-42aa-4cff-8aea-5c17ef907d3d" providerId="ADAL" clId="{65E6D990-E7BA-4A43-8D21-B2E5D83DA0C6}" dt="2023-11-15T23:51:27.344" v="236"/>
          <ac:spMkLst>
            <pc:docMk/>
            <pc:sldMk cId="853773927" sldId="284"/>
            <ac:spMk id="23" creationId="{110A1C48-F8F9-3984-B5A0-50AB2AB5C0D2}"/>
          </ac:spMkLst>
        </pc:spChg>
        <pc:spChg chg="add del mod">
          <ac:chgData name="Bruegger,Retta" userId="e785c7cb-42aa-4cff-8aea-5c17ef907d3d" providerId="ADAL" clId="{65E6D990-E7BA-4A43-8D21-B2E5D83DA0C6}" dt="2023-11-16T00:00:52.146" v="358" actId="478"/>
          <ac:spMkLst>
            <pc:docMk/>
            <pc:sldMk cId="853773927" sldId="284"/>
            <ac:spMk id="24" creationId="{06619927-7FB6-B9AB-1651-EFD09D5320AC}"/>
          </ac:spMkLst>
        </pc:spChg>
        <pc:spChg chg="add mod">
          <ac:chgData name="Bruegger,Retta" userId="e785c7cb-42aa-4cff-8aea-5c17ef907d3d" providerId="ADAL" clId="{65E6D990-E7BA-4A43-8D21-B2E5D83DA0C6}" dt="2023-11-16T00:01:33.831" v="365" actId="1076"/>
          <ac:spMkLst>
            <pc:docMk/>
            <pc:sldMk cId="853773927" sldId="284"/>
            <ac:spMk id="25" creationId="{C7665935-2843-62A3-B5F8-A1F85C302247}"/>
          </ac:spMkLst>
        </pc:spChg>
        <pc:spChg chg="add mod">
          <ac:chgData name="Bruegger,Retta" userId="e785c7cb-42aa-4cff-8aea-5c17ef907d3d" providerId="ADAL" clId="{65E6D990-E7BA-4A43-8D21-B2E5D83DA0C6}" dt="2023-11-16T00:00:59.258" v="359" actId="1076"/>
          <ac:spMkLst>
            <pc:docMk/>
            <pc:sldMk cId="853773927" sldId="284"/>
            <ac:spMk id="26" creationId="{53211FAF-A9B4-CC0F-6351-FB08DF39B2A7}"/>
          </ac:spMkLst>
        </pc:spChg>
        <pc:spChg chg="mod">
          <ac:chgData name="Bruegger,Retta" userId="e785c7cb-42aa-4cff-8aea-5c17ef907d3d" providerId="ADAL" clId="{65E6D990-E7BA-4A43-8D21-B2E5D83DA0C6}" dt="2023-11-15T23:59:43.034" v="347"/>
          <ac:spMkLst>
            <pc:docMk/>
            <pc:sldMk cId="853773927" sldId="284"/>
            <ac:spMk id="28" creationId="{B687D068-8EE4-8ED1-898F-FCD9ED61064B}"/>
          </ac:spMkLst>
        </pc:spChg>
        <pc:spChg chg="mod">
          <ac:chgData name="Bruegger,Retta" userId="e785c7cb-42aa-4cff-8aea-5c17ef907d3d" providerId="ADAL" clId="{65E6D990-E7BA-4A43-8D21-B2E5D83DA0C6}" dt="2023-11-16T00:01:14.843" v="361"/>
          <ac:spMkLst>
            <pc:docMk/>
            <pc:sldMk cId="853773927" sldId="284"/>
            <ac:spMk id="30" creationId="{BD4EE3A8-EE4D-4E6D-93CF-0F3742CBE111}"/>
          </ac:spMkLst>
        </pc:spChg>
        <pc:spChg chg="add del mod">
          <ac:chgData name="Bruegger,Retta" userId="e785c7cb-42aa-4cff-8aea-5c17ef907d3d" providerId="ADAL" clId="{65E6D990-E7BA-4A43-8D21-B2E5D83DA0C6}" dt="2023-11-16T00:01:36.687" v="367" actId="478"/>
          <ac:spMkLst>
            <pc:docMk/>
            <pc:sldMk cId="853773927" sldId="284"/>
            <ac:spMk id="32" creationId="{043ABE52-981E-4B24-8E7C-948EB2C638E8}"/>
          </ac:spMkLst>
        </pc:spChg>
        <pc:spChg chg="add mod">
          <ac:chgData name="Bruegger,Retta" userId="e785c7cb-42aa-4cff-8aea-5c17ef907d3d" providerId="ADAL" clId="{65E6D990-E7BA-4A43-8D21-B2E5D83DA0C6}" dt="2023-11-16T00:02:04.244" v="412" actId="1076"/>
          <ac:spMkLst>
            <pc:docMk/>
            <pc:sldMk cId="853773927" sldId="284"/>
            <ac:spMk id="33" creationId="{6517E9F1-803F-7329-AC26-F52CEB8DAA47}"/>
          </ac:spMkLst>
        </pc:spChg>
        <pc:spChg chg="add mod">
          <ac:chgData name="Bruegger,Retta" userId="e785c7cb-42aa-4cff-8aea-5c17ef907d3d" providerId="ADAL" clId="{65E6D990-E7BA-4A43-8D21-B2E5D83DA0C6}" dt="2023-11-16T00:02:13.897" v="427" actId="20577"/>
          <ac:spMkLst>
            <pc:docMk/>
            <pc:sldMk cId="853773927" sldId="284"/>
            <ac:spMk id="34" creationId="{6292D042-51EC-26EA-15DF-EF81BC3679AE}"/>
          </ac:spMkLst>
        </pc:spChg>
        <pc:grpChg chg="del">
          <ac:chgData name="Bruegger,Retta" userId="e785c7cb-42aa-4cff-8aea-5c17ef907d3d" providerId="ADAL" clId="{65E6D990-E7BA-4A43-8D21-B2E5D83DA0C6}" dt="2023-11-15T23:51:20.358" v="230" actId="478"/>
          <ac:grpSpMkLst>
            <pc:docMk/>
            <pc:sldMk cId="853773927" sldId="284"/>
            <ac:grpSpMk id="4" creationId="{00000000-0000-0000-0000-000000000000}"/>
          </ac:grpSpMkLst>
        </pc:grpChg>
        <pc:grpChg chg="del">
          <ac:chgData name="Bruegger,Retta" userId="e785c7cb-42aa-4cff-8aea-5c17ef907d3d" providerId="ADAL" clId="{65E6D990-E7BA-4A43-8D21-B2E5D83DA0C6}" dt="2023-11-15T23:51:24.066" v="233" actId="478"/>
          <ac:grpSpMkLst>
            <pc:docMk/>
            <pc:sldMk cId="853773927" sldId="284"/>
            <ac:grpSpMk id="6" creationId="{00000000-0000-0000-0000-000000000000}"/>
          </ac:grpSpMkLst>
        </pc:grpChg>
        <pc:grpChg chg="del">
          <ac:chgData name="Bruegger,Retta" userId="e785c7cb-42aa-4cff-8aea-5c17ef907d3d" providerId="ADAL" clId="{65E6D990-E7BA-4A43-8D21-B2E5D83DA0C6}" dt="2023-11-15T23:51:24.793" v="234" actId="478"/>
          <ac:grpSpMkLst>
            <pc:docMk/>
            <pc:sldMk cId="853773927" sldId="284"/>
            <ac:grpSpMk id="8" creationId="{00000000-0000-0000-0000-000000000000}"/>
          </ac:grpSpMkLst>
        </pc:grpChg>
        <pc:grpChg chg="add del mod">
          <ac:chgData name="Bruegger,Retta" userId="e785c7cb-42aa-4cff-8aea-5c17ef907d3d" providerId="ADAL" clId="{65E6D990-E7BA-4A43-8D21-B2E5D83DA0C6}" dt="2023-11-16T00:00:50.710" v="357" actId="478"/>
          <ac:grpSpMkLst>
            <pc:docMk/>
            <pc:sldMk cId="853773927" sldId="284"/>
            <ac:grpSpMk id="17" creationId="{9696E02E-83BC-F53B-DF64-8F17E290F825}"/>
          </ac:grpSpMkLst>
        </pc:grpChg>
        <pc:grpChg chg="add mod">
          <ac:chgData name="Bruegger,Retta" userId="e785c7cb-42aa-4cff-8aea-5c17ef907d3d" providerId="ADAL" clId="{65E6D990-E7BA-4A43-8D21-B2E5D83DA0C6}" dt="2023-11-16T00:00:59.258" v="359" actId="1076"/>
          <ac:grpSpMkLst>
            <pc:docMk/>
            <pc:sldMk cId="853773927" sldId="284"/>
            <ac:grpSpMk id="19" creationId="{6EC4BEE2-69B9-9A2A-250A-4B7775FC5CB3}"/>
          </ac:grpSpMkLst>
        </pc:grpChg>
        <pc:grpChg chg="add mod">
          <ac:chgData name="Bruegger,Retta" userId="e785c7cb-42aa-4cff-8aea-5c17ef907d3d" providerId="ADAL" clId="{65E6D990-E7BA-4A43-8D21-B2E5D83DA0C6}" dt="2023-11-16T00:00:59.258" v="359" actId="1076"/>
          <ac:grpSpMkLst>
            <pc:docMk/>
            <pc:sldMk cId="853773927" sldId="284"/>
            <ac:grpSpMk id="22" creationId="{F4B5D495-F352-4268-AD4A-226FDE9DE208}"/>
          </ac:grpSpMkLst>
        </pc:grpChg>
        <pc:grpChg chg="add mod">
          <ac:chgData name="Bruegger,Retta" userId="e785c7cb-42aa-4cff-8aea-5c17ef907d3d" providerId="ADAL" clId="{65E6D990-E7BA-4A43-8D21-B2E5D83DA0C6}" dt="2023-11-16T00:01:02.741" v="360" actId="1076"/>
          <ac:grpSpMkLst>
            <pc:docMk/>
            <pc:sldMk cId="853773927" sldId="284"/>
            <ac:grpSpMk id="27" creationId="{35AC8305-333F-2EDC-00FA-6AA097BD985A}"/>
          </ac:grpSpMkLst>
        </pc:grpChg>
        <pc:grpChg chg="add mod">
          <ac:chgData name="Bruegger,Retta" userId="e785c7cb-42aa-4cff-8aea-5c17ef907d3d" providerId="ADAL" clId="{65E6D990-E7BA-4A43-8D21-B2E5D83DA0C6}" dt="2023-11-16T00:01:18.418" v="362" actId="1076"/>
          <ac:grpSpMkLst>
            <pc:docMk/>
            <pc:sldMk cId="853773927" sldId="284"/>
            <ac:grpSpMk id="29" creationId="{CDCDAD82-40EE-7334-5E76-7226DF25718E}"/>
          </ac:grpSpMkLst>
        </pc:grpChg>
        <pc:extLst>
          <p:ext xmlns:p="http://schemas.openxmlformats.org/presentationml/2006/main" uri="{D6D511B9-2390-475A-947B-AFAB55BFBCF1}">
            <pc226:cmChg xmlns:pc226="http://schemas.microsoft.com/office/powerpoint/2022/06/main/command" chg="add">
              <pc226:chgData name="Bruegger,Retta" userId="e785c7cb-42aa-4cff-8aea-5c17ef907d3d" providerId="ADAL" clId="{65E6D990-E7BA-4A43-8D21-B2E5D83DA0C6}" dt="2023-11-16T00:02:24.349" v="428"/>
              <pc2:cmMkLst xmlns:pc2="http://schemas.microsoft.com/office/powerpoint/2019/9/main/command">
                <pc:docMk/>
                <pc:sldMk cId="853773927" sldId="284"/>
                <pc2:cmMk id="{E62B0777-EAFF-4F32-9893-3AC16FAC8EF6}"/>
              </pc2:cmMkLst>
            </pc226:cmChg>
          </p:ext>
        </pc:extLst>
      </pc:sldChg>
      <pc:sldChg chg="add del setBg">
        <pc:chgData name="Bruegger,Retta" userId="e785c7cb-42aa-4cff-8aea-5c17ef907d3d" providerId="ADAL" clId="{65E6D990-E7BA-4A43-8D21-B2E5D83DA0C6}" dt="2023-11-15T23:50:59.906" v="228"/>
        <pc:sldMkLst>
          <pc:docMk/>
          <pc:sldMk cId="4195985099" sldId="284"/>
        </pc:sldMkLst>
      </pc:sldChg>
      <pc:sldChg chg="add ord">
        <pc:chgData name="Bruegger,Retta" userId="e785c7cb-42aa-4cff-8aea-5c17ef907d3d" providerId="ADAL" clId="{65E6D990-E7BA-4A43-8D21-B2E5D83DA0C6}" dt="2023-11-15T23:54:28.373" v="267"/>
        <pc:sldMkLst>
          <pc:docMk/>
          <pc:sldMk cId="968154382" sldId="285"/>
        </pc:sldMkLst>
      </pc:sldChg>
      <pc:sldChg chg="add">
        <pc:chgData name="Bruegger,Retta" userId="e785c7cb-42aa-4cff-8aea-5c17ef907d3d" providerId="ADAL" clId="{65E6D990-E7BA-4A43-8D21-B2E5D83DA0C6}" dt="2023-11-15T23:56:06.639" v="283" actId="2890"/>
        <pc:sldMkLst>
          <pc:docMk/>
          <pc:sldMk cId="3831888451" sldId="286"/>
        </pc:sldMkLst>
      </pc:sldChg>
      <pc:sldChg chg="new addCm">
        <pc:chgData name="Bruegger,Retta" userId="e785c7cb-42aa-4cff-8aea-5c17ef907d3d" providerId="ADAL" clId="{65E6D990-E7BA-4A43-8D21-B2E5D83DA0C6}" dt="2023-11-16T00:02:53.795" v="431"/>
        <pc:sldMkLst>
          <pc:docMk/>
          <pc:sldMk cId="2609447954" sldId="287"/>
        </pc:sldMkLst>
        <pc:extLst>
          <p:ext xmlns:p="http://schemas.openxmlformats.org/presentationml/2006/main" uri="{D6D511B9-2390-475A-947B-AFAB55BFBCF1}">
            <pc226:cmChg xmlns:pc226="http://schemas.microsoft.com/office/powerpoint/2022/06/main/command" chg="add">
              <pc226:chgData name="Bruegger,Retta" userId="e785c7cb-42aa-4cff-8aea-5c17ef907d3d" providerId="ADAL" clId="{65E6D990-E7BA-4A43-8D21-B2E5D83DA0C6}" dt="2023-11-16T00:02:53.795" v="431"/>
              <pc2:cmMkLst xmlns:pc2="http://schemas.microsoft.com/office/powerpoint/2019/9/main/command">
                <pc:docMk/>
                <pc:sldMk cId="2609447954" sldId="287"/>
                <pc2:cmMk id="{D0455F6F-03A4-4F4B-9FD9-FCDC50546322}"/>
              </pc2:cmMkLst>
            </pc226:cmChg>
          </p:ext>
        </pc:extLst>
      </pc:sldChg>
      <pc:sldMasterChg chg="modSp modSldLayout">
        <pc:chgData name="Bruegger,Retta" userId="e785c7cb-42aa-4cff-8aea-5c17ef907d3d" providerId="ADAL" clId="{65E6D990-E7BA-4A43-8D21-B2E5D83DA0C6}" dt="2023-11-15T23:38:53.028" v="4"/>
        <pc:sldMasterMkLst>
          <pc:docMk/>
          <pc:sldMasterMk cId="0" sldId="2147483700"/>
        </pc:sldMasterMkLst>
        <pc:spChg chg="mod">
          <ac:chgData name="Bruegger,Retta" userId="e785c7cb-42aa-4cff-8aea-5c17ef907d3d" providerId="ADAL" clId="{65E6D990-E7BA-4A43-8D21-B2E5D83DA0C6}" dt="2023-11-15T23:38:53.028" v="4"/>
          <ac:spMkLst>
            <pc:docMk/>
            <pc:sldMasterMk cId="0" sldId="2147483700"/>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ac:spMk id="3" creationId="{00000000-0000-0000-0000-000000000000}"/>
          </ac:spMkLst>
        </pc:spChg>
        <pc:spChg chg="mod">
          <ac:chgData name="Bruegger,Retta" userId="e785c7cb-42aa-4cff-8aea-5c17ef907d3d" providerId="ADAL" clId="{65E6D990-E7BA-4A43-8D21-B2E5D83DA0C6}" dt="2023-11-15T23:38:53.028" v="4"/>
          <ac:spMkLst>
            <pc:docMk/>
            <pc:sldMasterMk cId="0" sldId="2147483700"/>
            <ac:spMk id="4" creationId="{00000000-0000-0000-0000-000000000000}"/>
          </ac:spMkLst>
        </pc:spChg>
        <pc:spChg chg="mod">
          <ac:chgData name="Bruegger,Retta" userId="e785c7cb-42aa-4cff-8aea-5c17ef907d3d" providerId="ADAL" clId="{65E6D990-E7BA-4A43-8D21-B2E5D83DA0C6}" dt="2023-11-15T23:38:53.028" v="4"/>
          <ac:spMkLst>
            <pc:docMk/>
            <pc:sldMasterMk cId="0" sldId="2147483700"/>
            <ac:spMk id="5" creationId="{00000000-0000-0000-0000-000000000000}"/>
          </ac:spMkLst>
        </pc:spChg>
        <pc:spChg chg="mod">
          <ac:chgData name="Bruegger,Retta" userId="e785c7cb-42aa-4cff-8aea-5c17ef907d3d" providerId="ADAL" clId="{65E6D990-E7BA-4A43-8D21-B2E5D83DA0C6}" dt="2023-11-15T23:38:53.028" v="4"/>
          <ac:spMkLst>
            <pc:docMk/>
            <pc:sldMasterMk cId="0" sldId="2147483700"/>
            <ac:spMk id="6" creationId="{00000000-0000-0000-0000-000000000000}"/>
          </ac:spMkLst>
        </pc:spChg>
        <pc:sldLayoutChg chg="modSp">
          <pc:chgData name="Bruegger,Retta" userId="e785c7cb-42aa-4cff-8aea-5c17ef907d3d" providerId="ADAL" clId="{65E6D990-E7BA-4A43-8D21-B2E5D83DA0C6}" dt="2023-11-15T23:38:53.028" v="4"/>
          <pc:sldLayoutMkLst>
            <pc:docMk/>
            <pc:sldMasterMk cId="0" sldId="2147483700"/>
            <pc:sldLayoutMk cId="0" sldId="2147483689"/>
          </pc:sldLayoutMkLst>
          <pc:spChg chg="mod">
            <ac:chgData name="Bruegger,Retta" userId="e785c7cb-42aa-4cff-8aea-5c17ef907d3d" providerId="ADAL" clId="{65E6D990-E7BA-4A43-8D21-B2E5D83DA0C6}" dt="2023-11-15T23:38:53.028" v="4"/>
            <ac:spMkLst>
              <pc:docMk/>
              <pc:sldMasterMk cId="0" sldId="2147483700"/>
              <pc:sldLayoutMk cId="0" sldId="2147483689"/>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89"/>
              <ac:spMk id="3"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691"/>
          </pc:sldLayoutMkLst>
          <pc:spChg chg="mod">
            <ac:chgData name="Bruegger,Retta" userId="e785c7cb-42aa-4cff-8aea-5c17ef907d3d" providerId="ADAL" clId="{65E6D990-E7BA-4A43-8D21-B2E5D83DA0C6}" dt="2023-11-15T23:38:53.028" v="4"/>
            <ac:spMkLst>
              <pc:docMk/>
              <pc:sldMasterMk cId="0" sldId="2147483700"/>
              <pc:sldLayoutMk cId="0" sldId="2147483691"/>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1"/>
              <ac:spMk id="3"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692"/>
          </pc:sldLayoutMkLst>
          <pc:spChg chg="mod">
            <ac:chgData name="Bruegger,Retta" userId="e785c7cb-42aa-4cff-8aea-5c17ef907d3d" providerId="ADAL" clId="{65E6D990-E7BA-4A43-8D21-B2E5D83DA0C6}" dt="2023-11-15T23:38:53.028" v="4"/>
            <ac:spMkLst>
              <pc:docMk/>
              <pc:sldMasterMk cId="0" sldId="2147483700"/>
              <pc:sldLayoutMk cId="0" sldId="2147483692"/>
              <ac:spMk id="3"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2"/>
              <ac:spMk id="4"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693"/>
          </pc:sldLayoutMkLst>
          <pc:spChg chg="mod">
            <ac:chgData name="Bruegger,Retta" userId="e785c7cb-42aa-4cff-8aea-5c17ef907d3d" providerId="ADAL" clId="{65E6D990-E7BA-4A43-8D21-B2E5D83DA0C6}" dt="2023-11-15T23:38:53.028" v="4"/>
            <ac:spMkLst>
              <pc:docMk/>
              <pc:sldMasterMk cId="0" sldId="2147483700"/>
              <pc:sldLayoutMk cId="0" sldId="2147483693"/>
              <ac:spMk id="3"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3"/>
              <ac:spMk id="4"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3"/>
              <ac:spMk id="5"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3"/>
              <ac:spMk id="6"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696"/>
          </pc:sldLayoutMkLst>
          <pc:spChg chg="mod">
            <ac:chgData name="Bruegger,Retta" userId="e785c7cb-42aa-4cff-8aea-5c17ef907d3d" providerId="ADAL" clId="{65E6D990-E7BA-4A43-8D21-B2E5D83DA0C6}" dt="2023-11-15T23:38:53.028" v="4"/>
            <ac:spMkLst>
              <pc:docMk/>
              <pc:sldMasterMk cId="0" sldId="2147483700"/>
              <pc:sldLayoutMk cId="0" sldId="2147483696"/>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6"/>
              <ac:spMk id="3"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6"/>
              <ac:spMk id="4"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697"/>
          </pc:sldLayoutMkLst>
          <pc:spChg chg="mod">
            <ac:chgData name="Bruegger,Retta" userId="e785c7cb-42aa-4cff-8aea-5c17ef907d3d" providerId="ADAL" clId="{65E6D990-E7BA-4A43-8D21-B2E5D83DA0C6}" dt="2023-11-15T23:38:53.028" v="4"/>
            <ac:spMkLst>
              <pc:docMk/>
              <pc:sldMasterMk cId="0" sldId="2147483700"/>
              <pc:sldLayoutMk cId="0" sldId="2147483697"/>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7"/>
              <ac:spMk id="3"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697"/>
              <ac:spMk id="4" creationId="{00000000-0000-0000-0000-000000000000}"/>
            </ac:spMkLst>
          </pc:spChg>
        </pc:sldLayoutChg>
        <pc:sldLayoutChg chg="modSp">
          <pc:chgData name="Bruegger,Retta" userId="e785c7cb-42aa-4cff-8aea-5c17ef907d3d" providerId="ADAL" clId="{65E6D990-E7BA-4A43-8D21-B2E5D83DA0C6}" dt="2023-11-15T23:38:53.028" v="4"/>
          <pc:sldLayoutMkLst>
            <pc:docMk/>
            <pc:sldMasterMk cId="0" sldId="2147483700"/>
            <pc:sldLayoutMk cId="0" sldId="2147483702"/>
          </pc:sldLayoutMkLst>
          <pc:spChg chg="mod">
            <ac:chgData name="Bruegger,Retta" userId="e785c7cb-42aa-4cff-8aea-5c17ef907d3d" providerId="ADAL" clId="{65E6D990-E7BA-4A43-8D21-B2E5D83DA0C6}" dt="2023-11-15T23:38:53.028" v="4"/>
            <ac:spMkLst>
              <pc:docMk/>
              <pc:sldMasterMk cId="0" sldId="2147483700"/>
              <pc:sldLayoutMk cId="0" sldId="2147483702"/>
              <ac:spMk id="2" creationId="{00000000-0000-0000-0000-000000000000}"/>
            </ac:spMkLst>
          </pc:spChg>
          <pc:spChg chg="mod">
            <ac:chgData name="Bruegger,Retta" userId="e785c7cb-42aa-4cff-8aea-5c17ef907d3d" providerId="ADAL" clId="{65E6D990-E7BA-4A43-8D21-B2E5D83DA0C6}" dt="2023-11-15T23:38:53.028" v="4"/>
            <ac:spMkLst>
              <pc:docMk/>
              <pc:sldMasterMk cId="0" sldId="2147483700"/>
              <pc:sldLayoutMk cId="0" sldId="2147483702"/>
              <ac:spMk id="3" creationId="{00000000-0000-0000-0000-000000000000}"/>
            </ac:spMkLst>
          </pc:spChg>
        </pc:sldLayoutChg>
      </pc:sldMasterChg>
    </pc:docChg>
  </pc:docChgLst>
  <pc:docChgLst>
    <pc:chgData name="Machmuller,Megan" userId="S::megmach@colostate.edu::7d7bd77f-9769-493e-8ff9-3abf465b46ba" providerId="AD" clId="Web-{7BBCFE42-CE22-E039-BE74-A80405429389}"/>
    <pc:docChg chg="addSld delSld modSld sldOrd addMainMaster modMainMaster modSection">
      <pc:chgData name="Machmuller,Megan" userId="S::megmach@colostate.edu::7d7bd77f-9769-493e-8ff9-3abf465b46ba" providerId="AD" clId="Web-{7BBCFE42-CE22-E039-BE74-A80405429389}" dt="2023-12-12T17:50:17.844" v="5689" actId="1076"/>
      <pc:docMkLst>
        <pc:docMk/>
      </pc:docMkLst>
      <pc:sldChg chg="modSp">
        <pc:chgData name="Machmuller,Megan" userId="S::megmach@colostate.edu::7d7bd77f-9769-493e-8ff9-3abf465b46ba" providerId="AD" clId="Web-{7BBCFE42-CE22-E039-BE74-A80405429389}" dt="2023-12-12T03:28:22.675" v="1559" actId="1076"/>
        <pc:sldMkLst>
          <pc:docMk/>
          <pc:sldMk cId="0" sldId="256"/>
        </pc:sldMkLst>
        <pc:spChg chg="mod">
          <ac:chgData name="Machmuller,Megan" userId="S::megmach@colostate.edu::7d7bd77f-9769-493e-8ff9-3abf465b46ba" providerId="AD" clId="Web-{7BBCFE42-CE22-E039-BE74-A80405429389}" dt="2023-12-12T03:28:22.675" v="1559" actId="1076"/>
          <ac:spMkLst>
            <pc:docMk/>
            <pc:sldMk cId="0" sldId="256"/>
            <ac:spMk id="4" creationId="{00000000-0000-0000-0000-000000000000}"/>
          </ac:spMkLst>
        </pc:spChg>
        <pc:spChg chg="mod">
          <ac:chgData name="Machmuller,Megan" userId="S::megmach@colostate.edu::7d7bd77f-9769-493e-8ff9-3abf465b46ba" providerId="AD" clId="Web-{7BBCFE42-CE22-E039-BE74-A80405429389}" dt="2023-12-12T03:27:48.143" v="1553" actId="20577"/>
          <ac:spMkLst>
            <pc:docMk/>
            <pc:sldMk cId="0" sldId="256"/>
            <ac:spMk id="6" creationId="{00000000-0000-0000-0000-000000000000}"/>
          </ac:spMkLst>
        </pc:spChg>
      </pc:sldChg>
      <pc:sldChg chg="addSp delSp mod modShow">
        <pc:chgData name="Machmuller,Megan" userId="S::megmach@colostate.edu::7d7bd77f-9769-493e-8ff9-3abf465b46ba" providerId="AD" clId="Web-{7BBCFE42-CE22-E039-BE74-A80405429389}" dt="2023-12-12T06:31:42.311" v="5176"/>
        <pc:sldMkLst>
          <pc:docMk/>
          <pc:sldMk cId="0" sldId="258"/>
        </pc:sldMkLst>
        <pc:grpChg chg="add del">
          <ac:chgData name="Machmuller,Megan" userId="S::megmach@colostate.edu::7d7bd77f-9769-493e-8ff9-3abf465b46ba" providerId="AD" clId="Web-{7BBCFE42-CE22-E039-BE74-A80405429389}" dt="2023-12-12T06:29:16.996" v="5167"/>
          <ac:grpSpMkLst>
            <pc:docMk/>
            <pc:sldMk cId="0" sldId="258"/>
            <ac:grpSpMk id="3" creationId="{00000000-0000-0000-0000-000000000000}"/>
          </ac:grpSpMkLst>
        </pc:grpChg>
        <pc:picChg chg="add del">
          <ac:chgData name="Machmuller,Megan" userId="S::megmach@colostate.edu::7d7bd77f-9769-493e-8ff9-3abf465b46ba" providerId="AD" clId="Web-{7BBCFE42-CE22-E039-BE74-A80405429389}" dt="2023-12-12T06:29:13.136" v="5166"/>
          <ac:picMkLst>
            <pc:docMk/>
            <pc:sldMk cId="0" sldId="258"/>
            <ac:picMk id="5" creationId="{00000000-0000-0000-0000-000000000000}"/>
          </ac:picMkLst>
        </pc:picChg>
      </pc:sldChg>
      <pc:sldChg chg="ord modCm">
        <pc:chgData name="Machmuller,Megan" userId="S::megmach@colostate.edu::7d7bd77f-9769-493e-8ff9-3abf465b46ba" providerId="AD" clId="Web-{7BBCFE42-CE22-E039-BE74-A80405429389}" dt="2023-12-12T06:22:39.955" v="5148"/>
        <pc:sldMkLst>
          <pc:docMk/>
          <pc:sldMk cId="0" sldId="263"/>
        </pc:sldMkLst>
        <pc:extLst>
          <p:ext xmlns:p="http://schemas.openxmlformats.org/presentationml/2006/main" uri="{D6D511B9-2390-475A-947B-AFAB55BFBCF1}">
            <pc226:cmChg xmlns:pc226="http://schemas.microsoft.com/office/powerpoint/2022/06/main/command" chg="">
              <pc226:chgData name="Machmuller,Megan" userId="S::megmach@colostate.edu::7d7bd77f-9769-493e-8ff9-3abf465b46ba" providerId="AD" clId="Web-{7BBCFE42-CE22-E039-BE74-A80405429389}" dt="2023-12-12T06:22:39.955" v="5148"/>
              <pc2:cmMkLst xmlns:pc2="http://schemas.microsoft.com/office/powerpoint/2019/9/main/command">
                <pc:docMk/>
                <pc:sldMk cId="0" sldId="263"/>
                <pc2:cmMk id="{D010806D-B4F2-495D-A107-D3B72C99F0E8}"/>
              </pc2:cmMkLst>
              <pc226:cmRplyChg chg="add">
                <pc226:chgData name="Machmuller,Megan" userId="S::megmach@colostate.edu::7d7bd77f-9769-493e-8ff9-3abf465b46ba" providerId="AD" clId="Web-{7BBCFE42-CE22-E039-BE74-A80405429389}" dt="2023-12-12T06:22:39.955" v="5148"/>
                <pc2:cmRplyMkLst xmlns:pc2="http://schemas.microsoft.com/office/powerpoint/2019/9/main/command">
                  <pc:docMk/>
                  <pc:sldMk cId="0" sldId="263"/>
                  <pc2:cmMk id="{D010806D-B4F2-495D-A107-D3B72C99F0E8}"/>
                  <pc2:cmRplyMk id="{66147DC0-0E4D-46BC-A3FC-C95CD38F6A35}"/>
                </pc2:cmRplyMkLst>
              </pc226:cmRplyChg>
            </pc226:cmChg>
          </p:ext>
        </pc:extLst>
      </pc:sldChg>
      <pc:sldChg chg="ord">
        <pc:chgData name="Machmuller,Megan" userId="S::megmach@colostate.edu::7d7bd77f-9769-493e-8ff9-3abf465b46ba" providerId="AD" clId="Web-{7BBCFE42-CE22-E039-BE74-A80405429389}" dt="2023-12-12T06:09:21.901" v="4536"/>
        <pc:sldMkLst>
          <pc:docMk/>
          <pc:sldMk cId="0" sldId="264"/>
        </pc:sldMkLst>
      </pc:sldChg>
      <pc:sldChg chg="ord">
        <pc:chgData name="Machmuller,Megan" userId="S::megmach@colostate.edu::7d7bd77f-9769-493e-8ff9-3abf465b46ba" providerId="AD" clId="Web-{7BBCFE42-CE22-E039-BE74-A80405429389}" dt="2023-12-12T06:09:21.901" v="4535"/>
        <pc:sldMkLst>
          <pc:docMk/>
          <pc:sldMk cId="0" sldId="265"/>
        </pc:sldMkLst>
      </pc:sldChg>
      <pc:sldChg chg="ord">
        <pc:chgData name="Machmuller,Megan" userId="S::megmach@colostate.edu::7d7bd77f-9769-493e-8ff9-3abf465b46ba" providerId="AD" clId="Web-{7BBCFE42-CE22-E039-BE74-A80405429389}" dt="2023-12-12T06:09:21.901" v="4534"/>
        <pc:sldMkLst>
          <pc:docMk/>
          <pc:sldMk cId="0" sldId="266"/>
        </pc:sldMkLst>
      </pc:sldChg>
      <pc:sldChg chg="addCm delCm modNotes">
        <pc:chgData name="Machmuller,Megan" userId="S::megmach@colostate.edu::7d7bd77f-9769-493e-8ff9-3abf465b46ba" providerId="AD" clId="Web-{7BBCFE42-CE22-E039-BE74-A80405429389}" dt="2023-12-12T06:50:22.712" v="5365"/>
        <pc:sldMkLst>
          <pc:docMk/>
          <pc:sldMk cId="0" sldId="275"/>
        </pc:sldMkLst>
        <pc:extLst>
          <p:ext xmlns:p="http://schemas.openxmlformats.org/presentationml/2006/main" uri="{D6D511B9-2390-475A-947B-AFAB55BFBCF1}">
            <pc226:cmChg xmlns:pc226="http://schemas.microsoft.com/office/powerpoint/2022/06/main/command" chg="add del">
              <pc226:chgData name="Machmuller,Megan" userId="S::megmach@colostate.edu::7d7bd77f-9769-493e-8ff9-3abf465b46ba" providerId="AD" clId="Web-{7BBCFE42-CE22-E039-BE74-A80405429389}" dt="2023-12-12T06:50:22.712" v="5365"/>
              <pc2:cmMkLst xmlns:pc2="http://schemas.microsoft.com/office/powerpoint/2019/9/main/command">
                <pc:docMk/>
                <pc:sldMk cId="0" sldId="275"/>
                <pc2:cmMk id="{F1EAAC76-6E74-47F3-B493-F468AC117B8E}"/>
              </pc2:cmMkLst>
            </pc226:cmChg>
          </p:ext>
        </pc:extLst>
      </pc:sldChg>
      <pc:sldChg chg="del">
        <pc:chgData name="Machmuller,Megan" userId="S::megmach@colostate.edu::7d7bd77f-9769-493e-8ff9-3abf465b46ba" providerId="AD" clId="Web-{7BBCFE42-CE22-E039-BE74-A80405429389}" dt="2023-12-11T16:37:18.808" v="586"/>
        <pc:sldMkLst>
          <pc:docMk/>
          <pc:sldMk cId="2609447954" sldId="287"/>
        </pc:sldMkLst>
      </pc:sldChg>
      <pc:sldChg chg="addSp delSp modSp modNotes">
        <pc:chgData name="Machmuller,Megan" userId="S::megmach@colostate.edu::7d7bd77f-9769-493e-8ff9-3abf465b46ba" providerId="AD" clId="Web-{7BBCFE42-CE22-E039-BE74-A80405429389}" dt="2023-12-12T06:26:20.038" v="5157" actId="1076"/>
        <pc:sldMkLst>
          <pc:docMk/>
          <pc:sldMk cId="979490349" sldId="295"/>
        </pc:sldMkLst>
        <pc:spChg chg="del mod">
          <ac:chgData name="Machmuller,Megan" userId="S::megmach@colostate.edu::7d7bd77f-9769-493e-8ff9-3abf465b46ba" providerId="AD" clId="Web-{7BBCFE42-CE22-E039-BE74-A80405429389}" dt="2023-12-12T06:11:51.951" v="4548"/>
          <ac:spMkLst>
            <pc:docMk/>
            <pc:sldMk cId="979490349" sldId="295"/>
            <ac:spMk id="2" creationId="{60AFD724-A3DA-E9EE-0203-9B1CDA7A583B}"/>
          </ac:spMkLst>
        </pc:spChg>
        <pc:spChg chg="add del mod">
          <ac:chgData name="Machmuller,Megan" userId="S::megmach@colostate.edu::7d7bd77f-9769-493e-8ff9-3abf465b46ba" providerId="AD" clId="Web-{7BBCFE42-CE22-E039-BE74-A80405429389}" dt="2023-12-12T05:10:47.084" v="3253"/>
          <ac:spMkLst>
            <pc:docMk/>
            <pc:sldMk cId="979490349" sldId="295"/>
            <ac:spMk id="4" creationId="{A707AAC4-3048-FCF6-4046-8F1CD946E129}"/>
          </ac:spMkLst>
        </pc:spChg>
        <pc:spChg chg="add mod">
          <ac:chgData name="Machmuller,Megan" userId="S::megmach@colostate.edu::7d7bd77f-9769-493e-8ff9-3abf465b46ba" providerId="AD" clId="Web-{7BBCFE42-CE22-E039-BE74-A80405429389}" dt="2023-12-12T05:11:53.335" v="3282" actId="1076"/>
          <ac:spMkLst>
            <pc:docMk/>
            <pc:sldMk cId="979490349" sldId="295"/>
            <ac:spMk id="5" creationId="{22368818-9E3E-0647-1DCE-B3C5DB2F2E7D}"/>
          </ac:spMkLst>
        </pc:spChg>
        <pc:spChg chg="add del mod">
          <ac:chgData name="Machmuller,Megan" userId="S::megmach@colostate.edu::7d7bd77f-9769-493e-8ff9-3abf465b46ba" providerId="AD" clId="Web-{7BBCFE42-CE22-E039-BE74-A80405429389}" dt="2023-12-12T06:12:02.217" v="4551"/>
          <ac:spMkLst>
            <pc:docMk/>
            <pc:sldMk cId="979490349" sldId="295"/>
            <ac:spMk id="7" creationId="{7C375DFE-FF0B-9339-EA70-DAC6AFEFB73D}"/>
          </ac:spMkLst>
        </pc:spChg>
        <pc:spChg chg="add mod">
          <ac:chgData name="Machmuller,Megan" userId="S::megmach@colostate.edu::7d7bd77f-9769-493e-8ff9-3abf465b46ba" providerId="AD" clId="Web-{7BBCFE42-CE22-E039-BE74-A80405429389}" dt="2023-12-12T06:26:11.054" v="5156" actId="20577"/>
          <ac:spMkLst>
            <pc:docMk/>
            <pc:sldMk cId="979490349" sldId="295"/>
            <ac:spMk id="9" creationId="{AD915FFC-32DD-7D04-0644-6D919E8FC672}"/>
          </ac:spMkLst>
        </pc:spChg>
        <pc:picChg chg="add mod">
          <ac:chgData name="Machmuller,Megan" userId="S::megmach@colostate.edu::7d7bd77f-9769-493e-8ff9-3abf465b46ba" providerId="AD" clId="Web-{7BBCFE42-CE22-E039-BE74-A80405429389}" dt="2023-12-12T06:26:20.038" v="5157" actId="1076"/>
          <ac:picMkLst>
            <pc:docMk/>
            <pc:sldMk cId="979490349" sldId="295"/>
            <ac:picMk id="3" creationId="{24EAA57D-FA03-ABC6-F982-2F4A0AE82282}"/>
          </ac:picMkLst>
        </pc:picChg>
      </pc:sldChg>
      <pc:sldChg chg="mod modShow modCm">
        <pc:chgData name="Machmuller,Megan" userId="S::megmach@colostate.edu::7d7bd77f-9769-493e-8ff9-3abf465b46ba" providerId="AD" clId="Web-{7BBCFE42-CE22-E039-BE74-A80405429389}" dt="2023-12-12T06:32:54.329" v="5178"/>
        <pc:sldMkLst>
          <pc:docMk/>
          <pc:sldMk cId="965941614" sldId="304"/>
        </pc:sldMkLst>
        <pc:extLst>
          <p:ext xmlns:p="http://schemas.openxmlformats.org/presentationml/2006/main" uri="{D6D511B9-2390-475A-947B-AFAB55BFBCF1}">
            <pc226:cmChg xmlns:pc226="http://schemas.microsoft.com/office/powerpoint/2022/06/main/command" chg="">
              <pc226:chgData name="Machmuller,Megan" userId="S::megmach@colostate.edu::7d7bd77f-9769-493e-8ff9-3abf465b46ba" providerId="AD" clId="Web-{7BBCFE42-CE22-E039-BE74-A80405429389}" dt="2023-12-12T06:30:02.684" v="5169"/>
              <pc2:cmMkLst xmlns:pc2="http://schemas.microsoft.com/office/powerpoint/2019/9/main/command">
                <pc:docMk/>
                <pc:sldMk cId="965941614" sldId="304"/>
                <pc2:cmMk id="{00AA0C7B-34FD-44AE-B8F9-B61EB3065ADF}"/>
              </pc2:cmMkLst>
              <pc226:cmRplyChg chg="add">
                <pc226:chgData name="Machmuller,Megan" userId="S::megmach@colostate.edu::7d7bd77f-9769-493e-8ff9-3abf465b46ba" providerId="AD" clId="Web-{7BBCFE42-CE22-E039-BE74-A80405429389}" dt="2023-12-12T06:30:02.684" v="5169"/>
                <pc2:cmRplyMkLst xmlns:pc2="http://schemas.microsoft.com/office/powerpoint/2019/9/main/command">
                  <pc:docMk/>
                  <pc:sldMk cId="965941614" sldId="304"/>
                  <pc2:cmMk id="{00AA0C7B-34FD-44AE-B8F9-B61EB3065ADF}"/>
                  <pc2:cmRplyMk id="{DD56F523-2778-4E2E-8737-488DFFE4DB90}"/>
                </pc2:cmRplyMkLst>
              </pc226:cmRplyChg>
              <pc226:cmRplyChg chg="add del">
                <pc226:chgData name="Machmuller,Megan" userId="S::megmach@colostate.edu::7d7bd77f-9769-493e-8ff9-3abf465b46ba" providerId="AD" clId="Web-{7BBCFE42-CE22-E039-BE74-A80405429389}" dt="2023-12-12T06:29:18.761" v="5168"/>
                <pc2:cmRplyMkLst xmlns:pc2="http://schemas.microsoft.com/office/powerpoint/2019/9/main/command">
                  <pc:docMk/>
                  <pc:sldMk cId="965941614" sldId="304"/>
                  <pc2:cmMk id="{00AA0C7B-34FD-44AE-B8F9-B61EB3065ADF}"/>
                  <pc2:cmRplyMk id="{D01B214B-E5A4-43D4-9534-F9676748A369}"/>
                </pc2:cmRplyMkLst>
              </pc226:cmRplyChg>
            </pc226:cmChg>
          </p:ext>
        </pc:extLst>
      </pc:sldChg>
      <pc:sldChg chg="addSp modSp modCm modNotes">
        <pc:chgData name="Machmuller,Megan" userId="S::megmach@colostate.edu::7d7bd77f-9769-493e-8ff9-3abf465b46ba" providerId="AD" clId="Web-{7BBCFE42-CE22-E039-BE74-A80405429389}" dt="2023-12-12T06:34:45.316" v="5179"/>
        <pc:sldMkLst>
          <pc:docMk/>
          <pc:sldMk cId="3639440228" sldId="305"/>
        </pc:sldMkLst>
        <pc:spChg chg="mod">
          <ac:chgData name="Machmuller,Megan" userId="S::megmach@colostate.edu::7d7bd77f-9769-493e-8ff9-3abf465b46ba" providerId="AD" clId="Web-{7BBCFE42-CE22-E039-BE74-A80405429389}" dt="2023-12-12T04:24:46.485" v="3040" actId="1076"/>
          <ac:spMkLst>
            <pc:docMk/>
            <pc:sldMk cId="3639440228" sldId="305"/>
            <ac:spMk id="2" creationId="{2FBDA7B6-9412-150B-1682-23CC0DFB2681}"/>
          </ac:spMkLst>
        </pc:spChg>
        <pc:picChg chg="add mod">
          <ac:chgData name="Machmuller,Megan" userId="S::megmach@colostate.edu::7d7bd77f-9769-493e-8ff9-3abf465b46ba" providerId="AD" clId="Web-{7BBCFE42-CE22-E039-BE74-A80405429389}" dt="2023-12-12T04:24:56.813" v="3042" actId="14100"/>
          <ac:picMkLst>
            <pc:docMk/>
            <pc:sldMk cId="3639440228" sldId="305"/>
            <ac:picMk id="3" creationId="{9E704ED8-9C80-A314-D189-007CD5F0F906}"/>
          </ac:picMkLst>
        </pc:picChg>
        <pc:picChg chg="add mod">
          <ac:chgData name="Machmuller,Megan" userId="S::megmach@colostate.edu::7d7bd77f-9769-493e-8ff9-3abf465b46ba" providerId="AD" clId="Web-{7BBCFE42-CE22-E039-BE74-A80405429389}" dt="2023-12-12T04:24:36.328" v="3038" actId="1076"/>
          <ac:picMkLst>
            <pc:docMk/>
            <pc:sldMk cId="3639440228" sldId="305"/>
            <ac:picMk id="4" creationId="{FFE6F548-9EF8-A1B0-106C-F8D8C0382DD6}"/>
          </ac:picMkLst>
        </pc:picChg>
        <pc:extLst>
          <p:ext xmlns:p="http://schemas.openxmlformats.org/presentationml/2006/main" uri="{D6D511B9-2390-475A-947B-AFAB55BFBCF1}">
            <pc226:cmChg xmlns:pc226="http://schemas.microsoft.com/office/powerpoint/2022/06/main/command" chg="">
              <pc226:chgData name="Machmuller,Megan" userId="S::megmach@colostate.edu::7d7bd77f-9769-493e-8ff9-3abf465b46ba" providerId="AD" clId="Web-{7BBCFE42-CE22-E039-BE74-A80405429389}" dt="2023-12-12T06:34:45.316" v="5179"/>
              <pc2:cmMkLst xmlns:pc2="http://schemas.microsoft.com/office/powerpoint/2019/9/main/command">
                <pc:docMk/>
                <pc:sldMk cId="3639440228" sldId="305"/>
                <pc2:cmMk id="{44D9E6D2-35BA-4733-BBE0-742B9DFC6B99}"/>
              </pc2:cmMkLst>
              <pc226:cmRplyChg chg="add">
                <pc226:chgData name="Machmuller,Megan" userId="S::megmach@colostate.edu::7d7bd77f-9769-493e-8ff9-3abf465b46ba" providerId="AD" clId="Web-{7BBCFE42-CE22-E039-BE74-A80405429389}" dt="2023-12-12T06:34:45.316" v="5179"/>
                <pc2:cmRplyMkLst xmlns:pc2="http://schemas.microsoft.com/office/powerpoint/2019/9/main/command">
                  <pc:docMk/>
                  <pc:sldMk cId="3639440228" sldId="305"/>
                  <pc2:cmMk id="{44D9E6D2-35BA-4733-BBE0-742B9DFC6B99}"/>
                  <pc2:cmRplyMk id="{912A8FA1-9B50-4253-8FB6-97F1697E9FA7}"/>
                </pc2:cmRplyMkLst>
              </pc226:cmRplyChg>
              <pc226:cmRplyChg chg="add">
                <pc226:chgData name="Machmuller,Megan" userId="S::megmach@colostate.edu::7d7bd77f-9769-493e-8ff9-3abf465b46ba" providerId="AD" clId="Web-{7BBCFE42-CE22-E039-BE74-A80405429389}" dt="2023-12-12T06:24:31.880" v="5149"/>
                <pc2:cmRplyMkLst xmlns:pc2="http://schemas.microsoft.com/office/powerpoint/2019/9/main/command">
                  <pc:docMk/>
                  <pc:sldMk cId="3639440228" sldId="305"/>
                  <pc2:cmMk id="{44D9E6D2-35BA-4733-BBE0-742B9DFC6B99}"/>
                  <pc2:cmRplyMk id="{F59781EE-513B-496E-9A68-863D885D1300}"/>
                </pc2:cmRplyMkLst>
              </pc226:cmRplyChg>
            </pc226:cmChg>
          </p:ext>
        </pc:extLst>
      </pc:sldChg>
      <pc:sldChg chg="addSp delSp modSp">
        <pc:chgData name="Machmuller,Megan" userId="S::megmach@colostate.edu::7d7bd77f-9769-493e-8ff9-3abf465b46ba" providerId="AD" clId="Web-{7BBCFE42-CE22-E039-BE74-A80405429389}" dt="2023-12-12T03:24:31.232" v="1552" actId="20577"/>
        <pc:sldMkLst>
          <pc:docMk/>
          <pc:sldMk cId="2974854311" sldId="306"/>
        </pc:sldMkLst>
        <pc:spChg chg="mod">
          <ac:chgData name="Machmuller,Megan" userId="S::megmach@colostate.edu::7d7bd77f-9769-493e-8ff9-3abf465b46ba" providerId="AD" clId="Web-{7BBCFE42-CE22-E039-BE74-A80405429389}" dt="2023-12-12T03:24:31.232" v="1552" actId="20577"/>
          <ac:spMkLst>
            <pc:docMk/>
            <pc:sldMk cId="2974854311" sldId="306"/>
            <ac:spMk id="2" creationId="{3386ACFD-E7DB-0C02-ACB1-8F1B8211431D}"/>
          </ac:spMkLst>
        </pc:spChg>
        <pc:spChg chg="add del mod">
          <ac:chgData name="Machmuller,Megan" userId="S::megmach@colostate.edu::7d7bd77f-9769-493e-8ff9-3abf465b46ba" providerId="AD" clId="Web-{7BBCFE42-CE22-E039-BE74-A80405429389}" dt="2023-12-12T03:15:19.329" v="1510"/>
          <ac:spMkLst>
            <pc:docMk/>
            <pc:sldMk cId="2974854311" sldId="306"/>
            <ac:spMk id="7" creationId="{EC8BE49C-4F0E-2870-33C6-044084E3882F}"/>
          </ac:spMkLst>
        </pc:spChg>
        <pc:spChg chg="add del">
          <ac:chgData name="Machmuller,Megan" userId="S::megmach@colostate.edu::7d7bd77f-9769-493e-8ff9-3abf465b46ba" providerId="AD" clId="Web-{7BBCFE42-CE22-E039-BE74-A80405429389}" dt="2023-12-12T03:00:08.621" v="591"/>
          <ac:spMkLst>
            <pc:docMk/>
            <pc:sldMk cId="2974854311" sldId="306"/>
            <ac:spMk id="9" creationId="{BCED4D40-4B67-4331-AC48-79B82B4A47D8}"/>
          </ac:spMkLst>
        </pc:spChg>
        <pc:spChg chg="add del">
          <ac:chgData name="Machmuller,Megan" userId="S::megmach@colostate.edu::7d7bd77f-9769-493e-8ff9-3abf465b46ba" providerId="AD" clId="Web-{7BBCFE42-CE22-E039-BE74-A80405429389}" dt="2023-12-12T03:00:08.621" v="591"/>
          <ac:spMkLst>
            <pc:docMk/>
            <pc:sldMk cId="2974854311" sldId="306"/>
            <ac:spMk id="11" creationId="{670CEDEF-4F34-412E-84EE-329C1E936AF5}"/>
          </ac:spMkLst>
        </pc:spChg>
        <pc:spChg chg="add del">
          <ac:chgData name="Machmuller,Megan" userId="S::megmach@colostate.edu::7d7bd77f-9769-493e-8ff9-3abf465b46ba" providerId="AD" clId="Web-{7BBCFE42-CE22-E039-BE74-A80405429389}" dt="2023-12-12T03:00:21.934" v="593"/>
          <ac:spMkLst>
            <pc:docMk/>
            <pc:sldMk cId="2974854311" sldId="306"/>
            <ac:spMk id="13" creationId="{53F29798-D584-4792-9B62-3F5F5C36D619}"/>
          </ac:spMkLst>
        </pc:spChg>
        <pc:spChg chg="add del">
          <ac:chgData name="Machmuller,Megan" userId="S::megmach@colostate.edu::7d7bd77f-9769-493e-8ff9-3abf465b46ba" providerId="AD" clId="Web-{7BBCFE42-CE22-E039-BE74-A80405429389}" dt="2023-12-12T03:05:14.675" v="1021"/>
          <ac:spMkLst>
            <pc:docMk/>
            <pc:sldMk cId="2974854311" sldId="306"/>
            <ac:spMk id="15" creationId="{A4AC5506-6312-4701-8D3C-40187889A947}"/>
          </ac:spMkLst>
        </pc:spChg>
        <pc:spChg chg="add del">
          <ac:chgData name="Machmuller,Megan" userId="S::megmach@colostate.edu::7d7bd77f-9769-493e-8ff9-3abf465b46ba" providerId="AD" clId="Web-{7BBCFE42-CE22-E039-BE74-A80405429389}" dt="2023-12-12T03:07:41.569" v="1129"/>
          <ac:spMkLst>
            <pc:docMk/>
            <pc:sldMk cId="2974854311" sldId="306"/>
            <ac:spMk id="20" creationId="{A4AC5506-6312-4701-8D3C-40187889A947}"/>
          </ac:spMkLst>
        </pc:spChg>
        <pc:spChg chg="add">
          <ac:chgData name="Machmuller,Megan" userId="S::megmach@colostate.edu::7d7bd77f-9769-493e-8ff9-3abf465b46ba" providerId="AD" clId="Web-{7BBCFE42-CE22-E039-BE74-A80405429389}" dt="2023-12-12T03:07:41.569" v="1129"/>
          <ac:spMkLst>
            <pc:docMk/>
            <pc:sldMk cId="2974854311" sldId="306"/>
            <ac:spMk id="25" creationId="{A4AC5506-6312-4701-8D3C-40187889A947}"/>
          </ac:spMkLst>
        </pc:spChg>
        <pc:graphicFrameChg chg="add del mod modGraphic">
          <ac:chgData name="Machmuller,Megan" userId="S::megmach@colostate.edu::7d7bd77f-9769-493e-8ff9-3abf465b46ba" providerId="AD" clId="Web-{7BBCFE42-CE22-E039-BE74-A80405429389}" dt="2023-12-12T03:07:20.725" v="1127"/>
          <ac:graphicFrameMkLst>
            <pc:docMk/>
            <pc:sldMk cId="2974854311" sldId="306"/>
            <ac:graphicFrameMk id="4" creationId="{1CDD4F28-935E-3270-F624-FD620E8EDBE8}"/>
          </ac:graphicFrameMkLst>
        </pc:graphicFrameChg>
        <pc:graphicFrameChg chg="add mod modGraphic">
          <ac:chgData name="Machmuller,Megan" userId="S::megmach@colostate.edu::7d7bd77f-9769-493e-8ff9-3abf465b46ba" providerId="AD" clId="Web-{7BBCFE42-CE22-E039-BE74-A80405429389}" dt="2023-12-12T03:15:34.908" v="1532"/>
          <ac:graphicFrameMkLst>
            <pc:docMk/>
            <pc:sldMk cId="2974854311" sldId="306"/>
            <ac:graphicFrameMk id="6" creationId="{99BB7AFC-B393-A317-CBE5-E76AD8DD0D45}"/>
          </ac:graphicFrameMkLst>
        </pc:graphicFrameChg>
      </pc:sldChg>
      <pc:sldChg chg="modSp">
        <pc:chgData name="Machmuller,Megan" userId="S::megmach@colostate.edu::7d7bd77f-9769-493e-8ff9-3abf465b46ba" providerId="AD" clId="Web-{7BBCFE42-CE22-E039-BE74-A80405429389}" dt="2023-12-12T17:49:51.938" v="5685" actId="1076"/>
        <pc:sldMkLst>
          <pc:docMk/>
          <pc:sldMk cId="3684148675" sldId="308"/>
        </pc:sldMkLst>
        <pc:spChg chg="mod">
          <ac:chgData name="Machmuller,Megan" userId="S::megmach@colostate.edu::7d7bd77f-9769-493e-8ff9-3abf465b46ba" providerId="AD" clId="Web-{7BBCFE42-CE22-E039-BE74-A80405429389}" dt="2023-12-12T17:49:51.938" v="5685" actId="1076"/>
          <ac:spMkLst>
            <pc:docMk/>
            <pc:sldMk cId="3684148675" sldId="308"/>
            <ac:spMk id="2" creationId="{60AFD724-A3DA-E9EE-0203-9B1CDA7A583B}"/>
          </ac:spMkLst>
        </pc:spChg>
      </pc:sldChg>
      <pc:sldChg chg="modSp">
        <pc:chgData name="Machmuller,Megan" userId="S::megmach@colostate.edu::7d7bd77f-9769-493e-8ff9-3abf465b46ba" providerId="AD" clId="Web-{7BBCFE42-CE22-E039-BE74-A80405429389}" dt="2023-12-12T17:50:17.844" v="5689" actId="1076"/>
        <pc:sldMkLst>
          <pc:docMk/>
          <pc:sldMk cId="2178260664" sldId="313"/>
        </pc:sldMkLst>
        <pc:spChg chg="mod">
          <ac:chgData name="Machmuller,Megan" userId="S::megmach@colostate.edu::7d7bd77f-9769-493e-8ff9-3abf465b46ba" providerId="AD" clId="Web-{7BBCFE42-CE22-E039-BE74-A80405429389}" dt="2023-12-12T17:50:17.844" v="5689" actId="1076"/>
          <ac:spMkLst>
            <pc:docMk/>
            <pc:sldMk cId="2178260664" sldId="313"/>
            <ac:spMk id="2" creationId="{BBDD142D-4AF8-432C-D91E-C28412FC5E69}"/>
          </ac:spMkLst>
        </pc:spChg>
      </pc:sldChg>
      <pc:sldChg chg="addSp delSp modSp new mod ord setBg addAnim modAnim modNotes">
        <pc:chgData name="Machmuller,Megan" userId="S::megmach@colostate.edu::7d7bd77f-9769-493e-8ff9-3abf465b46ba" providerId="AD" clId="Web-{7BBCFE42-CE22-E039-BE74-A80405429389}" dt="2023-12-12T06:09:02.650" v="4533"/>
        <pc:sldMkLst>
          <pc:docMk/>
          <pc:sldMk cId="3416137019" sldId="335"/>
        </pc:sldMkLst>
        <pc:spChg chg="add mod">
          <ac:chgData name="Machmuller,Megan" userId="S::megmach@colostate.edu::7d7bd77f-9769-493e-8ff9-3abf465b46ba" providerId="AD" clId="Web-{7BBCFE42-CE22-E039-BE74-A80405429389}" dt="2023-12-11T16:02:35.437" v="47" actId="20577"/>
          <ac:spMkLst>
            <pc:docMk/>
            <pc:sldMk cId="3416137019" sldId="335"/>
            <ac:spMk id="5" creationId="{98CB3928-DEBD-38C1-B3F1-BC7EE29F1297}"/>
          </ac:spMkLst>
        </pc:spChg>
        <pc:spChg chg="add mod">
          <ac:chgData name="Machmuller,Megan" userId="S::megmach@colostate.edu::7d7bd77f-9769-493e-8ff9-3abf465b46ba" providerId="AD" clId="Web-{7BBCFE42-CE22-E039-BE74-A80405429389}" dt="2023-12-11T16:30:45.299" v="523" actId="14100"/>
          <ac:spMkLst>
            <pc:docMk/>
            <pc:sldMk cId="3416137019" sldId="335"/>
            <ac:spMk id="7" creationId="{D0B01242-FD1A-9A92-98A5-183B552D47F8}"/>
          </ac:spMkLst>
        </pc:spChg>
        <pc:spChg chg="add mod">
          <ac:chgData name="Machmuller,Megan" userId="S::megmach@colostate.edu::7d7bd77f-9769-493e-8ff9-3abf465b46ba" providerId="AD" clId="Web-{7BBCFE42-CE22-E039-BE74-A80405429389}" dt="2023-12-11T16:30:33.471" v="520" actId="1076"/>
          <ac:spMkLst>
            <pc:docMk/>
            <pc:sldMk cId="3416137019" sldId="335"/>
            <ac:spMk id="8" creationId="{B3B519E3-2AA6-0715-0B3F-5C62879F8404}"/>
          </ac:spMkLst>
        </pc:spChg>
        <pc:spChg chg="add mod">
          <ac:chgData name="Machmuller,Megan" userId="S::megmach@colostate.edu::7d7bd77f-9769-493e-8ff9-3abf465b46ba" providerId="AD" clId="Web-{7BBCFE42-CE22-E039-BE74-A80405429389}" dt="2023-12-12T06:05:10.536" v="4402" actId="20577"/>
          <ac:spMkLst>
            <pc:docMk/>
            <pc:sldMk cId="3416137019" sldId="335"/>
            <ac:spMk id="9" creationId="{958BA18F-98C2-B1BB-8C13-D117815A44CC}"/>
          </ac:spMkLst>
        </pc:spChg>
        <pc:spChg chg="add">
          <ac:chgData name="Machmuller,Megan" userId="S::megmach@colostate.edu::7d7bd77f-9769-493e-8ff9-3abf465b46ba" providerId="AD" clId="Web-{7BBCFE42-CE22-E039-BE74-A80405429389}" dt="2023-12-11T16:30:09.314" v="514"/>
          <ac:spMkLst>
            <pc:docMk/>
            <pc:sldMk cId="3416137019" sldId="335"/>
            <ac:spMk id="11" creationId="{F3057048-7AF0-7BE7-0329-AA7A973CE4C8}"/>
          </ac:spMkLst>
        </pc:spChg>
        <pc:picChg chg="add mod">
          <ac:chgData name="Machmuller,Megan" userId="S::megmach@colostate.edu::7d7bd77f-9769-493e-8ff9-3abf465b46ba" providerId="AD" clId="Web-{7BBCFE42-CE22-E039-BE74-A80405429389}" dt="2023-12-11T16:30:27.033" v="518" actId="1076"/>
          <ac:picMkLst>
            <pc:docMk/>
            <pc:sldMk cId="3416137019" sldId="335"/>
            <ac:picMk id="2" creationId="{AA353914-96B6-BC22-BB90-3470A6A911D6}"/>
          </ac:picMkLst>
        </pc:picChg>
        <pc:picChg chg="add del mod">
          <ac:chgData name="Machmuller,Megan" userId="S::megmach@colostate.edu::7d7bd77f-9769-493e-8ff9-3abf465b46ba" providerId="AD" clId="Web-{7BBCFE42-CE22-E039-BE74-A80405429389}" dt="2023-12-11T16:16:06.742" v="204"/>
          <ac:picMkLst>
            <pc:docMk/>
            <pc:sldMk cId="3416137019" sldId="335"/>
            <ac:picMk id="3" creationId="{ADBDA48C-AA75-ECEC-CEE6-7F0A6174F308}"/>
          </ac:picMkLst>
        </pc:picChg>
        <pc:picChg chg="add del mod">
          <ac:chgData name="Machmuller,Megan" userId="S::megmach@colostate.edu::7d7bd77f-9769-493e-8ff9-3abf465b46ba" providerId="AD" clId="Web-{7BBCFE42-CE22-E039-BE74-A80405429389}" dt="2023-12-11T16:03:06.422" v="55"/>
          <ac:picMkLst>
            <pc:docMk/>
            <pc:sldMk cId="3416137019" sldId="335"/>
            <ac:picMk id="6" creationId="{704B5998-685A-361C-3FF0-979CE3269422}"/>
          </ac:picMkLst>
        </pc:picChg>
        <pc:picChg chg="add">
          <ac:chgData name="Machmuller,Megan" userId="S::megmach@colostate.edu::7d7bd77f-9769-493e-8ff9-3abf465b46ba" providerId="AD" clId="Web-{7BBCFE42-CE22-E039-BE74-A80405429389}" dt="2023-12-11T16:30:09.330" v="515"/>
          <ac:picMkLst>
            <pc:docMk/>
            <pc:sldMk cId="3416137019" sldId="335"/>
            <ac:picMk id="13" creationId="{F85B2298-F7F9-E2C5-FE20-54F93DB8EBCE}"/>
          </ac:picMkLst>
        </pc:picChg>
        <pc:picChg chg="add">
          <ac:chgData name="Machmuller,Megan" userId="S::megmach@colostate.edu::7d7bd77f-9769-493e-8ff9-3abf465b46ba" providerId="AD" clId="Web-{7BBCFE42-CE22-E039-BE74-A80405429389}" dt="2023-12-11T16:30:09.361" v="516"/>
          <ac:picMkLst>
            <pc:docMk/>
            <pc:sldMk cId="3416137019" sldId="335"/>
            <ac:picMk id="15" creationId="{EDD8032C-C153-32F5-4022-5F4A4EC84F36}"/>
          </ac:picMkLst>
        </pc:picChg>
      </pc:sldChg>
      <pc:sldChg chg="delSp add del">
        <pc:chgData name="Machmuller,Megan" userId="S::megmach@colostate.edu::7d7bd77f-9769-493e-8ff9-3abf465b46ba" providerId="AD" clId="Web-{7BBCFE42-CE22-E039-BE74-A80405429389}" dt="2023-12-11T16:05:46.025" v="78"/>
        <pc:sldMkLst>
          <pc:docMk/>
          <pc:sldMk cId="3733575554" sldId="336"/>
        </pc:sldMkLst>
        <pc:spChg chg="del">
          <ac:chgData name="Machmuller,Megan" userId="S::megmach@colostate.edu::7d7bd77f-9769-493e-8ff9-3abf465b46ba" providerId="AD" clId="Web-{7BBCFE42-CE22-E039-BE74-A80405429389}" dt="2023-12-11T16:05:19.962" v="73"/>
          <ac:spMkLst>
            <pc:docMk/>
            <pc:sldMk cId="3733575554" sldId="336"/>
            <ac:spMk id="12" creationId="{00000000-0000-0000-0000-000000000000}"/>
          </ac:spMkLst>
        </pc:spChg>
        <pc:picChg chg="del">
          <ac:chgData name="Machmuller,Megan" userId="S::megmach@colostate.edu::7d7bd77f-9769-493e-8ff9-3abf465b46ba" providerId="AD" clId="Web-{7BBCFE42-CE22-E039-BE74-A80405429389}" dt="2023-12-11T16:05:21.962" v="74"/>
          <ac:picMkLst>
            <pc:docMk/>
            <pc:sldMk cId="3733575554" sldId="336"/>
            <ac:picMk id="10" creationId="{F5D2018D-275E-564F-9DE2-F7DAC715EE06}"/>
          </ac:picMkLst>
        </pc:picChg>
        <pc:picChg chg="del">
          <ac:chgData name="Machmuller,Megan" userId="S::megmach@colostate.edu::7d7bd77f-9769-493e-8ff9-3abf465b46ba" providerId="AD" clId="Web-{7BBCFE42-CE22-E039-BE74-A80405429389}" dt="2023-12-11T16:05:25.852" v="75"/>
          <ac:picMkLst>
            <pc:docMk/>
            <pc:sldMk cId="3733575554" sldId="336"/>
            <ac:picMk id="13" creationId="{00000000-0000-0000-0000-000000000000}"/>
          </ac:picMkLst>
        </pc:picChg>
      </pc:sldChg>
      <pc:sldChg chg="addSp delSp modSp add del addAnim delAnim">
        <pc:chgData name="Machmuller,Megan" userId="S::megmach@colostate.edu::7d7bd77f-9769-493e-8ff9-3abf465b46ba" providerId="AD" clId="Web-{7BBCFE42-CE22-E039-BE74-A80405429389}" dt="2023-12-12T06:01:05.092" v="4320"/>
        <pc:sldMkLst>
          <pc:docMk/>
          <pc:sldMk cId="2157462262" sldId="337"/>
        </pc:sldMkLst>
        <pc:spChg chg="del mod">
          <ac:chgData name="Machmuller,Megan" userId="S::megmach@colostate.edu::7d7bd77f-9769-493e-8ff9-3abf465b46ba" providerId="AD" clId="Web-{7BBCFE42-CE22-E039-BE74-A80405429389}" dt="2023-12-11T16:19:59.404" v="274"/>
          <ac:spMkLst>
            <pc:docMk/>
            <pc:sldMk cId="2157462262" sldId="337"/>
            <ac:spMk id="2" creationId="{D8825296-B5E8-E245-80B0-01232F501B84}"/>
          </ac:spMkLst>
        </pc:spChg>
        <pc:spChg chg="add del mod">
          <ac:chgData name="Machmuller,Megan" userId="S::megmach@colostate.edu::7d7bd77f-9769-493e-8ff9-3abf465b46ba" providerId="AD" clId="Web-{7BBCFE42-CE22-E039-BE74-A80405429389}" dt="2023-12-11T16:07:35.652" v="103"/>
          <ac:spMkLst>
            <pc:docMk/>
            <pc:sldMk cId="2157462262" sldId="337"/>
            <ac:spMk id="6" creationId="{06B887DC-0ADB-32D6-0125-73A11B56ED73}"/>
          </ac:spMkLst>
        </pc:spChg>
        <pc:spChg chg="mod">
          <ac:chgData name="Machmuller,Megan" userId="S::megmach@colostate.edu::7d7bd77f-9769-493e-8ff9-3abf465b46ba" providerId="AD" clId="Web-{7BBCFE42-CE22-E039-BE74-A80405429389}" dt="2023-12-11T16:31:48.722" v="530" actId="20577"/>
          <ac:spMkLst>
            <pc:docMk/>
            <pc:sldMk cId="2157462262" sldId="337"/>
            <ac:spMk id="7" creationId="{A5A2ECBA-5C71-7649-8A15-50F08A74EB8C}"/>
          </ac:spMkLst>
        </pc:spChg>
        <pc:spChg chg="add mod">
          <ac:chgData name="Machmuller,Megan" userId="S::megmach@colostate.edu::7d7bd77f-9769-493e-8ff9-3abf465b46ba" providerId="AD" clId="Web-{7BBCFE42-CE22-E039-BE74-A80405429389}" dt="2023-12-11T16:31:02.831" v="525" actId="1076"/>
          <ac:spMkLst>
            <pc:docMk/>
            <pc:sldMk cId="2157462262" sldId="337"/>
            <ac:spMk id="11" creationId="{40B788FB-6295-0D55-74B3-BBA2704FBCA9}"/>
          </ac:spMkLst>
        </pc:spChg>
        <pc:spChg chg="del">
          <ac:chgData name="Machmuller,Megan" userId="S::megmach@colostate.edu::7d7bd77f-9769-493e-8ff9-3abf465b46ba" providerId="AD" clId="Web-{7BBCFE42-CE22-E039-BE74-A80405429389}" dt="2023-12-11T16:09:15.701" v="110"/>
          <ac:spMkLst>
            <pc:docMk/>
            <pc:sldMk cId="2157462262" sldId="337"/>
            <ac:spMk id="12" creationId="{00000000-0000-0000-0000-000000000000}"/>
          </ac:spMkLst>
        </pc:spChg>
        <pc:spChg chg="del mod topLvl">
          <ac:chgData name="Machmuller,Megan" userId="S::megmach@colostate.edu::7d7bd77f-9769-493e-8ff9-3abf465b46ba" providerId="AD" clId="Web-{7BBCFE42-CE22-E039-BE74-A80405429389}" dt="2023-12-11T16:06:34.198" v="90"/>
          <ac:spMkLst>
            <pc:docMk/>
            <pc:sldMk cId="2157462262" sldId="337"/>
            <ac:spMk id="14" creationId="{67154C99-606F-A042-A042-613207BBFC08}"/>
          </ac:spMkLst>
        </pc:spChg>
        <pc:spChg chg="del topLvl">
          <ac:chgData name="Machmuller,Megan" userId="S::megmach@colostate.edu::7d7bd77f-9769-493e-8ff9-3abf465b46ba" providerId="AD" clId="Web-{7BBCFE42-CE22-E039-BE74-A80405429389}" dt="2023-12-11T16:06:37.667" v="91"/>
          <ac:spMkLst>
            <pc:docMk/>
            <pc:sldMk cId="2157462262" sldId="337"/>
            <ac:spMk id="15" creationId="{7C5898D4-CA0D-4440-8CB4-6B2CBADDCDDA}"/>
          </ac:spMkLst>
        </pc:spChg>
        <pc:spChg chg="del">
          <ac:chgData name="Machmuller,Megan" userId="S::megmach@colostate.edu::7d7bd77f-9769-493e-8ff9-3abf465b46ba" providerId="AD" clId="Web-{7BBCFE42-CE22-E039-BE74-A80405429389}" dt="2023-12-11T16:06:30.104" v="87"/>
          <ac:spMkLst>
            <pc:docMk/>
            <pc:sldMk cId="2157462262" sldId="337"/>
            <ac:spMk id="16" creationId="{0B52AA42-BA11-D540-8277-F780339FFBB2}"/>
          </ac:spMkLst>
        </pc:spChg>
        <pc:spChg chg="del mod">
          <ac:chgData name="Machmuller,Megan" userId="S::megmach@colostate.edu::7d7bd77f-9769-493e-8ff9-3abf465b46ba" providerId="AD" clId="Web-{7BBCFE42-CE22-E039-BE74-A80405429389}" dt="2023-12-11T16:06:28.385" v="86"/>
          <ac:spMkLst>
            <pc:docMk/>
            <pc:sldMk cId="2157462262" sldId="337"/>
            <ac:spMk id="17" creationId="{CB4A72A2-E025-2B47-9852-3456F1CE63FF}"/>
          </ac:spMkLst>
        </pc:spChg>
        <pc:spChg chg="add mod">
          <ac:chgData name="Machmuller,Megan" userId="S::megmach@colostate.edu::7d7bd77f-9769-493e-8ff9-3abf465b46ba" providerId="AD" clId="Web-{7BBCFE42-CE22-E039-BE74-A80405429389}" dt="2023-12-11T16:21:09.015" v="314" actId="14100"/>
          <ac:spMkLst>
            <pc:docMk/>
            <pc:sldMk cId="2157462262" sldId="337"/>
            <ac:spMk id="20" creationId="{91B587F4-B65D-9B44-6CC8-404654B8D88C}"/>
          </ac:spMkLst>
        </pc:spChg>
        <pc:spChg chg="del">
          <ac:chgData name="Machmuller,Megan" userId="S::megmach@colostate.edu::7d7bd77f-9769-493e-8ff9-3abf465b46ba" providerId="AD" clId="Web-{7BBCFE42-CE22-E039-BE74-A80405429389}" dt="2023-12-11T16:06:22.588" v="83"/>
          <ac:spMkLst>
            <pc:docMk/>
            <pc:sldMk cId="2157462262" sldId="337"/>
            <ac:spMk id="21" creationId="{63B666DD-0EE6-EA47-8ACA-C6CEDF97D8F2}"/>
          </ac:spMkLst>
        </pc:spChg>
        <pc:spChg chg="del">
          <ac:chgData name="Machmuller,Megan" userId="S::megmach@colostate.edu::7d7bd77f-9769-493e-8ff9-3abf465b46ba" providerId="AD" clId="Web-{7BBCFE42-CE22-E039-BE74-A80405429389}" dt="2023-12-11T16:06:22.588" v="82"/>
          <ac:spMkLst>
            <pc:docMk/>
            <pc:sldMk cId="2157462262" sldId="337"/>
            <ac:spMk id="22" creationId="{26275AC6-4B3F-B840-9821-A80003DD109C}"/>
          </ac:spMkLst>
        </pc:spChg>
        <pc:spChg chg="del">
          <ac:chgData name="Machmuller,Megan" userId="S::megmach@colostate.edu::7d7bd77f-9769-493e-8ff9-3abf465b46ba" providerId="AD" clId="Web-{7BBCFE42-CE22-E039-BE74-A80405429389}" dt="2023-12-11T16:06:22.588" v="81"/>
          <ac:spMkLst>
            <pc:docMk/>
            <pc:sldMk cId="2157462262" sldId="337"/>
            <ac:spMk id="23" creationId="{64B6AABF-BDA1-BE4E-9323-D511DE4C4D94}"/>
          </ac:spMkLst>
        </pc:spChg>
        <pc:spChg chg="del">
          <ac:chgData name="Machmuller,Megan" userId="S::megmach@colostate.edu::7d7bd77f-9769-493e-8ff9-3abf465b46ba" providerId="AD" clId="Web-{7BBCFE42-CE22-E039-BE74-A80405429389}" dt="2023-12-11T16:06:24.401" v="84"/>
          <ac:spMkLst>
            <pc:docMk/>
            <pc:sldMk cId="2157462262" sldId="337"/>
            <ac:spMk id="24" creationId="{24C365AA-E2B7-634D-8488-51543D374B23}"/>
          </ac:spMkLst>
        </pc:spChg>
        <pc:spChg chg="del">
          <ac:chgData name="Machmuller,Megan" userId="S::megmach@colostate.edu::7d7bd77f-9769-493e-8ff9-3abf465b46ba" providerId="AD" clId="Web-{7BBCFE42-CE22-E039-BE74-A80405429389}" dt="2023-12-11T16:06:40.542" v="92"/>
          <ac:spMkLst>
            <pc:docMk/>
            <pc:sldMk cId="2157462262" sldId="337"/>
            <ac:spMk id="25" creationId="{75F6B299-C8A9-AD45-AB75-A1E9B787A22A}"/>
          </ac:spMkLst>
        </pc:spChg>
        <pc:spChg chg="add del">
          <ac:chgData name="Machmuller,Megan" userId="S::megmach@colostate.edu::7d7bd77f-9769-493e-8ff9-3abf465b46ba" providerId="AD" clId="Web-{7BBCFE42-CE22-E039-BE74-A80405429389}" dt="2023-12-11T16:30:04.814" v="510"/>
          <ac:spMkLst>
            <pc:docMk/>
            <pc:sldMk cId="2157462262" sldId="337"/>
            <ac:spMk id="27" creationId="{D1A6A129-6E1D-8A88-E8A3-6C6DA59D2DCB}"/>
          </ac:spMkLst>
        </pc:spChg>
        <pc:spChg chg="add">
          <ac:chgData name="Machmuller,Megan" userId="S::megmach@colostate.edu::7d7bd77f-9769-493e-8ff9-3abf465b46ba" providerId="AD" clId="Web-{7BBCFE42-CE22-E039-BE74-A80405429389}" dt="2023-12-11T16:30:06.298" v="511"/>
          <ac:spMkLst>
            <pc:docMk/>
            <pc:sldMk cId="2157462262" sldId="337"/>
            <ac:spMk id="33" creationId="{DE333A67-81B1-75DE-36AD-C2D61EC2C3DF}"/>
          </ac:spMkLst>
        </pc:spChg>
        <pc:grpChg chg="del">
          <ac:chgData name="Machmuller,Megan" userId="S::megmach@colostate.edu::7d7bd77f-9769-493e-8ff9-3abf465b46ba" providerId="AD" clId="Web-{7BBCFE42-CE22-E039-BE74-A80405429389}" dt="2023-12-11T16:06:34.198" v="90"/>
          <ac:grpSpMkLst>
            <pc:docMk/>
            <pc:sldMk cId="2157462262" sldId="337"/>
            <ac:grpSpMk id="18" creationId="{9279BD5F-0B43-4643-97D3-55E95B64D3C9}"/>
          </ac:grpSpMkLst>
        </pc:grpChg>
        <pc:picChg chg="add mod">
          <ac:chgData name="Machmuller,Megan" userId="S::megmach@colostate.edu::7d7bd77f-9769-493e-8ff9-3abf465b46ba" providerId="AD" clId="Web-{7BBCFE42-CE22-E039-BE74-A80405429389}" dt="2023-12-11T16:30:59.518" v="524" actId="1076"/>
          <ac:picMkLst>
            <pc:docMk/>
            <pc:sldMk cId="2157462262" sldId="337"/>
            <ac:picMk id="3" creationId="{4CC2E0E6-FBB7-BEA9-7611-5E59D9FE8A52}"/>
          </ac:picMkLst>
        </pc:picChg>
        <pc:picChg chg="add del mod">
          <ac:chgData name="Machmuller,Megan" userId="S::megmach@colostate.edu::7d7bd77f-9769-493e-8ff9-3abf465b46ba" providerId="AD" clId="Web-{7BBCFE42-CE22-E039-BE74-A80405429389}" dt="2023-12-11T16:07:13.808" v="97"/>
          <ac:picMkLst>
            <pc:docMk/>
            <pc:sldMk cId="2157462262" sldId="337"/>
            <ac:picMk id="4" creationId="{E19A6428-8B88-24A7-C597-063BBA19990B}"/>
          </ac:picMkLst>
        </pc:picChg>
        <pc:picChg chg="del">
          <ac:chgData name="Machmuller,Megan" userId="S::megmach@colostate.edu::7d7bd77f-9769-493e-8ff9-3abf465b46ba" providerId="AD" clId="Web-{7BBCFE42-CE22-E039-BE74-A80405429389}" dt="2023-12-11T16:05:42.493" v="77"/>
          <ac:picMkLst>
            <pc:docMk/>
            <pc:sldMk cId="2157462262" sldId="337"/>
            <ac:picMk id="8" creationId="{5DE1618D-DC91-F747-BC08-785FEF08DDC1}"/>
          </ac:picMkLst>
        </pc:picChg>
        <pc:picChg chg="del">
          <ac:chgData name="Machmuller,Megan" userId="S::megmach@colostate.edu::7d7bd77f-9769-493e-8ff9-3abf465b46ba" providerId="AD" clId="Web-{7BBCFE42-CE22-E039-BE74-A80405429389}" dt="2023-12-11T16:09:17.123" v="111"/>
          <ac:picMkLst>
            <pc:docMk/>
            <pc:sldMk cId="2157462262" sldId="337"/>
            <ac:picMk id="10" creationId="{F5D2018D-275E-564F-9DE2-F7DAC715EE06}"/>
          </ac:picMkLst>
        </pc:picChg>
        <pc:picChg chg="del">
          <ac:chgData name="Machmuller,Megan" userId="S::megmach@colostate.edu::7d7bd77f-9769-493e-8ff9-3abf465b46ba" providerId="AD" clId="Web-{7BBCFE42-CE22-E039-BE74-A80405429389}" dt="2023-12-11T16:09:18.545" v="112"/>
          <ac:picMkLst>
            <pc:docMk/>
            <pc:sldMk cId="2157462262" sldId="337"/>
            <ac:picMk id="13" creationId="{00000000-0000-0000-0000-000000000000}"/>
          </ac:picMkLst>
        </pc:picChg>
        <pc:picChg chg="add del">
          <ac:chgData name="Machmuller,Megan" userId="S::megmach@colostate.edu::7d7bd77f-9769-493e-8ff9-3abf465b46ba" providerId="AD" clId="Web-{7BBCFE42-CE22-E039-BE74-A80405429389}" dt="2023-12-11T16:30:04.814" v="509"/>
          <ac:picMkLst>
            <pc:docMk/>
            <pc:sldMk cId="2157462262" sldId="337"/>
            <ac:picMk id="29" creationId="{A6076236-B36E-2660-A52E-BBDCE5339736}"/>
          </ac:picMkLst>
        </pc:picChg>
        <pc:picChg chg="add del">
          <ac:chgData name="Machmuller,Megan" userId="S::megmach@colostate.edu::7d7bd77f-9769-493e-8ff9-3abf465b46ba" providerId="AD" clId="Web-{7BBCFE42-CE22-E039-BE74-A80405429389}" dt="2023-12-11T16:30:04.814" v="508"/>
          <ac:picMkLst>
            <pc:docMk/>
            <pc:sldMk cId="2157462262" sldId="337"/>
            <ac:picMk id="31" creationId="{DE7C30DA-5412-04F4-56B7-A489EFC8EC64}"/>
          </ac:picMkLst>
        </pc:picChg>
        <pc:picChg chg="add">
          <ac:chgData name="Machmuller,Megan" userId="S::megmach@colostate.edu::7d7bd77f-9769-493e-8ff9-3abf465b46ba" providerId="AD" clId="Web-{7BBCFE42-CE22-E039-BE74-A80405429389}" dt="2023-12-11T16:30:06.330" v="512"/>
          <ac:picMkLst>
            <pc:docMk/>
            <pc:sldMk cId="2157462262" sldId="337"/>
            <ac:picMk id="35" creationId="{4E8DE176-0C81-ED35-7BA2-A4EB2F9D315D}"/>
          </ac:picMkLst>
        </pc:picChg>
        <pc:picChg chg="add">
          <ac:chgData name="Machmuller,Megan" userId="S::megmach@colostate.edu::7d7bd77f-9769-493e-8ff9-3abf465b46ba" providerId="AD" clId="Web-{7BBCFE42-CE22-E039-BE74-A80405429389}" dt="2023-12-11T16:30:06.345" v="513"/>
          <ac:picMkLst>
            <pc:docMk/>
            <pc:sldMk cId="2157462262" sldId="337"/>
            <ac:picMk id="37" creationId="{B3FDADC0-D73A-69AB-A792-3582B9B391CD}"/>
          </ac:picMkLst>
        </pc:picChg>
      </pc:sldChg>
      <pc:sldChg chg="addSp delSp modSp add del addAnim modNotes">
        <pc:chgData name="Machmuller,Megan" userId="S::megmach@colostate.edu::7d7bd77f-9769-493e-8ff9-3abf465b46ba" providerId="AD" clId="Web-{7BBCFE42-CE22-E039-BE74-A80405429389}" dt="2023-12-12T05:59:42.762" v="4307"/>
        <pc:sldMkLst>
          <pc:docMk/>
          <pc:sldMk cId="1431230328" sldId="338"/>
        </pc:sldMkLst>
        <pc:spChg chg="del mod">
          <ac:chgData name="Machmuller,Megan" userId="S::megmach@colostate.edu::7d7bd77f-9769-493e-8ff9-3abf465b46ba" providerId="AD" clId="Web-{7BBCFE42-CE22-E039-BE74-A80405429389}" dt="2023-12-11T16:22:03.688" v="328"/>
          <ac:spMkLst>
            <pc:docMk/>
            <pc:sldMk cId="1431230328" sldId="338"/>
            <ac:spMk id="2" creationId="{D8825296-B5E8-E245-80B0-01232F501B84}"/>
          </ac:spMkLst>
        </pc:spChg>
        <pc:spChg chg="mod">
          <ac:chgData name="Machmuller,Megan" userId="S::megmach@colostate.edu::7d7bd77f-9769-493e-8ff9-3abf465b46ba" providerId="AD" clId="Web-{7BBCFE42-CE22-E039-BE74-A80405429389}" dt="2023-12-11T16:22:58.236" v="344" actId="1076"/>
          <ac:spMkLst>
            <pc:docMk/>
            <pc:sldMk cId="1431230328" sldId="338"/>
            <ac:spMk id="4" creationId="{930B9E7C-6559-BA40-AE5F-94839AB876C0}"/>
          </ac:spMkLst>
        </pc:spChg>
        <pc:spChg chg="mod">
          <ac:chgData name="Machmuller,Megan" userId="S::megmach@colostate.edu::7d7bd77f-9769-493e-8ff9-3abf465b46ba" providerId="AD" clId="Web-{7BBCFE42-CE22-E039-BE74-A80405429389}" dt="2023-12-11T16:22:58.267" v="348" actId="1076"/>
          <ac:spMkLst>
            <pc:docMk/>
            <pc:sldMk cId="1431230328" sldId="338"/>
            <ac:spMk id="5" creationId="{BB6D9B3E-8573-8445-8AD7-C62E0F17FC56}"/>
          </ac:spMkLst>
        </pc:spChg>
        <pc:spChg chg="mod">
          <ac:chgData name="Machmuller,Megan" userId="S::megmach@colostate.edu::7d7bd77f-9769-493e-8ff9-3abf465b46ba" providerId="AD" clId="Web-{7BBCFE42-CE22-E039-BE74-A80405429389}" dt="2023-12-11T16:22:58.267" v="349" actId="1076"/>
          <ac:spMkLst>
            <pc:docMk/>
            <pc:sldMk cId="1431230328" sldId="338"/>
            <ac:spMk id="6" creationId="{9E1CD5F8-9316-1943-BD6B-88AB70A3DC90}"/>
          </ac:spMkLst>
        </pc:spChg>
        <pc:spChg chg="del mod">
          <ac:chgData name="Machmuller,Megan" userId="S::megmach@colostate.edu::7d7bd77f-9769-493e-8ff9-3abf465b46ba" providerId="AD" clId="Web-{7BBCFE42-CE22-E039-BE74-A80405429389}" dt="2023-12-11T16:23:49.565" v="358"/>
          <ac:spMkLst>
            <pc:docMk/>
            <pc:sldMk cId="1431230328" sldId="338"/>
            <ac:spMk id="7" creationId="{A5A2ECBA-5C71-7649-8A15-50F08A74EB8C}"/>
          </ac:spMkLst>
        </pc:spChg>
        <pc:spChg chg="add mod">
          <ac:chgData name="Machmuller,Megan" userId="S::megmach@colostate.edu::7d7bd77f-9769-493e-8ff9-3abf465b46ba" providerId="AD" clId="Web-{7BBCFE42-CE22-E039-BE74-A80405429389}" dt="2023-12-11T16:32:38.192" v="533" actId="14100"/>
          <ac:spMkLst>
            <pc:docMk/>
            <pc:sldMk cId="1431230328" sldId="338"/>
            <ac:spMk id="9" creationId="{AB3767B9-A17B-F88D-FEB8-A8C21A7A21E7}"/>
          </ac:spMkLst>
        </pc:spChg>
        <pc:spChg chg="del">
          <ac:chgData name="Machmuller,Megan" userId="S::megmach@colostate.edu::7d7bd77f-9769-493e-8ff9-3abf465b46ba" providerId="AD" clId="Web-{7BBCFE42-CE22-E039-BE74-A80405429389}" dt="2023-12-11T16:09:41.515" v="115"/>
          <ac:spMkLst>
            <pc:docMk/>
            <pc:sldMk cId="1431230328" sldId="338"/>
            <ac:spMk id="12" creationId="{00000000-0000-0000-0000-000000000000}"/>
          </ac:spMkLst>
        </pc:spChg>
        <pc:spChg chg="add del mod">
          <ac:chgData name="Machmuller,Megan" userId="S::megmach@colostate.edu::7d7bd77f-9769-493e-8ff9-3abf465b46ba" providerId="AD" clId="Web-{7BBCFE42-CE22-E039-BE74-A80405429389}" dt="2023-12-11T16:22:29.251" v="335"/>
          <ac:spMkLst>
            <pc:docMk/>
            <pc:sldMk cId="1431230328" sldId="338"/>
            <ac:spMk id="14" creationId="{617B611D-2760-5B16-52DC-6D90F914E271}"/>
          </ac:spMkLst>
        </pc:spChg>
        <pc:spChg chg="add mod">
          <ac:chgData name="Machmuller,Megan" userId="S::megmach@colostate.edu::7d7bd77f-9769-493e-8ff9-3abf465b46ba" providerId="AD" clId="Web-{7BBCFE42-CE22-E039-BE74-A80405429389}" dt="2023-12-11T16:33:01.552" v="536" actId="20577"/>
          <ac:spMkLst>
            <pc:docMk/>
            <pc:sldMk cId="1431230328" sldId="338"/>
            <ac:spMk id="16" creationId="{D54367C6-0785-62CD-7007-A0D0547D38A4}"/>
          </ac:spMkLst>
        </pc:spChg>
        <pc:spChg chg="add del">
          <ac:chgData name="Machmuller,Megan" userId="S::megmach@colostate.edu::7d7bd77f-9769-493e-8ff9-3abf465b46ba" providerId="AD" clId="Web-{7BBCFE42-CE22-E039-BE74-A80405429389}" dt="2023-12-11T16:24:14.238" v="365"/>
          <ac:spMkLst>
            <pc:docMk/>
            <pc:sldMk cId="1431230328" sldId="338"/>
            <ac:spMk id="18" creationId="{EB562F87-B1FC-AC63-4975-A97011FB9960}"/>
          </ac:spMkLst>
        </pc:spChg>
        <pc:spChg chg="mod">
          <ac:chgData name="Machmuller,Megan" userId="S::megmach@colostate.edu::7d7bd77f-9769-493e-8ff9-3abf465b46ba" providerId="AD" clId="Web-{7BBCFE42-CE22-E039-BE74-A80405429389}" dt="2023-12-11T16:22:58.252" v="345" actId="1076"/>
          <ac:spMkLst>
            <pc:docMk/>
            <pc:sldMk cId="1431230328" sldId="338"/>
            <ac:spMk id="20" creationId="{11E16133-35B5-6B43-861D-3833870E05DA}"/>
          </ac:spMkLst>
        </pc:spChg>
        <pc:spChg chg="add mod">
          <ac:chgData name="Machmuller,Megan" userId="S::megmach@colostate.edu::7d7bd77f-9769-493e-8ff9-3abf465b46ba" providerId="AD" clId="Web-{7BBCFE42-CE22-E039-BE74-A80405429389}" dt="2023-12-11T16:32:46.755" v="534" actId="1076"/>
          <ac:spMkLst>
            <pc:docMk/>
            <pc:sldMk cId="1431230328" sldId="338"/>
            <ac:spMk id="21" creationId="{12C4C25A-25D2-9D3C-523F-FF258BBEC6B7}"/>
          </ac:spMkLst>
        </pc:spChg>
        <pc:spChg chg="add">
          <ac:chgData name="Machmuller,Megan" userId="S::megmach@colostate.edu::7d7bd77f-9769-493e-8ff9-3abf465b46ba" providerId="AD" clId="Web-{7BBCFE42-CE22-E039-BE74-A80405429389}" dt="2023-12-11T16:29:59.751" v="502"/>
          <ac:spMkLst>
            <pc:docMk/>
            <pc:sldMk cId="1431230328" sldId="338"/>
            <ac:spMk id="23" creationId="{EB52B013-3BEA-98A4-C174-5E46F031AF9F}"/>
          </ac:spMkLst>
        </pc:spChg>
        <pc:spChg chg="mod">
          <ac:chgData name="Machmuller,Megan" userId="S::megmach@colostate.edu::7d7bd77f-9769-493e-8ff9-3abf465b46ba" providerId="AD" clId="Web-{7BBCFE42-CE22-E039-BE74-A80405429389}" dt="2023-12-11T16:22:58.252" v="346" actId="1076"/>
          <ac:spMkLst>
            <pc:docMk/>
            <pc:sldMk cId="1431230328" sldId="338"/>
            <ac:spMk id="26" creationId="{CF3CB815-393C-A94C-B13B-F3435DB17B26}"/>
          </ac:spMkLst>
        </pc:spChg>
        <pc:spChg chg="mod">
          <ac:chgData name="Machmuller,Megan" userId="S::megmach@colostate.edu::7d7bd77f-9769-493e-8ff9-3abf465b46ba" providerId="AD" clId="Web-{7BBCFE42-CE22-E039-BE74-A80405429389}" dt="2023-12-11T16:22:58.267" v="347" actId="1076"/>
          <ac:spMkLst>
            <pc:docMk/>
            <pc:sldMk cId="1431230328" sldId="338"/>
            <ac:spMk id="27" creationId="{5CDCFA08-F674-8341-813A-96C8657B5784}"/>
          </ac:spMkLst>
        </pc:spChg>
        <pc:grpChg chg="add mod">
          <ac:chgData name="Machmuller,Megan" userId="S::megmach@colostate.edu::7d7bd77f-9769-493e-8ff9-3abf465b46ba" providerId="AD" clId="Web-{7BBCFE42-CE22-E039-BE74-A80405429389}" dt="2023-12-11T16:32:29.661" v="531" actId="1076"/>
          <ac:grpSpMkLst>
            <pc:docMk/>
            <pc:sldMk cId="1431230328" sldId="338"/>
            <ac:grpSpMk id="17" creationId="{E638C0A1-F072-1D6B-B1A6-33C3C4248545}"/>
          </ac:grpSpMkLst>
        </pc:grpChg>
        <pc:picChg chg="mod">
          <ac:chgData name="Machmuller,Megan" userId="S::megmach@colostate.edu::7d7bd77f-9769-493e-8ff9-3abf465b46ba" providerId="AD" clId="Web-{7BBCFE42-CE22-E039-BE74-A80405429389}" dt="2023-12-11T16:22:34.454" v="336" actId="1076"/>
          <ac:picMkLst>
            <pc:docMk/>
            <pc:sldMk cId="1431230328" sldId="338"/>
            <ac:picMk id="3" creationId="{CE441144-FF42-4046-A7E1-F4FBA5E17D8B}"/>
          </ac:picMkLst>
        </pc:picChg>
        <pc:picChg chg="del">
          <ac:chgData name="Machmuller,Megan" userId="S::megmach@colostate.edu::7d7bd77f-9769-493e-8ff9-3abf465b46ba" providerId="AD" clId="Web-{7BBCFE42-CE22-E039-BE74-A80405429389}" dt="2023-12-11T16:09:43.718" v="116"/>
          <ac:picMkLst>
            <pc:docMk/>
            <pc:sldMk cId="1431230328" sldId="338"/>
            <ac:picMk id="10" creationId="{F5D2018D-275E-564F-9DE2-F7DAC715EE06}"/>
          </ac:picMkLst>
        </pc:picChg>
        <pc:picChg chg="del">
          <ac:chgData name="Machmuller,Megan" userId="S::megmach@colostate.edu::7d7bd77f-9769-493e-8ff9-3abf465b46ba" providerId="AD" clId="Web-{7BBCFE42-CE22-E039-BE74-A80405429389}" dt="2023-12-11T16:09:40.702" v="114"/>
          <ac:picMkLst>
            <pc:docMk/>
            <pc:sldMk cId="1431230328" sldId="338"/>
            <ac:picMk id="13" creationId="{00000000-0000-0000-0000-000000000000}"/>
          </ac:picMkLst>
        </pc:picChg>
        <pc:picChg chg="add">
          <ac:chgData name="Machmuller,Megan" userId="S::megmach@colostate.edu::7d7bd77f-9769-493e-8ff9-3abf465b46ba" providerId="AD" clId="Web-{7BBCFE42-CE22-E039-BE74-A80405429389}" dt="2023-12-11T16:29:59.767" v="503"/>
          <ac:picMkLst>
            <pc:docMk/>
            <pc:sldMk cId="1431230328" sldId="338"/>
            <ac:picMk id="25" creationId="{432814AF-ED79-6E6C-F641-543E9E7776E0}"/>
          </ac:picMkLst>
        </pc:picChg>
        <pc:picChg chg="add">
          <ac:chgData name="Machmuller,Megan" userId="S::megmach@colostate.edu::7d7bd77f-9769-493e-8ff9-3abf465b46ba" providerId="AD" clId="Web-{7BBCFE42-CE22-E039-BE74-A80405429389}" dt="2023-12-11T16:29:59.798" v="504"/>
          <ac:picMkLst>
            <pc:docMk/>
            <pc:sldMk cId="1431230328" sldId="338"/>
            <ac:picMk id="29" creationId="{5FD34D9A-3B27-28C8-65C0-5C8DB9143AD8}"/>
          </ac:picMkLst>
        </pc:picChg>
      </pc:sldChg>
      <pc:sldChg chg="modSp modNotes">
        <pc:chgData name="Machmuller,Megan" userId="S::megmach@colostate.edu::7d7bd77f-9769-493e-8ff9-3abf465b46ba" providerId="AD" clId="Web-{7BBCFE42-CE22-E039-BE74-A80405429389}" dt="2023-12-12T07:03:43.033" v="5682"/>
        <pc:sldMkLst>
          <pc:docMk/>
          <pc:sldMk cId="4046207141" sldId="339"/>
        </pc:sldMkLst>
        <pc:spChg chg="mod">
          <ac:chgData name="Machmuller,Megan" userId="S::megmach@colostate.edu::7d7bd77f-9769-493e-8ff9-3abf465b46ba" providerId="AD" clId="Web-{7BBCFE42-CE22-E039-BE74-A80405429389}" dt="2023-12-12T06:48:53.929" v="5363" actId="20577"/>
          <ac:spMkLst>
            <pc:docMk/>
            <pc:sldMk cId="4046207141" sldId="339"/>
            <ac:spMk id="86" creationId="{CDC72F40-A7B2-7F43-BBC7-21E79A2FABDC}"/>
          </ac:spMkLst>
        </pc:spChg>
      </pc:sldChg>
      <pc:sldChg chg="addSp delSp modSp add addAnim modNotes">
        <pc:chgData name="Machmuller,Megan" userId="S::megmach@colostate.edu::7d7bd77f-9769-493e-8ff9-3abf465b46ba" providerId="AD" clId="Web-{7BBCFE42-CE22-E039-BE74-A80405429389}" dt="2023-12-12T06:05:25.145" v="4406" actId="20577"/>
        <pc:sldMkLst>
          <pc:docMk/>
          <pc:sldMk cId="739632735" sldId="340"/>
        </pc:sldMkLst>
        <pc:spChg chg="del mod">
          <ac:chgData name="Machmuller,Megan" userId="S::megmach@colostate.edu::7d7bd77f-9769-493e-8ff9-3abf465b46ba" providerId="AD" clId="Web-{7BBCFE42-CE22-E039-BE74-A80405429389}" dt="2023-12-11T16:26:14.230" v="459"/>
          <ac:spMkLst>
            <pc:docMk/>
            <pc:sldMk cId="739632735" sldId="340"/>
            <ac:spMk id="2" creationId="{D8825296-B5E8-E245-80B0-01232F501B84}"/>
          </ac:spMkLst>
        </pc:spChg>
        <pc:spChg chg="add mod">
          <ac:chgData name="Machmuller,Megan" userId="S::megmach@colostate.edu::7d7bd77f-9769-493e-8ff9-3abf465b46ba" providerId="AD" clId="Web-{7BBCFE42-CE22-E039-BE74-A80405429389}" dt="2023-12-11T16:10:37.172" v="127"/>
          <ac:spMkLst>
            <pc:docMk/>
            <pc:sldMk cId="739632735" sldId="340"/>
            <ac:spMk id="4" creationId="{9C853C1D-28ED-7AC7-BA23-5A7B0C12E617}"/>
          </ac:spMkLst>
        </pc:spChg>
        <pc:spChg chg="add del mod">
          <ac:chgData name="Machmuller,Megan" userId="S::megmach@colostate.edu::7d7bd77f-9769-493e-8ff9-3abf465b46ba" providerId="AD" clId="Web-{7BBCFE42-CE22-E039-BE74-A80405429389}" dt="2023-12-11T16:26:18.777" v="463"/>
          <ac:spMkLst>
            <pc:docMk/>
            <pc:sldMk cId="739632735" sldId="340"/>
            <ac:spMk id="5" creationId="{A66609CC-83D1-0004-8A6B-D7C934693090}"/>
          </ac:spMkLst>
        </pc:spChg>
        <pc:spChg chg="add del mod">
          <ac:chgData name="Machmuller,Megan" userId="S::megmach@colostate.edu::7d7bd77f-9769-493e-8ff9-3abf465b46ba" providerId="AD" clId="Web-{7BBCFE42-CE22-E039-BE74-A80405429389}" dt="2023-12-11T16:26:27.028" v="467"/>
          <ac:spMkLst>
            <pc:docMk/>
            <pc:sldMk cId="739632735" sldId="340"/>
            <ac:spMk id="6" creationId="{320D8C47-670C-F995-CDB9-0688F8DE8626}"/>
          </ac:spMkLst>
        </pc:spChg>
        <pc:spChg chg="mod">
          <ac:chgData name="Machmuller,Megan" userId="S::megmach@colostate.edu::7d7bd77f-9769-493e-8ff9-3abf465b46ba" providerId="AD" clId="Web-{7BBCFE42-CE22-E039-BE74-A80405429389}" dt="2023-12-11T16:27:07.138" v="481" actId="1076"/>
          <ac:spMkLst>
            <pc:docMk/>
            <pc:sldMk cId="739632735" sldId="340"/>
            <ac:spMk id="7" creationId="{A5A2ECBA-5C71-7649-8A15-50F08A74EB8C}"/>
          </ac:spMkLst>
        </pc:spChg>
        <pc:spChg chg="add mod">
          <ac:chgData name="Machmuller,Megan" userId="S::megmach@colostate.edu::7d7bd77f-9769-493e-8ff9-3abf465b46ba" providerId="AD" clId="Web-{7BBCFE42-CE22-E039-BE74-A80405429389}" dt="2023-12-12T06:05:25.145" v="4406" actId="20577"/>
          <ac:spMkLst>
            <pc:docMk/>
            <pc:sldMk cId="739632735" sldId="340"/>
            <ac:spMk id="9" creationId="{C1474474-06E3-98F2-9450-A1A9B003F5C7}"/>
          </ac:spMkLst>
        </pc:spChg>
        <pc:spChg chg="del">
          <ac:chgData name="Machmuller,Megan" userId="S::megmach@colostate.edu::7d7bd77f-9769-493e-8ff9-3abf465b46ba" providerId="AD" clId="Web-{7BBCFE42-CE22-E039-BE74-A80405429389}" dt="2023-12-11T16:10:19.250" v="121"/>
          <ac:spMkLst>
            <pc:docMk/>
            <pc:sldMk cId="739632735" sldId="340"/>
            <ac:spMk id="12" creationId="{00000000-0000-0000-0000-000000000000}"/>
          </ac:spMkLst>
        </pc:spChg>
        <pc:spChg chg="add">
          <ac:chgData name="Machmuller,Megan" userId="S::megmach@colostate.edu::7d7bd77f-9769-493e-8ff9-3abf465b46ba" providerId="AD" clId="Web-{7BBCFE42-CE22-E039-BE74-A80405429389}" dt="2023-12-11T16:29:58.079" v="499"/>
          <ac:spMkLst>
            <pc:docMk/>
            <pc:sldMk cId="739632735" sldId="340"/>
            <ac:spMk id="15" creationId="{4B2E653A-25BF-2F33-7161-C5D67F7C159F}"/>
          </ac:spMkLst>
        </pc:spChg>
        <pc:picChg chg="del">
          <ac:chgData name="Machmuller,Megan" userId="S::megmach@colostate.edu::7d7bd77f-9769-493e-8ff9-3abf465b46ba" providerId="AD" clId="Web-{7BBCFE42-CE22-E039-BE74-A80405429389}" dt="2023-12-11T16:10:20.140" v="122"/>
          <ac:picMkLst>
            <pc:docMk/>
            <pc:sldMk cId="739632735" sldId="340"/>
            <ac:picMk id="10" creationId="{F5D2018D-275E-564F-9DE2-F7DAC715EE06}"/>
          </ac:picMkLst>
        </pc:picChg>
        <pc:picChg chg="del">
          <ac:chgData name="Machmuller,Megan" userId="S::megmach@colostate.edu::7d7bd77f-9769-493e-8ff9-3abf465b46ba" providerId="AD" clId="Web-{7BBCFE42-CE22-E039-BE74-A80405429389}" dt="2023-12-11T16:10:18.734" v="120"/>
          <ac:picMkLst>
            <pc:docMk/>
            <pc:sldMk cId="739632735" sldId="340"/>
            <ac:picMk id="13" creationId="{00000000-0000-0000-0000-000000000000}"/>
          </ac:picMkLst>
        </pc:picChg>
        <pc:picChg chg="add">
          <ac:chgData name="Machmuller,Megan" userId="S::megmach@colostate.edu::7d7bd77f-9769-493e-8ff9-3abf465b46ba" providerId="AD" clId="Web-{7BBCFE42-CE22-E039-BE74-A80405429389}" dt="2023-12-11T16:29:58.095" v="500"/>
          <ac:picMkLst>
            <pc:docMk/>
            <pc:sldMk cId="739632735" sldId="340"/>
            <ac:picMk id="17" creationId="{C2F7551F-A194-028E-0942-A4EEE54694BD}"/>
          </ac:picMkLst>
        </pc:picChg>
        <pc:picChg chg="add">
          <ac:chgData name="Machmuller,Megan" userId="S::megmach@colostate.edu::7d7bd77f-9769-493e-8ff9-3abf465b46ba" providerId="AD" clId="Web-{7BBCFE42-CE22-E039-BE74-A80405429389}" dt="2023-12-11T16:29:58.111" v="501"/>
          <ac:picMkLst>
            <pc:docMk/>
            <pc:sldMk cId="739632735" sldId="340"/>
            <ac:picMk id="19" creationId="{674EDA23-FABA-D645-19FB-DF82CBA78D03}"/>
          </ac:picMkLst>
        </pc:picChg>
      </pc:sldChg>
      <pc:sldChg chg="addSp delSp modSp add addAnim delAnim modNotes">
        <pc:chgData name="Machmuller,Megan" userId="S::megmach@colostate.edu::7d7bd77f-9769-493e-8ff9-3abf465b46ba" providerId="AD" clId="Web-{7BBCFE42-CE22-E039-BE74-A80405429389}" dt="2023-12-12T06:08:33.337" v="4481" actId="1076"/>
        <pc:sldMkLst>
          <pc:docMk/>
          <pc:sldMk cId="2804276797" sldId="341"/>
        </pc:sldMkLst>
        <pc:spChg chg="del mod">
          <ac:chgData name="Machmuller,Megan" userId="S::megmach@colostate.edu::7d7bd77f-9769-493e-8ff9-3abf465b46ba" providerId="AD" clId="Web-{7BBCFE42-CE22-E039-BE74-A80405429389}" dt="2023-12-11T16:11:47.736" v="130"/>
          <ac:spMkLst>
            <pc:docMk/>
            <pc:sldMk cId="2804276797" sldId="341"/>
            <ac:spMk id="2" creationId="{FE0BD63B-3EEB-4E43-A1D9-0988C2E4D4D1}"/>
          </ac:spMkLst>
        </pc:spChg>
        <pc:spChg chg="add mod">
          <ac:chgData name="Machmuller,Megan" userId="S::megmach@colostate.edu::7d7bd77f-9769-493e-8ff9-3abf465b46ba" providerId="AD" clId="Web-{7BBCFE42-CE22-E039-BE74-A80405429389}" dt="2023-12-12T06:08:33.337" v="4481" actId="1076"/>
          <ac:spMkLst>
            <pc:docMk/>
            <pc:sldMk cId="2804276797" sldId="341"/>
            <ac:spMk id="3" creationId="{628CAB66-CCD5-0068-CF86-2B55B2490B47}"/>
          </ac:spMkLst>
        </pc:spChg>
        <pc:spChg chg="add del">
          <ac:chgData name="Machmuller,Megan" userId="S::megmach@colostate.edu::7d7bd77f-9769-493e-8ff9-3abf465b46ba" providerId="AD" clId="Web-{7BBCFE42-CE22-E039-BE74-A80405429389}" dt="2023-12-11T16:12:29.331" v="138"/>
          <ac:spMkLst>
            <pc:docMk/>
            <pc:sldMk cId="2804276797" sldId="341"/>
            <ac:spMk id="7" creationId="{6C71C9A8-0321-ADB4-5956-F22D37ABE2F6}"/>
          </ac:spMkLst>
        </pc:spChg>
        <pc:spChg chg="add mod">
          <ac:chgData name="Machmuller,Megan" userId="S::megmach@colostate.edu::7d7bd77f-9769-493e-8ff9-3abf465b46ba" providerId="AD" clId="Web-{7BBCFE42-CE22-E039-BE74-A80405429389}" dt="2023-12-11T16:27:55.920" v="491" actId="20577"/>
          <ac:spMkLst>
            <pc:docMk/>
            <pc:sldMk cId="2804276797" sldId="341"/>
            <ac:spMk id="10" creationId="{45E819DD-6D0F-2C60-F150-F14976E2E2CD}"/>
          </ac:spMkLst>
        </pc:spChg>
        <pc:spChg chg="add mod">
          <ac:chgData name="Machmuller,Megan" userId="S::megmach@colostate.edu::7d7bd77f-9769-493e-8ff9-3abf465b46ba" providerId="AD" clId="Web-{7BBCFE42-CE22-E039-BE74-A80405429389}" dt="2023-12-11T16:15:02.803" v="198" actId="14100"/>
          <ac:spMkLst>
            <pc:docMk/>
            <pc:sldMk cId="2804276797" sldId="341"/>
            <ac:spMk id="17" creationId="{9B890359-5346-3001-24D2-4394F26DF0FE}"/>
          </ac:spMkLst>
        </pc:spChg>
        <pc:spChg chg="mod">
          <ac:chgData name="Machmuller,Megan" userId="S::megmach@colostate.edu::7d7bd77f-9769-493e-8ff9-3abf465b46ba" providerId="AD" clId="Web-{7BBCFE42-CE22-E039-BE74-A80405429389}" dt="2023-12-12T06:08:17.946" v="4480" actId="1076"/>
          <ac:spMkLst>
            <pc:docMk/>
            <pc:sldMk cId="2804276797" sldId="341"/>
            <ac:spMk id="19" creationId="{A66BB02E-F4A4-804C-99B0-3D7B44109355}"/>
          </ac:spMkLst>
        </pc:spChg>
        <pc:picChg chg="add del mod">
          <ac:chgData name="Machmuller,Megan" userId="S::megmach@colostate.edu::7d7bd77f-9769-493e-8ff9-3abf465b46ba" providerId="AD" clId="Web-{7BBCFE42-CE22-E039-BE74-A80405429389}" dt="2023-12-11T16:12:01.612" v="134"/>
          <ac:picMkLst>
            <pc:docMk/>
            <pc:sldMk cId="2804276797" sldId="341"/>
            <ac:picMk id="3" creationId="{6716BD1F-E873-8F6D-4D6A-524343F50CD0}"/>
          </ac:picMkLst>
        </pc:picChg>
        <pc:picChg chg="mod">
          <ac:chgData name="Machmuller,Megan" userId="S::megmach@colostate.edu::7d7bd77f-9769-493e-8ff9-3abf465b46ba" providerId="AD" clId="Web-{7BBCFE42-CE22-E039-BE74-A80405429389}" dt="2023-12-12T06:08:11.649" v="4478" actId="1076"/>
          <ac:picMkLst>
            <pc:docMk/>
            <pc:sldMk cId="2804276797" sldId="341"/>
            <ac:picMk id="4" creationId="{B29761A1-7C8F-8749-9147-A25B3C3096DB}"/>
          </ac:picMkLst>
        </pc:picChg>
        <pc:picChg chg="add del mod">
          <ac:chgData name="Machmuller,Megan" userId="S::megmach@colostate.edu::7d7bd77f-9769-493e-8ff9-3abf465b46ba" providerId="AD" clId="Web-{7BBCFE42-CE22-E039-BE74-A80405429389}" dt="2023-12-11T16:13:23.098" v="164"/>
          <ac:picMkLst>
            <pc:docMk/>
            <pc:sldMk cId="2804276797" sldId="341"/>
            <ac:picMk id="5" creationId="{5BD1E6BA-CD2E-2BF0-4AA8-0FA99CDFE79F}"/>
          </ac:picMkLst>
        </pc:picChg>
        <pc:picChg chg="mod">
          <ac:chgData name="Machmuller,Megan" userId="S::megmach@colostate.edu::7d7bd77f-9769-493e-8ff9-3abf465b46ba" providerId="AD" clId="Web-{7BBCFE42-CE22-E039-BE74-A80405429389}" dt="2023-12-12T06:08:14.462" v="4479" actId="1076"/>
          <ac:picMkLst>
            <pc:docMk/>
            <pc:sldMk cId="2804276797" sldId="341"/>
            <ac:picMk id="6" creationId="{ED4524AA-6597-1E4C-B494-861F77DC365A}"/>
          </ac:picMkLst>
        </pc:picChg>
      </pc:sldChg>
      <pc:sldChg chg="modSp addCm modNotes">
        <pc:chgData name="Machmuller,Megan" userId="S::megmach@colostate.edu::7d7bd77f-9769-493e-8ff9-3abf465b46ba" providerId="AD" clId="Web-{7BBCFE42-CE22-E039-BE74-A80405429389}" dt="2023-12-12T06:51:28.042" v="5366"/>
        <pc:sldMkLst>
          <pc:docMk/>
          <pc:sldMk cId="1886672769" sldId="342"/>
        </pc:sldMkLst>
        <pc:spChg chg="mod">
          <ac:chgData name="Machmuller,Megan" userId="S::megmach@colostate.edu::7d7bd77f-9769-493e-8ff9-3abf465b46ba" providerId="AD" clId="Web-{7BBCFE42-CE22-E039-BE74-A80405429389}" dt="2023-12-12T06:48:22.944" v="5356"/>
          <ac:spMkLst>
            <pc:docMk/>
            <pc:sldMk cId="1886672769" sldId="342"/>
            <ac:spMk id="86" creationId="{CDC72F40-A7B2-7F43-BBC7-21E79A2FABDC}"/>
          </ac:spMkLst>
        </pc:spChg>
        <pc:extLst>
          <p:ext xmlns:p="http://schemas.openxmlformats.org/presentationml/2006/main" uri="{D6D511B9-2390-475A-947B-AFAB55BFBCF1}">
            <pc226:cmChg xmlns:pc226="http://schemas.microsoft.com/office/powerpoint/2022/06/main/command" chg="add">
              <pc226:chgData name="Machmuller,Megan" userId="S::megmach@colostate.edu::7d7bd77f-9769-493e-8ff9-3abf465b46ba" providerId="AD" clId="Web-{7BBCFE42-CE22-E039-BE74-A80405429389}" dt="2023-12-12T06:51:28.042" v="5366"/>
              <pc2:cmMkLst xmlns:pc2="http://schemas.microsoft.com/office/powerpoint/2019/9/main/command">
                <pc:docMk/>
                <pc:sldMk cId="1886672769" sldId="342"/>
                <pc2:cmMk id="{6C4556EC-C778-4715-A902-9EAD1ABFFCFB}"/>
              </pc2:cmMkLst>
            </pc226:cmChg>
          </p:ext>
        </pc:extLst>
      </pc:sldChg>
      <pc:sldChg chg="addSp delSp modSp add del">
        <pc:chgData name="Machmuller,Megan" userId="S::megmach@colostate.edu::7d7bd77f-9769-493e-8ff9-3abf465b46ba" providerId="AD" clId="Web-{7BBCFE42-CE22-E039-BE74-A80405429389}" dt="2023-12-11T16:36:56.495" v="585"/>
        <pc:sldMkLst>
          <pc:docMk/>
          <pc:sldMk cId="268876751" sldId="343"/>
        </pc:sldMkLst>
        <pc:spChg chg="del">
          <ac:chgData name="Machmuller,Megan" userId="S::megmach@colostate.edu::7d7bd77f-9769-493e-8ff9-3abf465b46ba" providerId="AD" clId="Web-{7BBCFE42-CE22-E039-BE74-A80405429389}" dt="2023-12-11T16:29:00.484" v="494"/>
          <ac:spMkLst>
            <pc:docMk/>
            <pc:sldMk cId="268876751" sldId="343"/>
            <ac:spMk id="12" creationId="{00000000-0000-0000-0000-000000000000}"/>
          </ac:spMkLst>
        </pc:spChg>
        <pc:picChg chg="add del mod">
          <ac:chgData name="Machmuller,Megan" userId="S::megmach@colostate.edu::7d7bd77f-9769-493e-8ff9-3abf465b46ba" providerId="AD" clId="Web-{7BBCFE42-CE22-E039-BE74-A80405429389}" dt="2023-12-11T16:29:38.844" v="497"/>
          <ac:picMkLst>
            <pc:docMk/>
            <pc:sldMk cId="268876751" sldId="343"/>
            <ac:picMk id="4" creationId="{FFCC90B4-22DD-8377-3319-E74D3865BC10}"/>
          </ac:picMkLst>
        </pc:picChg>
        <pc:picChg chg="del">
          <ac:chgData name="Machmuller,Megan" userId="S::megmach@colostate.edu::7d7bd77f-9769-493e-8ff9-3abf465b46ba" providerId="AD" clId="Web-{7BBCFE42-CE22-E039-BE74-A80405429389}" dt="2023-12-11T16:29:02.812" v="495"/>
          <ac:picMkLst>
            <pc:docMk/>
            <pc:sldMk cId="268876751" sldId="343"/>
            <ac:picMk id="10" creationId="{F5D2018D-275E-564F-9DE2-F7DAC715EE06}"/>
          </ac:picMkLst>
        </pc:picChg>
        <pc:picChg chg="del">
          <ac:chgData name="Machmuller,Megan" userId="S::megmach@colostate.edu::7d7bd77f-9769-493e-8ff9-3abf465b46ba" providerId="AD" clId="Web-{7BBCFE42-CE22-E039-BE74-A80405429389}" dt="2023-12-11T16:28:58.656" v="493"/>
          <ac:picMkLst>
            <pc:docMk/>
            <pc:sldMk cId="268876751" sldId="343"/>
            <ac:picMk id="13" creationId="{00000000-0000-0000-0000-000000000000}"/>
          </ac:picMkLst>
        </pc:picChg>
      </pc:sldChg>
      <pc:sldChg chg="addSp delSp modSp add addAnim modNotes">
        <pc:chgData name="Machmuller,Megan" userId="S::megmach@colostate.edu::7d7bd77f-9769-493e-8ff9-3abf465b46ba" providerId="AD" clId="Web-{7BBCFE42-CE22-E039-BE74-A80405429389}" dt="2023-12-12T06:07:28.617" v="4470" actId="20577"/>
        <pc:sldMkLst>
          <pc:docMk/>
          <pc:sldMk cId="265798615" sldId="344"/>
        </pc:sldMkLst>
        <pc:spChg chg="mod">
          <ac:chgData name="Machmuller,Megan" userId="S::megmach@colostate.edu::7d7bd77f-9769-493e-8ff9-3abf465b46ba" providerId="AD" clId="Web-{7BBCFE42-CE22-E039-BE74-A80405429389}" dt="2023-12-12T06:07:28.617" v="4470" actId="20577"/>
          <ac:spMkLst>
            <pc:docMk/>
            <pc:sldMk cId="265798615" sldId="344"/>
            <ac:spMk id="2" creationId="{D8825296-B5E8-E245-80B0-01232F501B84}"/>
          </ac:spMkLst>
        </pc:spChg>
        <pc:spChg chg="add del">
          <ac:chgData name="Machmuller,Megan" userId="S::megmach@colostate.edu::7d7bd77f-9769-493e-8ff9-3abf465b46ba" providerId="AD" clId="Web-{7BBCFE42-CE22-E039-BE74-A80405429389}" dt="2023-12-11T16:33:45.241" v="541"/>
          <ac:spMkLst>
            <pc:docMk/>
            <pc:sldMk cId="265798615" sldId="344"/>
            <ac:spMk id="4" creationId="{93610F51-8228-1FA9-BE86-566AA2002C12}"/>
          </ac:spMkLst>
        </pc:spChg>
        <pc:spChg chg="mod">
          <ac:chgData name="Machmuller,Megan" userId="S::megmach@colostate.edu::7d7bd77f-9769-493e-8ff9-3abf465b46ba" providerId="AD" clId="Web-{7BBCFE42-CE22-E039-BE74-A80405429389}" dt="2023-12-11T16:36:20.729" v="584" actId="20577"/>
          <ac:spMkLst>
            <pc:docMk/>
            <pc:sldMk cId="265798615" sldId="344"/>
            <ac:spMk id="5" creationId="{6AE4A000-CF63-1A40-A648-B09F9676D8B3}"/>
          </ac:spMkLst>
        </pc:spChg>
        <pc:spChg chg="mod">
          <ac:chgData name="Machmuller,Megan" userId="S::megmach@colostate.edu::7d7bd77f-9769-493e-8ff9-3abf465b46ba" providerId="AD" clId="Web-{7BBCFE42-CE22-E039-BE74-A80405429389}" dt="2023-12-11T16:35:34.884" v="576" actId="1076"/>
          <ac:spMkLst>
            <pc:docMk/>
            <pc:sldMk cId="265798615" sldId="344"/>
            <ac:spMk id="6" creationId="{0BD7DF8C-366D-C544-96D6-051924AB2B10}"/>
          </ac:spMkLst>
        </pc:spChg>
        <pc:spChg chg="del mod">
          <ac:chgData name="Machmuller,Megan" userId="S::megmach@colostate.edu::7d7bd77f-9769-493e-8ff9-3abf465b46ba" providerId="AD" clId="Web-{7BBCFE42-CE22-E039-BE74-A80405429389}" dt="2023-12-11T16:35:16.259" v="572"/>
          <ac:spMkLst>
            <pc:docMk/>
            <pc:sldMk cId="265798615" sldId="344"/>
            <ac:spMk id="7" creationId="{A5A2ECBA-5C71-7649-8A15-50F08A74EB8C}"/>
          </ac:spMkLst>
        </pc:spChg>
        <pc:spChg chg="mod">
          <ac:chgData name="Machmuller,Megan" userId="S::megmach@colostate.edu::7d7bd77f-9769-493e-8ff9-3abf465b46ba" providerId="AD" clId="Web-{7BBCFE42-CE22-E039-BE74-A80405429389}" dt="2023-12-11T16:34:44.867" v="553" actId="20577"/>
          <ac:spMkLst>
            <pc:docMk/>
            <pc:sldMk cId="265798615" sldId="344"/>
            <ac:spMk id="9" creationId="{A2A64F2B-B4C2-9145-8E6A-E88A32E26C8B}"/>
          </ac:spMkLst>
        </pc:spChg>
        <pc:spChg chg="del">
          <ac:chgData name="Machmuller,Megan" userId="S::megmach@colostate.edu::7d7bd77f-9769-493e-8ff9-3abf465b46ba" providerId="AD" clId="Web-{7BBCFE42-CE22-E039-BE74-A80405429389}" dt="2023-12-11T16:33:48.866" v="542"/>
          <ac:spMkLst>
            <pc:docMk/>
            <pc:sldMk cId="265798615" sldId="344"/>
            <ac:spMk id="12" creationId="{00000000-0000-0000-0000-000000000000}"/>
          </ac:spMkLst>
        </pc:spChg>
        <pc:spChg chg="add">
          <ac:chgData name="Machmuller,Megan" userId="S::megmach@colostate.edu::7d7bd77f-9769-493e-8ff9-3abf465b46ba" providerId="AD" clId="Web-{7BBCFE42-CE22-E039-BE74-A80405429389}" dt="2023-12-11T16:34:15.710" v="547"/>
          <ac:spMkLst>
            <pc:docMk/>
            <pc:sldMk cId="265798615" sldId="344"/>
            <ac:spMk id="17" creationId="{68419B30-5833-67D2-F8B6-2449A99C7B8E}"/>
          </ac:spMkLst>
        </pc:spChg>
        <pc:spChg chg="add mod">
          <ac:chgData name="Machmuller,Megan" userId="S::megmach@colostate.edu::7d7bd77f-9769-493e-8ff9-3abf465b46ba" providerId="AD" clId="Web-{7BBCFE42-CE22-E039-BE74-A80405429389}" dt="2023-12-11T16:35:56.369" v="581" actId="14100"/>
          <ac:spMkLst>
            <pc:docMk/>
            <pc:sldMk cId="265798615" sldId="344"/>
            <ac:spMk id="23" creationId="{70CF30FE-7335-5A24-A175-FECC959D649F}"/>
          </ac:spMkLst>
        </pc:spChg>
        <pc:graphicFrameChg chg="mod">
          <ac:chgData name="Machmuller,Megan" userId="S::megmach@colostate.edu::7d7bd77f-9769-493e-8ff9-3abf465b46ba" providerId="AD" clId="Web-{7BBCFE42-CE22-E039-BE74-A80405429389}" dt="2023-12-11T16:35:34.853" v="574" actId="1076"/>
          <ac:graphicFrameMkLst>
            <pc:docMk/>
            <pc:sldMk cId="265798615" sldId="344"/>
            <ac:graphicFrameMk id="3" creationId="{958BE6B7-C589-AC4D-9637-4C2D1F28DB80}"/>
          </ac:graphicFrameMkLst>
        </pc:graphicFrameChg>
        <pc:picChg chg="add del">
          <ac:chgData name="Machmuller,Megan" userId="S::megmach@colostate.edu::7d7bd77f-9769-493e-8ff9-3abf465b46ba" providerId="AD" clId="Web-{7BBCFE42-CE22-E039-BE74-A80405429389}" dt="2023-12-11T16:33:51.647" v="543"/>
          <ac:picMkLst>
            <pc:docMk/>
            <pc:sldMk cId="265798615" sldId="344"/>
            <ac:picMk id="8" creationId="{614304AF-CFA8-030E-E2B5-E1161B664B4A}"/>
          </ac:picMkLst>
        </pc:picChg>
        <pc:picChg chg="del">
          <ac:chgData name="Machmuller,Megan" userId="S::megmach@colostate.edu::7d7bd77f-9769-493e-8ff9-3abf465b46ba" providerId="AD" clId="Web-{7BBCFE42-CE22-E039-BE74-A80405429389}" dt="2023-12-11T16:33:54.850" v="546"/>
          <ac:picMkLst>
            <pc:docMk/>
            <pc:sldMk cId="265798615" sldId="344"/>
            <ac:picMk id="10" creationId="{F5D2018D-275E-564F-9DE2-F7DAC715EE06}"/>
          </ac:picMkLst>
        </pc:picChg>
        <pc:picChg chg="add del">
          <ac:chgData name="Machmuller,Megan" userId="S::megmach@colostate.edu::7d7bd77f-9769-493e-8ff9-3abf465b46ba" providerId="AD" clId="Web-{7BBCFE42-CE22-E039-BE74-A80405429389}" dt="2023-12-11T16:33:53.788" v="545"/>
          <ac:picMkLst>
            <pc:docMk/>
            <pc:sldMk cId="265798615" sldId="344"/>
            <ac:picMk id="11" creationId="{B321B307-5238-229C-E408-41ACAB5E7EA8}"/>
          </ac:picMkLst>
        </pc:picChg>
        <pc:picChg chg="del">
          <ac:chgData name="Machmuller,Megan" userId="S::megmach@colostate.edu::7d7bd77f-9769-493e-8ff9-3abf465b46ba" providerId="AD" clId="Web-{7BBCFE42-CE22-E039-BE74-A80405429389}" dt="2023-12-11T16:33:52.663" v="544"/>
          <ac:picMkLst>
            <pc:docMk/>
            <pc:sldMk cId="265798615" sldId="344"/>
            <ac:picMk id="13" creationId="{00000000-0000-0000-0000-000000000000}"/>
          </ac:picMkLst>
        </pc:picChg>
        <pc:picChg chg="mod">
          <ac:chgData name="Machmuller,Megan" userId="S::megmach@colostate.edu::7d7bd77f-9769-493e-8ff9-3abf465b46ba" providerId="AD" clId="Web-{7BBCFE42-CE22-E039-BE74-A80405429389}" dt="2023-12-11T16:34:26.726" v="550" actId="1076"/>
          <ac:picMkLst>
            <pc:docMk/>
            <pc:sldMk cId="265798615" sldId="344"/>
            <ac:picMk id="14" creationId="{97278BD2-3F32-494F-864F-98333CEA5C06}"/>
          </ac:picMkLst>
        </pc:picChg>
        <pc:picChg chg="add">
          <ac:chgData name="Machmuller,Megan" userId="S::megmach@colostate.edu::7d7bd77f-9769-493e-8ff9-3abf465b46ba" providerId="AD" clId="Web-{7BBCFE42-CE22-E039-BE74-A80405429389}" dt="2023-12-11T16:34:22.382" v="548"/>
          <ac:picMkLst>
            <pc:docMk/>
            <pc:sldMk cId="265798615" sldId="344"/>
            <ac:picMk id="19" creationId="{D5C17BC9-4FD0-42E9-D37F-1F7A2EDB9522}"/>
          </ac:picMkLst>
        </pc:picChg>
        <pc:picChg chg="add">
          <ac:chgData name="Machmuller,Megan" userId="S::megmach@colostate.edu::7d7bd77f-9769-493e-8ff9-3abf465b46ba" providerId="AD" clId="Web-{7BBCFE42-CE22-E039-BE74-A80405429389}" dt="2023-12-11T16:34:22.414" v="549"/>
          <ac:picMkLst>
            <pc:docMk/>
            <pc:sldMk cId="265798615" sldId="344"/>
            <ac:picMk id="21" creationId="{937E4359-0863-2F38-46F2-05D5DBA7145D}"/>
          </ac:picMkLst>
        </pc:picChg>
      </pc:sldChg>
      <pc:sldChg chg="addSp delSp modSp add replId">
        <pc:chgData name="Machmuller,Megan" userId="S::megmach@colostate.edu::7d7bd77f-9769-493e-8ff9-3abf465b46ba" providerId="AD" clId="Web-{7BBCFE42-CE22-E039-BE74-A80405429389}" dt="2023-12-12T03:24:20.154" v="1544" actId="20577"/>
        <pc:sldMkLst>
          <pc:docMk/>
          <pc:sldMk cId="2506712472" sldId="345"/>
        </pc:sldMkLst>
        <pc:spChg chg="mod">
          <ac:chgData name="Machmuller,Megan" userId="S::megmach@colostate.edu::7d7bd77f-9769-493e-8ff9-3abf465b46ba" providerId="AD" clId="Web-{7BBCFE42-CE22-E039-BE74-A80405429389}" dt="2023-12-12T03:24:20.154" v="1544" actId="20577"/>
          <ac:spMkLst>
            <pc:docMk/>
            <pc:sldMk cId="2506712472" sldId="345"/>
            <ac:spMk id="2" creationId="{3386ACFD-E7DB-0C02-ACB1-8F1B8211431D}"/>
          </ac:spMkLst>
        </pc:spChg>
        <pc:spChg chg="del">
          <ac:chgData name="Machmuller,Megan" userId="S::megmach@colostate.edu::7d7bd77f-9769-493e-8ff9-3abf465b46ba" providerId="AD" clId="Web-{7BBCFE42-CE22-E039-BE74-A80405429389}" dt="2023-12-12T03:04:55.971" v="1020"/>
          <ac:spMkLst>
            <pc:docMk/>
            <pc:sldMk cId="2506712472" sldId="345"/>
            <ac:spMk id="15" creationId="{A4AC5506-6312-4701-8D3C-40187889A947}"/>
          </ac:spMkLst>
        </pc:spChg>
        <pc:spChg chg="add del">
          <ac:chgData name="Machmuller,Megan" userId="S::megmach@colostate.edu::7d7bd77f-9769-493e-8ff9-3abf465b46ba" providerId="AD" clId="Web-{7BBCFE42-CE22-E039-BE74-A80405429389}" dt="2023-12-12T03:08:05.663" v="1132"/>
          <ac:spMkLst>
            <pc:docMk/>
            <pc:sldMk cId="2506712472" sldId="345"/>
            <ac:spMk id="20" creationId="{A4AC5506-6312-4701-8D3C-40187889A947}"/>
          </ac:spMkLst>
        </pc:spChg>
        <pc:spChg chg="add">
          <ac:chgData name="Machmuller,Megan" userId="S::megmach@colostate.edu::7d7bd77f-9769-493e-8ff9-3abf465b46ba" providerId="AD" clId="Web-{7BBCFE42-CE22-E039-BE74-A80405429389}" dt="2023-12-12T03:08:05.663" v="1132"/>
          <ac:spMkLst>
            <pc:docMk/>
            <pc:sldMk cId="2506712472" sldId="345"/>
            <ac:spMk id="25" creationId="{A4AC5506-6312-4701-8D3C-40187889A947}"/>
          </ac:spMkLst>
        </pc:spChg>
        <pc:graphicFrameChg chg="del">
          <ac:chgData name="Machmuller,Megan" userId="S::megmach@colostate.edu::7d7bd77f-9769-493e-8ff9-3abf465b46ba" providerId="AD" clId="Web-{7BBCFE42-CE22-E039-BE74-A80405429389}" dt="2023-12-12T03:04:39.580" v="1018"/>
          <ac:graphicFrameMkLst>
            <pc:docMk/>
            <pc:sldMk cId="2506712472" sldId="345"/>
            <ac:graphicFrameMk id="4" creationId="{1CDD4F28-935E-3270-F624-FD620E8EDBE8}"/>
          </ac:graphicFrameMkLst>
        </pc:graphicFrameChg>
        <pc:graphicFrameChg chg="add del mod">
          <ac:chgData name="Machmuller,Megan" userId="S::megmach@colostate.edu::7d7bd77f-9769-493e-8ff9-3abf465b46ba" providerId="AD" clId="Web-{7BBCFE42-CE22-E039-BE74-A80405429389}" dt="2023-12-12T03:07:56.507" v="1130"/>
          <ac:graphicFrameMkLst>
            <pc:docMk/>
            <pc:sldMk cId="2506712472" sldId="345"/>
            <ac:graphicFrameMk id="5" creationId="{3ABFDDFD-7C21-D321-B1FA-D06D0B2ADC1F}"/>
          </ac:graphicFrameMkLst>
        </pc:graphicFrameChg>
        <pc:graphicFrameChg chg="add mod modGraphic">
          <ac:chgData name="Machmuller,Megan" userId="S::megmach@colostate.edu::7d7bd77f-9769-493e-8ff9-3abf465b46ba" providerId="AD" clId="Web-{7BBCFE42-CE22-E039-BE74-A80405429389}" dt="2023-12-12T03:14:44.391" v="1499"/>
          <ac:graphicFrameMkLst>
            <pc:docMk/>
            <pc:sldMk cId="2506712472" sldId="345"/>
            <ac:graphicFrameMk id="7" creationId="{63CC6F44-DBC2-B70A-1AED-9B1259BC34CD}"/>
          </ac:graphicFrameMkLst>
        </pc:graphicFrameChg>
      </pc:sldChg>
      <pc:sldChg chg="addSp delSp modSp new modNotes">
        <pc:chgData name="Machmuller,Megan" userId="S::megmach@colostate.edu::7d7bd77f-9769-493e-8ff9-3abf465b46ba" providerId="AD" clId="Web-{7BBCFE42-CE22-E039-BE74-A80405429389}" dt="2023-12-12T06:47:23.802" v="5348" actId="20577"/>
        <pc:sldMkLst>
          <pc:docMk/>
          <pc:sldMk cId="2366734798" sldId="346"/>
        </pc:sldMkLst>
        <pc:spChg chg="add del mod">
          <ac:chgData name="Machmuller,Megan" userId="S::megmach@colostate.edu::7d7bd77f-9769-493e-8ff9-3abf465b46ba" providerId="AD" clId="Web-{7BBCFE42-CE22-E039-BE74-A80405429389}" dt="2023-12-12T03:52:27.598" v="2697"/>
          <ac:spMkLst>
            <pc:docMk/>
            <pc:sldMk cId="2366734798" sldId="346"/>
            <ac:spMk id="8" creationId="{AF12F05C-7565-70C1-8309-378338B35CBD}"/>
          </ac:spMkLst>
        </pc:spChg>
        <pc:spChg chg="add mod">
          <ac:chgData name="Machmuller,Megan" userId="S::megmach@colostate.edu::7d7bd77f-9769-493e-8ff9-3abf465b46ba" providerId="AD" clId="Web-{7BBCFE42-CE22-E039-BE74-A80405429389}" dt="2023-12-12T03:53:33.896" v="2729" actId="20577"/>
          <ac:spMkLst>
            <pc:docMk/>
            <pc:sldMk cId="2366734798" sldId="346"/>
            <ac:spMk id="10" creationId="{05B8FD04-DCD7-CCDB-985A-DFD3097B43ED}"/>
          </ac:spMkLst>
        </pc:spChg>
        <pc:spChg chg="add mod">
          <ac:chgData name="Machmuller,Megan" userId="S::megmach@colostate.edu::7d7bd77f-9769-493e-8ff9-3abf465b46ba" providerId="AD" clId="Web-{7BBCFE42-CE22-E039-BE74-A80405429389}" dt="2023-12-12T06:47:23.802" v="5348" actId="20577"/>
          <ac:spMkLst>
            <pc:docMk/>
            <pc:sldMk cId="2366734798" sldId="346"/>
            <ac:spMk id="11" creationId="{EAF13411-1FF9-F5C4-8495-D76F6130940F}"/>
          </ac:spMkLst>
        </pc:spChg>
        <pc:graphicFrameChg chg="add mod modGraphic">
          <ac:chgData name="Machmuller,Megan" userId="S::megmach@colostate.edu::7d7bd77f-9769-493e-8ff9-3abf465b46ba" providerId="AD" clId="Web-{7BBCFE42-CE22-E039-BE74-A80405429389}" dt="2023-12-12T03:52:05.488" v="2694" actId="1076"/>
          <ac:graphicFrameMkLst>
            <pc:docMk/>
            <pc:sldMk cId="2366734798" sldId="346"/>
            <ac:graphicFrameMk id="3" creationId="{10D37AFC-AF03-3A8C-542C-FF3E4BFCA27B}"/>
          </ac:graphicFrameMkLst>
        </pc:graphicFrameChg>
        <pc:graphicFrameChg chg="add del mod modGraphic">
          <ac:chgData name="Machmuller,Megan" userId="S::megmach@colostate.edu::7d7bd77f-9769-493e-8ff9-3abf465b46ba" providerId="AD" clId="Web-{7BBCFE42-CE22-E039-BE74-A80405429389}" dt="2023-12-12T03:43:48.993" v="2070"/>
          <ac:graphicFrameMkLst>
            <pc:docMk/>
            <pc:sldMk cId="2366734798" sldId="346"/>
            <ac:graphicFrameMk id="5" creationId="{52640297-6C21-4F3F-78C0-C72228886EA2}"/>
          </ac:graphicFrameMkLst>
        </pc:graphicFrameChg>
        <pc:graphicFrameChg chg="add del mod">
          <ac:chgData name="Machmuller,Megan" userId="S::megmach@colostate.edu::7d7bd77f-9769-493e-8ff9-3abf465b46ba" providerId="AD" clId="Web-{7BBCFE42-CE22-E039-BE74-A80405429389}" dt="2023-12-12T03:39:21.955" v="1799"/>
          <ac:graphicFrameMkLst>
            <pc:docMk/>
            <pc:sldMk cId="2366734798" sldId="346"/>
            <ac:graphicFrameMk id="7" creationId="{7597F382-585E-8552-CB19-9E38F0E72088}"/>
          </ac:graphicFrameMkLst>
        </pc:graphicFrameChg>
      </pc:sldChg>
      <pc:sldChg chg="addSp delSp modSp add del ord delAnim modNotes">
        <pc:chgData name="Machmuller,Megan" userId="S::megmach@colostate.edu::7d7bd77f-9769-493e-8ff9-3abf465b46ba" providerId="AD" clId="Web-{7BBCFE42-CE22-E039-BE74-A80405429389}" dt="2023-12-12T06:25:33.350" v="5152" actId="20577"/>
        <pc:sldMkLst>
          <pc:docMk/>
          <pc:sldMk cId="1790131418" sldId="347"/>
        </pc:sldMkLst>
        <pc:spChg chg="del">
          <ac:chgData name="Machmuller,Megan" userId="S::megmach@colostate.edu::7d7bd77f-9769-493e-8ff9-3abf465b46ba" providerId="AD" clId="Web-{7BBCFE42-CE22-E039-BE74-A80405429389}" dt="2023-12-12T04:44:06.436" v="3131"/>
          <ac:spMkLst>
            <pc:docMk/>
            <pc:sldMk cId="1790131418" sldId="347"/>
            <ac:spMk id="2" creationId="{34958885-3287-1729-3187-922CA85F5AE4}"/>
          </ac:spMkLst>
        </pc:spChg>
        <pc:spChg chg="add del mod">
          <ac:chgData name="Machmuller,Megan" userId="S::megmach@colostate.edu::7d7bd77f-9769-493e-8ff9-3abf465b46ba" providerId="AD" clId="Web-{7BBCFE42-CE22-E039-BE74-A80405429389}" dt="2023-12-12T04:44:19.890" v="3134"/>
          <ac:spMkLst>
            <pc:docMk/>
            <pc:sldMk cId="1790131418" sldId="347"/>
            <ac:spMk id="4" creationId="{7D0498B6-788C-169F-D126-4D81B130365C}"/>
          </ac:spMkLst>
        </pc:spChg>
        <pc:spChg chg="add mod">
          <ac:chgData name="Machmuller,Megan" userId="S::megmach@colostate.edu::7d7bd77f-9769-493e-8ff9-3abf465b46ba" providerId="AD" clId="Web-{7BBCFE42-CE22-E039-BE74-A80405429389}" dt="2023-12-12T06:25:33.350" v="5152" actId="20577"/>
          <ac:spMkLst>
            <pc:docMk/>
            <pc:sldMk cId="1790131418" sldId="347"/>
            <ac:spMk id="6" creationId="{C90AA781-5265-0EC4-5AC9-0C4C1844C814}"/>
          </ac:spMkLst>
        </pc:spChg>
        <pc:picChg chg="mod">
          <ac:chgData name="Machmuller,Megan" userId="S::megmach@colostate.edu::7d7bd77f-9769-493e-8ff9-3abf465b46ba" providerId="AD" clId="Web-{7BBCFE42-CE22-E039-BE74-A80405429389}" dt="2023-12-12T04:42:04.996" v="3070" actId="1076"/>
          <ac:picMkLst>
            <pc:docMk/>
            <pc:sldMk cId="1790131418" sldId="347"/>
            <ac:picMk id="7" creationId="{7C3B1982-F0A5-C0EF-A0B9-2A3B5D3F97FD}"/>
          </ac:picMkLst>
        </pc:picChg>
      </pc:sldChg>
      <pc:sldChg chg="add del">
        <pc:chgData name="Machmuller,Megan" userId="S::megmach@colostate.edu::7d7bd77f-9769-493e-8ff9-3abf465b46ba" providerId="AD" clId="Web-{7BBCFE42-CE22-E039-BE74-A80405429389}" dt="2023-12-12T04:44:15.749" v="3133"/>
        <pc:sldMkLst>
          <pc:docMk/>
          <pc:sldMk cId="1763569168" sldId="348"/>
        </pc:sldMkLst>
      </pc:sldChg>
      <pc:sldChg chg="addSp delSp modSp add replId modNotes">
        <pc:chgData name="Machmuller,Megan" userId="S::megmach@colostate.edu::7d7bd77f-9769-493e-8ff9-3abf465b46ba" providerId="AD" clId="Web-{7BBCFE42-CE22-E039-BE74-A80405429389}" dt="2023-12-12T06:52:54.981" v="5372" actId="14100"/>
        <pc:sldMkLst>
          <pc:docMk/>
          <pc:sldMk cId="3869146950" sldId="348"/>
        </pc:sldMkLst>
        <pc:spChg chg="mod">
          <ac:chgData name="Machmuller,Megan" userId="S::megmach@colostate.edu::7d7bd77f-9769-493e-8ff9-3abf465b46ba" providerId="AD" clId="Web-{7BBCFE42-CE22-E039-BE74-A80405429389}" dt="2023-12-12T06:25:23.522" v="5151" actId="20577"/>
          <ac:spMkLst>
            <pc:docMk/>
            <pc:sldMk cId="3869146950" sldId="348"/>
            <ac:spMk id="2" creationId="{60AFD724-A3DA-E9EE-0203-9B1CDA7A583B}"/>
          </ac:spMkLst>
        </pc:spChg>
        <pc:spChg chg="add del mod">
          <ac:chgData name="Machmuller,Megan" userId="S::megmach@colostate.edu::7d7bd77f-9769-493e-8ff9-3abf465b46ba" providerId="AD" clId="Web-{7BBCFE42-CE22-E039-BE74-A80405429389}" dt="2023-12-12T05:31:35.627" v="3690"/>
          <ac:spMkLst>
            <pc:docMk/>
            <pc:sldMk cId="3869146950" sldId="348"/>
            <ac:spMk id="4" creationId="{8DBAB8C6-3C90-DE31-3E32-B5409542AFCE}"/>
          </ac:spMkLst>
        </pc:spChg>
        <pc:spChg chg="add mod">
          <ac:chgData name="Machmuller,Megan" userId="S::megmach@colostate.edu::7d7bd77f-9769-493e-8ff9-3abf465b46ba" providerId="AD" clId="Web-{7BBCFE42-CE22-E039-BE74-A80405429389}" dt="2023-12-12T06:52:54.981" v="5372" actId="14100"/>
          <ac:spMkLst>
            <pc:docMk/>
            <pc:sldMk cId="3869146950" sldId="348"/>
            <ac:spMk id="9" creationId="{8DBAB8C6-3C90-DE31-3E32-B5409542AFCE}"/>
          </ac:spMkLst>
        </pc:spChg>
        <pc:grpChg chg="add">
          <ac:chgData name="Machmuller,Megan" userId="S::megmach@colostate.edu::7d7bd77f-9769-493e-8ff9-3abf465b46ba" providerId="AD" clId="Web-{7BBCFE42-CE22-E039-BE74-A80405429389}" dt="2023-12-12T05:31:35.627" v="3690"/>
          <ac:grpSpMkLst>
            <pc:docMk/>
            <pc:sldMk cId="3869146950" sldId="348"/>
            <ac:grpSpMk id="10" creationId="{6258F736-B256-8039-9DC6-F4E49A5C5AD5}"/>
          </ac:grpSpMkLst>
        </pc:grpChg>
        <pc:graphicFrameChg chg="add del">
          <ac:chgData name="Machmuller,Megan" userId="S::megmach@colostate.edu::7d7bd77f-9769-493e-8ff9-3abf465b46ba" providerId="AD" clId="Web-{7BBCFE42-CE22-E039-BE74-A80405429389}" dt="2023-12-12T05:31:35.627" v="3689"/>
          <ac:graphicFrameMkLst>
            <pc:docMk/>
            <pc:sldMk cId="3869146950" sldId="348"/>
            <ac:graphicFrameMk id="7" creationId="{3BBFBC2F-57D3-2364-EE06-5E0495A5CE97}"/>
          </ac:graphicFrameMkLst>
        </pc:graphicFrameChg>
        <pc:picChg chg="del">
          <ac:chgData name="Machmuller,Megan" userId="S::megmach@colostate.edu::7d7bd77f-9769-493e-8ff9-3abf465b46ba" providerId="AD" clId="Web-{7BBCFE42-CE22-E039-BE74-A80405429389}" dt="2023-12-12T05:06:08.234" v="3187"/>
          <ac:picMkLst>
            <pc:docMk/>
            <pc:sldMk cId="3869146950" sldId="348"/>
            <ac:picMk id="3" creationId="{24EAA57D-FA03-ABC6-F982-2F4A0AE82282}"/>
          </ac:picMkLst>
        </pc:picChg>
        <pc:picChg chg="add mod">
          <ac:chgData name="Machmuller,Megan" userId="S::megmach@colostate.edu::7d7bd77f-9769-493e-8ff9-3abf465b46ba" providerId="AD" clId="Web-{7BBCFE42-CE22-E039-BE74-A80405429389}" dt="2023-12-12T06:52:36.731" v="5368" actId="1076"/>
          <ac:picMkLst>
            <pc:docMk/>
            <pc:sldMk cId="3869146950" sldId="348"/>
            <ac:picMk id="5" creationId="{3D57A2FF-F189-9CB3-1FA8-120608996CF7}"/>
          </ac:picMkLst>
        </pc:picChg>
      </pc:sldChg>
      <pc:sldChg chg="add del replId">
        <pc:chgData name="Machmuller,Megan" userId="S::megmach@colostate.edu::7d7bd77f-9769-493e-8ff9-3abf465b46ba" providerId="AD" clId="Web-{7BBCFE42-CE22-E039-BE74-A80405429389}" dt="2023-12-12T05:35:05.366" v="3748"/>
        <pc:sldMkLst>
          <pc:docMk/>
          <pc:sldMk cId="614296299" sldId="349"/>
        </pc:sldMkLst>
      </pc:sldChg>
      <pc:sldChg chg="addSp delSp modSp add del modNotes">
        <pc:chgData name="Machmuller,Megan" userId="S::megmach@colostate.edu::7d7bd77f-9769-493e-8ff9-3abf465b46ba" providerId="AD" clId="Web-{7BBCFE42-CE22-E039-BE74-A80405429389}" dt="2023-12-12T06:25:49.991" v="5154" actId="1076"/>
        <pc:sldMkLst>
          <pc:docMk/>
          <pc:sldMk cId="2817790993" sldId="350"/>
        </pc:sldMkLst>
        <pc:spChg chg="del mod">
          <ac:chgData name="Machmuller,Megan" userId="S::megmach@colostate.edu::7d7bd77f-9769-493e-8ff9-3abf465b46ba" providerId="AD" clId="Web-{7BBCFE42-CE22-E039-BE74-A80405429389}" dt="2023-12-12T05:19:51.940" v="3444"/>
          <ac:spMkLst>
            <pc:docMk/>
            <pc:sldMk cId="2817790993" sldId="350"/>
            <ac:spMk id="2" creationId="{34958885-3287-1729-3187-922CA85F5AE4}"/>
          </ac:spMkLst>
        </pc:spChg>
        <pc:spChg chg="add del mod">
          <ac:chgData name="Machmuller,Megan" userId="S::megmach@colostate.edu::7d7bd77f-9769-493e-8ff9-3abf465b46ba" providerId="AD" clId="Web-{7BBCFE42-CE22-E039-BE74-A80405429389}" dt="2023-12-12T05:20:01.221" v="3445"/>
          <ac:spMkLst>
            <pc:docMk/>
            <pc:sldMk cId="2817790993" sldId="350"/>
            <ac:spMk id="4" creationId="{75512BDA-D5D0-7B25-78CD-E67D9F43B1A8}"/>
          </ac:spMkLst>
        </pc:spChg>
        <pc:spChg chg="add mod">
          <ac:chgData name="Machmuller,Megan" userId="S::megmach@colostate.edu::7d7bd77f-9769-493e-8ff9-3abf465b46ba" providerId="AD" clId="Web-{7BBCFE42-CE22-E039-BE74-A80405429389}" dt="2023-12-12T06:25:40.663" v="5153" actId="20577"/>
          <ac:spMkLst>
            <pc:docMk/>
            <pc:sldMk cId="2817790993" sldId="350"/>
            <ac:spMk id="7" creationId="{AA91544E-92F7-4B73-48E3-6BDAF662AD7C}"/>
          </ac:spMkLst>
        </pc:spChg>
        <pc:spChg chg="add mod">
          <ac:chgData name="Machmuller,Megan" userId="S::megmach@colostate.edu::7d7bd77f-9769-493e-8ff9-3abf465b46ba" providerId="AD" clId="Web-{7BBCFE42-CE22-E039-BE74-A80405429389}" dt="2023-12-12T05:22:52.662" v="3500" actId="1076"/>
          <ac:spMkLst>
            <pc:docMk/>
            <pc:sldMk cId="2817790993" sldId="350"/>
            <ac:spMk id="9" creationId="{8B1F5228-87BA-4802-7DDD-A52E6C264818}"/>
          </ac:spMkLst>
        </pc:spChg>
        <pc:picChg chg="mod">
          <ac:chgData name="Machmuller,Megan" userId="S::megmach@colostate.edu::7d7bd77f-9769-493e-8ff9-3abf465b46ba" providerId="AD" clId="Web-{7BBCFE42-CE22-E039-BE74-A80405429389}" dt="2023-12-12T06:25:49.991" v="5154" actId="1076"/>
          <ac:picMkLst>
            <pc:docMk/>
            <pc:sldMk cId="2817790993" sldId="350"/>
            <ac:picMk id="6" creationId="{1E82389B-2BDC-FB4F-C5B8-AF1852F9330C}"/>
          </ac:picMkLst>
        </pc:picChg>
      </pc:sldChg>
      <pc:sldChg chg="add del">
        <pc:chgData name="Machmuller,Megan" userId="S::megmach@colostate.edu::7d7bd77f-9769-493e-8ff9-3abf465b46ba" providerId="AD" clId="Web-{7BBCFE42-CE22-E039-BE74-A80405429389}" dt="2023-12-12T05:20:14.034" v="3447"/>
        <pc:sldMkLst>
          <pc:docMk/>
          <pc:sldMk cId="2098791308" sldId="351"/>
        </pc:sldMkLst>
      </pc:sldChg>
      <pc:sldChg chg="addSp delSp modSp add del delAnim">
        <pc:chgData name="Machmuller,Megan" userId="S::megmach@colostate.edu::7d7bd77f-9769-493e-8ff9-3abf465b46ba" providerId="AD" clId="Web-{7BBCFE42-CE22-E039-BE74-A80405429389}" dt="2023-12-12T06:26:00.616" v="5155" actId="20577"/>
        <pc:sldMkLst>
          <pc:docMk/>
          <pc:sldMk cId="2436562836" sldId="351"/>
        </pc:sldMkLst>
        <pc:spChg chg="del mod">
          <ac:chgData name="Machmuller,Megan" userId="S::megmach@colostate.edu::7d7bd77f-9769-493e-8ff9-3abf465b46ba" providerId="AD" clId="Web-{7BBCFE42-CE22-E039-BE74-A80405429389}" dt="2023-12-12T05:24:04.711" v="3507"/>
          <ac:spMkLst>
            <pc:docMk/>
            <pc:sldMk cId="2436562836" sldId="351"/>
            <ac:spMk id="2" creationId="{34958885-3287-1729-3187-922CA85F5AE4}"/>
          </ac:spMkLst>
        </pc:spChg>
        <pc:spChg chg="add del mod">
          <ac:chgData name="Machmuller,Megan" userId="S::megmach@colostate.edu::7d7bd77f-9769-493e-8ff9-3abf465b46ba" providerId="AD" clId="Web-{7BBCFE42-CE22-E039-BE74-A80405429389}" dt="2023-12-12T05:24:12.680" v="3508"/>
          <ac:spMkLst>
            <pc:docMk/>
            <pc:sldMk cId="2436562836" sldId="351"/>
            <ac:spMk id="4" creationId="{C5B135D3-F5F4-8988-2E13-29E1DB728238}"/>
          </ac:spMkLst>
        </pc:spChg>
        <pc:spChg chg="add mod">
          <ac:chgData name="Machmuller,Megan" userId="S::megmach@colostate.edu::7d7bd77f-9769-493e-8ff9-3abf465b46ba" providerId="AD" clId="Web-{7BBCFE42-CE22-E039-BE74-A80405429389}" dt="2023-12-12T06:26:00.616" v="5155" actId="20577"/>
          <ac:spMkLst>
            <pc:docMk/>
            <pc:sldMk cId="2436562836" sldId="351"/>
            <ac:spMk id="6" creationId="{3FE1C8B5-FFA5-6ACB-F83C-CE48F50A9600}"/>
          </ac:spMkLst>
        </pc:spChg>
        <pc:spChg chg="add">
          <ac:chgData name="Machmuller,Megan" userId="S::megmach@colostate.edu::7d7bd77f-9769-493e-8ff9-3abf465b46ba" providerId="AD" clId="Web-{7BBCFE42-CE22-E039-BE74-A80405429389}" dt="2023-12-12T05:34:18.147" v="3705"/>
          <ac:spMkLst>
            <pc:docMk/>
            <pc:sldMk cId="2436562836" sldId="351"/>
            <ac:spMk id="9" creationId="{61736F70-9B0C-D807-9979-4C37CC5EDC24}"/>
          </ac:spMkLst>
        </pc:spChg>
        <pc:picChg chg="mod">
          <ac:chgData name="Machmuller,Megan" userId="S::megmach@colostate.edu::7d7bd77f-9769-493e-8ff9-3abf465b46ba" providerId="AD" clId="Web-{7BBCFE42-CE22-E039-BE74-A80405429389}" dt="2023-12-12T05:34:21.975" v="3706" actId="1076"/>
          <ac:picMkLst>
            <pc:docMk/>
            <pc:sldMk cId="2436562836" sldId="351"/>
            <ac:picMk id="7" creationId="{433785FB-26A0-7418-9884-8163A064F6E8}"/>
          </ac:picMkLst>
        </pc:picChg>
      </pc:sldChg>
      <pc:sldChg chg="addSp delSp modSp add replId">
        <pc:chgData name="Machmuller,Megan" userId="S::megmach@colostate.edu::7d7bd77f-9769-493e-8ff9-3abf465b46ba" providerId="AD" clId="Web-{7BBCFE42-CE22-E039-BE74-A80405429389}" dt="2023-12-12T06:58:31.901" v="5576" actId="20577"/>
        <pc:sldMkLst>
          <pc:docMk/>
          <pc:sldMk cId="604140830" sldId="352"/>
        </pc:sldMkLst>
        <pc:spChg chg="add del mod">
          <ac:chgData name="Machmuller,Megan" userId="S::megmach@colostate.edu::7d7bd77f-9769-493e-8ff9-3abf465b46ba" providerId="AD" clId="Web-{7BBCFE42-CE22-E039-BE74-A80405429389}" dt="2023-12-12T05:35:43.899" v="3752" actId="20577"/>
          <ac:spMkLst>
            <pc:docMk/>
            <pc:sldMk cId="604140830" sldId="352"/>
            <ac:spMk id="5" creationId="{00000000-0000-0000-0000-000000000000}"/>
          </ac:spMkLst>
        </pc:spChg>
        <pc:spChg chg="mod">
          <ac:chgData name="Machmuller,Megan" userId="S::megmach@colostate.edu::7d7bd77f-9769-493e-8ff9-3abf465b46ba" providerId="AD" clId="Web-{7BBCFE42-CE22-E039-BE74-A80405429389}" dt="2023-12-12T05:36:13.852" v="3758" actId="20577"/>
          <ac:spMkLst>
            <pc:docMk/>
            <pc:sldMk cId="604140830" sldId="352"/>
            <ac:spMk id="9" creationId="{00000000-0000-0000-0000-000000000000}"/>
          </ac:spMkLst>
        </pc:spChg>
        <pc:spChg chg="mod">
          <ac:chgData name="Machmuller,Megan" userId="S::megmach@colostate.edu::7d7bd77f-9769-493e-8ff9-3abf465b46ba" providerId="AD" clId="Web-{7BBCFE42-CE22-E039-BE74-A80405429389}" dt="2023-12-12T05:45:22.709" v="4081" actId="20577"/>
          <ac:spMkLst>
            <pc:docMk/>
            <pc:sldMk cId="604140830" sldId="352"/>
            <ac:spMk id="18" creationId="{00000000-0000-0000-0000-000000000000}"/>
          </ac:spMkLst>
        </pc:spChg>
        <pc:spChg chg="mod">
          <ac:chgData name="Machmuller,Megan" userId="S::megmach@colostate.edu::7d7bd77f-9769-493e-8ff9-3abf465b46ba" providerId="AD" clId="Web-{7BBCFE42-CE22-E039-BE74-A80405429389}" dt="2023-12-12T06:58:31.901" v="5576" actId="20577"/>
          <ac:spMkLst>
            <pc:docMk/>
            <pc:sldMk cId="604140830" sldId="352"/>
            <ac:spMk id="21" creationId="{00000000-0000-0000-0000-000000000000}"/>
          </ac:spMkLst>
        </pc:spChg>
      </pc:sldChg>
      <pc:sldChg chg="addSp delSp modSp add replId modNotes">
        <pc:chgData name="Machmuller,Megan" userId="S::megmach@colostate.edu::7d7bd77f-9769-493e-8ff9-3abf465b46ba" providerId="AD" clId="Web-{7BBCFE42-CE22-E039-BE74-A80405429389}" dt="2023-12-12T06:55:37.069" v="5459" actId="20577"/>
        <pc:sldMkLst>
          <pc:docMk/>
          <pc:sldMk cId="2581558874" sldId="353"/>
        </pc:sldMkLst>
        <pc:spChg chg="add del mod">
          <ac:chgData name="Machmuller,Megan" userId="S::megmach@colostate.edu::7d7bd77f-9769-493e-8ff9-3abf465b46ba" providerId="AD" clId="Web-{7BBCFE42-CE22-E039-BE74-A80405429389}" dt="2023-12-12T06:55:37.069" v="5459" actId="20577"/>
          <ac:spMkLst>
            <pc:docMk/>
            <pc:sldMk cId="2581558874" sldId="353"/>
            <ac:spMk id="2" creationId="{60AFD724-A3DA-E9EE-0203-9B1CDA7A583B}"/>
          </ac:spMkLst>
        </pc:spChg>
        <pc:spChg chg="add del mod">
          <ac:chgData name="Machmuller,Megan" userId="S::megmach@colostate.edu::7d7bd77f-9769-493e-8ff9-3abf465b46ba" providerId="AD" clId="Web-{7BBCFE42-CE22-E039-BE74-A80405429389}" dt="2023-12-12T05:36:58.135" v="3761"/>
          <ac:spMkLst>
            <pc:docMk/>
            <pc:sldMk cId="2581558874" sldId="353"/>
            <ac:spMk id="4" creationId="{26D2CCEE-5E61-7C34-8D73-3130915B4FA0}"/>
          </ac:spMkLst>
        </pc:spChg>
      </pc:sldChg>
      <pc:sldChg chg="addSp delSp modSp new ord modNotes">
        <pc:chgData name="Machmuller,Megan" userId="S::megmach@colostate.edu::7d7bd77f-9769-493e-8ff9-3abf465b46ba" providerId="AD" clId="Web-{7BBCFE42-CE22-E039-BE74-A80405429389}" dt="2023-12-12T06:25:06.271" v="5150" actId="20577"/>
        <pc:sldMkLst>
          <pc:docMk/>
          <pc:sldMk cId="3797684672" sldId="354"/>
        </pc:sldMkLst>
        <pc:spChg chg="add mod">
          <ac:chgData name="Machmuller,Megan" userId="S::megmach@colostate.edu::7d7bd77f-9769-493e-8ff9-3abf465b46ba" providerId="AD" clId="Web-{7BBCFE42-CE22-E039-BE74-A80405429389}" dt="2023-12-12T06:25:06.271" v="5150" actId="20577"/>
          <ac:spMkLst>
            <pc:docMk/>
            <pc:sldMk cId="3797684672" sldId="354"/>
            <ac:spMk id="8" creationId="{2A15D009-E713-20F8-A05F-8917C81BE6B0}"/>
          </ac:spMkLst>
        </pc:spChg>
        <pc:picChg chg="add del mod">
          <ac:chgData name="Machmuller,Megan" userId="S::megmach@colostate.edu::7d7bd77f-9769-493e-8ff9-3abf465b46ba" providerId="AD" clId="Web-{7BBCFE42-CE22-E039-BE74-A80405429389}" dt="2023-12-12T05:48:53.948" v="4087"/>
          <ac:picMkLst>
            <pc:docMk/>
            <pc:sldMk cId="3797684672" sldId="354"/>
            <ac:picMk id="2" creationId="{8EC0156C-6346-ADAD-93FF-AFEBA0A7B79F}"/>
          </ac:picMkLst>
        </pc:picChg>
        <pc:picChg chg="add mod">
          <ac:chgData name="Machmuller,Megan" userId="S::megmach@colostate.edu::7d7bd77f-9769-493e-8ff9-3abf465b46ba" providerId="AD" clId="Web-{7BBCFE42-CE22-E039-BE74-A80405429389}" dt="2023-12-12T05:50:10.684" v="4105" actId="1076"/>
          <ac:picMkLst>
            <pc:docMk/>
            <pc:sldMk cId="3797684672" sldId="354"/>
            <ac:picMk id="3" creationId="{A4460CDB-C3FD-6DF1-4511-786C0447F75C}"/>
          </ac:picMkLst>
        </pc:picChg>
        <pc:picChg chg="add mod">
          <ac:chgData name="Machmuller,Megan" userId="S::megmach@colostate.edu::7d7bd77f-9769-493e-8ff9-3abf465b46ba" providerId="AD" clId="Web-{7BBCFE42-CE22-E039-BE74-A80405429389}" dt="2023-12-12T05:50:13.637" v="4106" actId="1076"/>
          <ac:picMkLst>
            <pc:docMk/>
            <pc:sldMk cId="3797684672" sldId="354"/>
            <ac:picMk id="4" creationId="{27F188E9-2DC3-3E44-BA5B-65F2808D0DE1}"/>
          </ac:picMkLst>
        </pc:picChg>
        <pc:picChg chg="add mod">
          <ac:chgData name="Machmuller,Megan" userId="S::megmach@colostate.edu::7d7bd77f-9769-493e-8ff9-3abf465b46ba" providerId="AD" clId="Web-{7BBCFE42-CE22-E039-BE74-A80405429389}" dt="2023-12-12T05:50:15.590" v="4107" actId="1076"/>
          <ac:picMkLst>
            <pc:docMk/>
            <pc:sldMk cId="3797684672" sldId="354"/>
            <ac:picMk id="5" creationId="{10F00517-2B16-6C30-072C-3C153D941653}"/>
          </ac:picMkLst>
        </pc:picChg>
        <pc:picChg chg="add mod">
          <ac:chgData name="Machmuller,Megan" userId="S::megmach@colostate.edu::7d7bd77f-9769-493e-8ff9-3abf465b46ba" providerId="AD" clId="Web-{7BBCFE42-CE22-E039-BE74-A80405429389}" dt="2023-12-12T05:50:07.809" v="4104" actId="1076"/>
          <ac:picMkLst>
            <pc:docMk/>
            <pc:sldMk cId="3797684672" sldId="354"/>
            <ac:picMk id="6" creationId="{8272D9BF-F75D-BEDB-62A8-52BC4C59E996}"/>
          </ac:picMkLst>
        </pc:picChg>
        <pc:picChg chg="add del mod">
          <ac:chgData name="Machmuller,Megan" userId="S::megmach@colostate.edu::7d7bd77f-9769-493e-8ff9-3abf465b46ba" providerId="AD" clId="Web-{7BBCFE42-CE22-E039-BE74-A80405429389}" dt="2023-12-12T05:51:59.218" v="4111"/>
          <ac:picMkLst>
            <pc:docMk/>
            <pc:sldMk cId="3797684672" sldId="354"/>
            <ac:picMk id="7" creationId="{9AFF297C-E805-58D3-FDA2-35147236A49E}"/>
          </ac:picMkLst>
        </pc:picChg>
      </pc:sldChg>
      <pc:sldChg chg="modSp add modNotes">
        <pc:chgData name="Machmuller,Megan" userId="S::megmach@colostate.edu::7d7bd77f-9769-493e-8ff9-3abf465b46ba" providerId="AD" clId="Web-{7BBCFE42-CE22-E039-BE74-A80405429389}" dt="2023-12-12T06:47:49.349" v="5351" actId="20577"/>
        <pc:sldMkLst>
          <pc:docMk/>
          <pc:sldMk cId="1431230328" sldId="355"/>
        </pc:sldMkLst>
        <pc:spChg chg="mod">
          <ac:chgData name="Machmuller,Megan" userId="S::megmach@colostate.edu::7d7bd77f-9769-493e-8ff9-3abf465b46ba" providerId="AD" clId="Web-{7BBCFE42-CE22-E039-BE74-A80405429389}" dt="2023-12-12T06:47:35.661" v="5349" actId="20577"/>
          <ac:spMkLst>
            <pc:docMk/>
            <pc:sldMk cId="1431230328" sldId="355"/>
            <ac:spMk id="16" creationId="{D54367C6-0785-62CD-7007-A0D0547D38A4}"/>
          </ac:spMkLst>
        </pc:spChg>
        <pc:spChg chg="mod">
          <ac:chgData name="Machmuller,Megan" userId="S::megmach@colostate.edu::7d7bd77f-9769-493e-8ff9-3abf465b46ba" providerId="AD" clId="Web-{7BBCFE42-CE22-E039-BE74-A80405429389}" dt="2023-12-12T06:47:49.349" v="5351" actId="20577"/>
          <ac:spMkLst>
            <pc:docMk/>
            <pc:sldMk cId="1431230328" sldId="355"/>
            <ac:spMk id="21" creationId="{12C4C25A-25D2-9D3C-523F-FF258BBEC6B7}"/>
          </ac:spMkLst>
        </pc:spChg>
      </pc:sldChg>
      <pc:sldChg chg="modSp add modNotes">
        <pc:chgData name="Machmuller,Megan" userId="S::megmach@colostate.edu::7d7bd77f-9769-493e-8ff9-3abf465b46ba" providerId="AD" clId="Web-{7BBCFE42-CE22-E039-BE74-A80405429389}" dt="2023-12-12T06:26:48.523" v="5160" actId="1076"/>
        <pc:sldMkLst>
          <pc:docMk/>
          <pc:sldMk cId="2157462262" sldId="356"/>
        </pc:sldMkLst>
        <pc:spChg chg="mod">
          <ac:chgData name="Machmuller,Megan" userId="S::megmach@colostate.edu::7d7bd77f-9769-493e-8ff9-3abf465b46ba" providerId="AD" clId="Web-{7BBCFE42-CE22-E039-BE74-A80405429389}" dt="2023-12-12T06:04:04.237" v="4395" actId="1076"/>
          <ac:spMkLst>
            <pc:docMk/>
            <pc:sldMk cId="2157462262" sldId="356"/>
            <ac:spMk id="7" creationId="{A5A2ECBA-5C71-7649-8A15-50F08A74EB8C}"/>
          </ac:spMkLst>
        </pc:spChg>
        <pc:spChg chg="mod">
          <ac:chgData name="Machmuller,Megan" userId="S::megmach@colostate.edu::7d7bd77f-9769-493e-8ff9-3abf465b46ba" providerId="AD" clId="Web-{7BBCFE42-CE22-E039-BE74-A80405429389}" dt="2023-12-12T06:26:32.992" v="5158" actId="20577"/>
          <ac:spMkLst>
            <pc:docMk/>
            <pc:sldMk cId="2157462262" sldId="356"/>
            <ac:spMk id="20" creationId="{91B587F4-B65D-9B44-6CC8-404654B8D88C}"/>
          </ac:spMkLst>
        </pc:spChg>
        <pc:picChg chg="mod">
          <ac:chgData name="Machmuller,Megan" userId="S::megmach@colostate.edu::7d7bd77f-9769-493e-8ff9-3abf465b46ba" providerId="AD" clId="Web-{7BBCFE42-CE22-E039-BE74-A80405429389}" dt="2023-12-12T06:26:48.523" v="5160" actId="1076"/>
          <ac:picMkLst>
            <pc:docMk/>
            <pc:sldMk cId="2157462262" sldId="356"/>
            <ac:picMk id="3" creationId="{4CC2E0E6-FBB7-BEA9-7611-5E59D9FE8A52}"/>
          </ac:picMkLst>
        </pc:picChg>
      </pc:sldChg>
      <pc:sldChg chg="new del">
        <pc:chgData name="Machmuller,Megan" userId="S::megmach@colostate.edu::7d7bd77f-9769-493e-8ff9-3abf465b46ba" providerId="AD" clId="Web-{7BBCFE42-CE22-E039-BE74-A80405429389}" dt="2023-12-12T06:02:07.360" v="4324"/>
        <pc:sldMkLst>
          <pc:docMk/>
          <pc:sldMk cId="1572000137" sldId="357"/>
        </pc:sldMkLst>
      </pc:sldChg>
      <pc:sldChg chg="modSp add replId modNotes">
        <pc:chgData name="Machmuller,Megan" userId="S::megmach@colostate.edu::7d7bd77f-9769-493e-8ff9-3abf465b46ba" providerId="AD" clId="Web-{7BBCFE42-CE22-E039-BE74-A80405429389}" dt="2023-12-12T06:13:28.172" v="4565" actId="20577"/>
        <pc:sldMkLst>
          <pc:docMk/>
          <pc:sldMk cId="3762981513" sldId="357"/>
        </pc:sldMkLst>
        <pc:spChg chg="mod">
          <ac:chgData name="Machmuller,Megan" userId="S::megmach@colostate.edu::7d7bd77f-9769-493e-8ff9-3abf465b46ba" providerId="AD" clId="Web-{7BBCFE42-CE22-E039-BE74-A80405429389}" dt="2023-12-12T06:13:28.172" v="4565" actId="20577"/>
          <ac:spMkLst>
            <pc:docMk/>
            <pc:sldMk cId="3762981513" sldId="357"/>
            <ac:spMk id="2" creationId="{60AFD724-A3DA-E9EE-0203-9B1CDA7A583B}"/>
          </ac:spMkLst>
        </pc:spChg>
      </pc:sldChg>
      <pc:sldChg chg="addSp modSp add del addCm modNotes">
        <pc:chgData name="Machmuller,Megan" userId="S::megmach@colostate.edu::7d7bd77f-9769-493e-8ff9-3abf465b46ba" providerId="AD" clId="Web-{7BBCFE42-CE22-E039-BE74-A80405429389}" dt="2023-12-12T07:03:01.923" v="5676"/>
        <pc:sldMkLst>
          <pc:docMk/>
          <pc:sldMk cId="1042056616" sldId="358"/>
        </pc:sldMkLst>
        <pc:spChg chg="mod">
          <ac:chgData name="Machmuller,Megan" userId="S::megmach@colostate.edu::7d7bd77f-9769-493e-8ff9-3abf465b46ba" providerId="AD" clId="Web-{7BBCFE42-CE22-E039-BE74-A80405429389}" dt="2023-12-12T06:30:56.295" v="5174" actId="20577"/>
          <ac:spMkLst>
            <pc:docMk/>
            <pc:sldMk cId="1042056616" sldId="358"/>
            <ac:spMk id="17" creationId="{00000000-0000-0000-0000-000000000000}"/>
          </ac:spMkLst>
        </pc:spChg>
        <pc:picChg chg="add">
          <ac:chgData name="Machmuller,Megan" userId="S::megmach@colostate.edu::7d7bd77f-9769-493e-8ff9-3abf465b46ba" providerId="AD" clId="Web-{7BBCFE42-CE22-E039-BE74-A80405429389}" dt="2023-12-12T06:30:38.982" v="5171"/>
          <ac:picMkLst>
            <pc:docMk/>
            <pc:sldMk cId="1042056616" sldId="358"/>
            <ac:picMk id="26" creationId="{83D42281-558C-798F-7D6E-03E71513A28B}"/>
          </ac:picMkLst>
        </pc:picChg>
        <pc:extLst>
          <p:ext xmlns:p="http://schemas.openxmlformats.org/presentationml/2006/main" uri="{D6D511B9-2390-475A-947B-AFAB55BFBCF1}">
            <pc226:cmChg xmlns:pc226="http://schemas.microsoft.com/office/powerpoint/2022/06/main/command" chg="add">
              <pc226:chgData name="Machmuller,Megan" userId="S::megmach@colostate.edu::7d7bd77f-9769-493e-8ff9-3abf465b46ba" providerId="AD" clId="Web-{7BBCFE42-CE22-E039-BE74-A80405429389}" dt="2023-12-12T06:32:44.953" v="5177"/>
              <pc2:cmMkLst xmlns:pc2="http://schemas.microsoft.com/office/powerpoint/2019/9/main/command">
                <pc:docMk/>
                <pc:sldMk cId="1042056616" sldId="358"/>
                <pc2:cmMk id="{B19BCE5A-6A51-4CAA-A6A3-6C4E20615211}"/>
              </pc2:cmMkLst>
            </pc226:cmChg>
          </p:ext>
        </pc:extLst>
      </pc:sldChg>
      <pc:sldMasterChg chg="modSldLayout">
        <pc:chgData name="Machmuller,Megan" userId="S::megmach@colostate.edu::7d7bd77f-9769-493e-8ff9-3abf465b46ba" providerId="AD" clId="Web-{7BBCFE42-CE22-E039-BE74-A80405429389}" dt="2023-12-11T16:10:14.875" v="119"/>
        <pc:sldMasterMkLst>
          <pc:docMk/>
          <pc:sldMasterMk cId="252829557" sldId="2147483660"/>
        </pc:sldMasterMkLst>
        <pc:sldLayoutChg chg="replId">
          <pc:chgData name="Machmuller,Megan" userId="S::megmach@colostate.edu::7d7bd77f-9769-493e-8ff9-3abf465b46ba" providerId="AD" clId="Web-{7BBCFE42-CE22-E039-BE74-A80405429389}" dt="2023-12-11T16:10:14.875" v="119"/>
          <pc:sldLayoutMkLst>
            <pc:docMk/>
            <pc:sldMasterMk cId="252829557" sldId="2147483660"/>
            <pc:sldLayoutMk cId="51044727" sldId="2147483690"/>
          </pc:sldLayoutMkLst>
        </pc:sldLayoutChg>
        <pc:sldLayoutChg chg="replId">
          <pc:chgData name="Machmuller,Megan" userId="S::megmach@colostate.edu::7d7bd77f-9769-493e-8ff9-3abf465b46ba" providerId="AD" clId="Web-{7BBCFE42-CE22-E039-BE74-A80405429389}" dt="2023-12-11T16:10:14.875" v="119"/>
          <pc:sldLayoutMkLst>
            <pc:docMk/>
            <pc:sldMasterMk cId="252829557" sldId="2147483660"/>
            <pc:sldLayoutMk cId="3518473270" sldId="2147483694"/>
          </pc:sldLayoutMkLst>
        </pc:sldLayoutChg>
      </pc:sldMasterChg>
      <pc:sldMasterChg chg="add addSldLayout">
        <pc:chgData name="Machmuller,Megan" userId="S::megmach@colostate.edu::7d7bd77f-9769-493e-8ff9-3abf465b46ba" providerId="AD" clId="Web-{7BBCFE42-CE22-E039-BE74-A80405429389}" dt="2023-12-12T06:30:18.044" v="5170"/>
        <pc:sldMasterMkLst>
          <pc:docMk/>
          <pc:sldMasterMk cId="3923926028" sldId="2147483672"/>
        </pc:sldMasterMkLst>
        <pc:sldLayoutChg chg="add">
          <pc:chgData name="Machmuller,Megan" userId="S::megmach@colostate.edu::7d7bd77f-9769-493e-8ff9-3abf465b46ba" providerId="AD" clId="Web-{7BBCFE42-CE22-E039-BE74-A80405429389}" dt="2023-12-12T06:30:18.044" v="5170"/>
          <pc:sldLayoutMkLst>
            <pc:docMk/>
            <pc:sldMasterMk cId="3923926028" sldId="2147483672"/>
            <pc:sldLayoutMk cId="3848169711" sldId="2147483673"/>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324068876" sldId="2147483674"/>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3967237282" sldId="2147483675"/>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1114061642" sldId="2147483676"/>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925624715" sldId="2147483677"/>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3527929982" sldId="2147483678"/>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2862518902" sldId="2147483679"/>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404596974" sldId="2147483680"/>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1112768815" sldId="2147483681"/>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1313161112" sldId="2147483682"/>
          </pc:sldLayoutMkLst>
        </pc:sldLayoutChg>
        <pc:sldLayoutChg chg="add">
          <pc:chgData name="Machmuller,Megan" userId="S::megmach@colostate.edu::7d7bd77f-9769-493e-8ff9-3abf465b46ba" providerId="AD" clId="Web-{7BBCFE42-CE22-E039-BE74-A80405429389}" dt="2023-12-12T06:30:18.044" v="5170"/>
          <pc:sldLayoutMkLst>
            <pc:docMk/>
            <pc:sldMasterMk cId="3923926028" sldId="2147483672"/>
            <pc:sldLayoutMk cId="41556450" sldId="2147483683"/>
          </pc:sldLayoutMkLst>
        </pc:sldLayoutChg>
      </pc:sldMasterChg>
      <pc:sldMasterChg chg="replId modSldLayout">
        <pc:chgData name="Machmuller,Megan" userId="S::megmach@colostate.edu::7d7bd77f-9769-493e-8ff9-3abf465b46ba" providerId="AD" clId="Web-{7BBCFE42-CE22-E039-BE74-A80405429389}" dt="2023-12-12T06:30:18.044" v="5170"/>
        <pc:sldMasterMkLst>
          <pc:docMk/>
          <pc:sldMasterMk cId="0" sldId="2147483700"/>
        </pc:sldMasterMkLst>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89"/>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1"/>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2"/>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3"/>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5"/>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6"/>
          </pc:sldLayoutMkLst>
        </pc:sldLayoutChg>
        <pc:sldLayoutChg chg="replId">
          <pc:chgData name="Machmuller,Megan" userId="S::megmach@colostate.edu::7d7bd77f-9769-493e-8ff9-3abf465b46ba" providerId="AD" clId="Web-{7BBCFE42-CE22-E039-BE74-A80405429389}" dt="2023-12-11T16:10:14.875" v="119"/>
          <pc:sldLayoutMkLst>
            <pc:docMk/>
            <pc:sldMasterMk cId="0" sldId="2147483700"/>
            <pc:sldLayoutMk cId="0" sldId="2147483697"/>
          </pc:sldLayoutMkLst>
        </pc:sldLayoutChg>
        <pc:sldLayoutChg chg="replId">
          <pc:chgData name="Machmuller,Megan" userId="S::megmach@colostate.edu::7d7bd77f-9769-493e-8ff9-3abf465b46ba" providerId="AD" clId="Web-{7BBCFE42-CE22-E039-BE74-A80405429389}" dt="2023-12-12T06:30:18.044" v="5170"/>
          <pc:sldLayoutMkLst>
            <pc:docMk/>
            <pc:sldMasterMk cId="0" sldId="2147483700"/>
            <pc:sldLayoutMk cId="0" sldId="2147483701"/>
          </pc:sldLayoutMkLst>
        </pc:sldLayoutChg>
        <pc:sldLayoutChg chg="replId">
          <pc:chgData name="Machmuller,Megan" userId="S::megmach@colostate.edu::7d7bd77f-9769-493e-8ff9-3abf465b46ba" providerId="AD" clId="Web-{7BBCFE42-CE22-E039-BE74-A80405429389}" dt="2023-12-12T06:30:18.044" v="5170"/>
          <pc:sldLayoutMkLst>
            <pc:docMk/>
            <pc:sldMasterMk cId="0" sldId="2147483700"/>
            <pc:sldLayoutMk cId="0" sldId="2147483702"/>
          </pc:sldLayoutMkLst>
        </pc:sldLayoutChg>
      </pc:sldMasterChg>
      <pc:sldMasterChg chg="add replId addSldLayout modSldLayout">
        <pc:chgData name="Machmuller,Megan" userId="S::megmach@colostate.edu::7d7bd77f-9769-493e-8ff9-3abf465b46ba" providerId="AD" clId="Web-{7BBCFE42-CE22-E039-BE74-A80405429389}" dt="2023-12-12T06:30:18.044" v="5170"/>
        <pc:sldMasterMkLst>
          <pc:docMk/>
          <pc:sldMasterMk cId="4009290524" sldId="2147483703"/>
        </pc:sldMasterMkLst>
        <pc:sldLayoutChg chg="add">
          <pc:chgData name="Machmuller,Megan" userId="S::megmach@colostate.edu::7d7bd77f-9769-493e-8ff9-3abf465b46ba" providerId="AD" clId="Web-{7BBCFE42-CE22-E039-BE74-A80405429389}" dt="2023-12-11T16:10:14.875" v="119"/>
          <pc:sldLayoutMkLst>
            <pc:docMk/>
            <pc:sldMasterMk cId="4009290524" sldId="2147483703"/>
            <pc:sldLayoutMk cId="3238323192" sldId="2147483684"/>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3041078934" sldId="2147483685"/>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1465206240" sldId="2147483686"/>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1216647144" sldId="2147483687"/>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290863314" sldId="2147483688"/>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3713989759" sldId="2147483698"/>
          </pc:sldLayoutMkLst>
        </pc:sldLayoutChg>
        <pc:sldLayoutChg chg="add">
          <pc:chgData name="Machmuller,Megan" userId="S::megmach@colostate.edu::7d7bd77f-9769-493e-8ff9-3abf465b46ba" providerId="AD" clId="Web-{7BBCFE42-CE22-E039-BE74-A80405429389}" dt="2023-12-11T16:10:14.875" v="119"/>
          <pc:sldLayoutMkLst>
            <pc:docMk/>
            <pc:sldMasterMk cId="4009290524" sldId="2147483703"/>
            <pc:sldLayoutMk cId="2771697612" sldId="2147483699"/>
          </pc:sldLayoutMkLst>
        </pc:sldLayoutChg>
        <pc:sldLayoutChg chg="add replId">
          <pc:chgData name="Machmuller,Megan" userId="S::megmach@colostate.edu::7d7bd77f-9769-493e-8ff9-3abf465b46ba" providerId="AD" clId="Web-{7BBCFE42-CE22-E039-BE74-A80405429389}" dt="2023-12-12T06:30:18.044" v="5170"/>
          <pc:sldLayoutMkLst>
            <pc:docMk/>
            <pc:sldMasterMk cId="4009290524" sldId="2147483703"/>
            <pc:sldLayoutMk cId="746549392" sldId="2147483704"/>
          </pc:sldLayoutMkLst>
        </pc:sldLayoutChg>
        <pc:sldLayoutChg chg="add replId">
          <pc:chgData name="Machmuller,Megan" userId="S::megmach@colostate.edu::7d7bd77f-9769-493e-8ff9-3abf465b46ba" providerId="AD" clId="Web-{7BBCFE42-CE22-E039-BE74-A80405429389}" dt="2023-12-12T06:30:18.044" v="5170"/>
          <pc:sldLayoutMkLst>
            <pc:docMk/>
            <pc:sldMasterMk cId="4009290524" sldId="2147483703"/>
            <pc:sldLayoutMk cId="654239565" sldId="2147483705"/>
          </pc:sldLayoutMkLst>
        </pc:sldLayoutChg>
        <pc:sldLayoutChg chg="add replId">
          <pc:chgData name="Machmuller,Megan" userId="S::megmach@colostate.edu::7d7bd77f-9769-493e-8ff9-3abf465b46ba" providerId="AD" clId="Web-{7BBCFE42-CE22-E039-BE74-A80405429389}" dt="2023-12-12T06:30:18.044" v="5170"/>
          <pc:sldLayoutMkLst>
            <pc:docMk/>
            <pc:sldMasterMk cId="4009290524" sldId="2147483703"/>
            <pc:sldLayoutMk cId="1034151287" sldId="2147483706"/>
          </pc:sldLayoutMkLst>
        </pc:sldLayoutChg>
        <pc:sldLayoutChg chg="add replId">
          <pc:chgData name="Machmuller,Megan" userId="S::megmach@colostate.edu::7d7bd77f-9769-493e-8ff9-3abf465b46ba" providerId="AD" clId="Web-{7BBCFE42-CE22-E039-BE74-A80405429389}" dt="2023-12-12T06:30:18.044" v="5170"/>
          <pc:sldLayoutMkLst>
            <pc:docMk/>
            <pc:sldMasterMk cId="4009290524" sldId="2147483703"/>
            <pc:sldLayoutMk cId="4291030204" sldId="2147483707"/>
          </pc:sldLayoutMkLst>
        </pc:sldLayoutChg>
      </pc:sldMasterChg>
      <pc:sldMasterChg chg="add addSldLayout">
        <pc:chgData name="Machmuller,Megan" userId="S::megmach@colostate.edu::7d7bd77f-9769-493e-8ff9-3abf465b46ba" providerId="AD" clId="Web-{7BBCFE42-CE22-E039-BE74-A80405429389}" dt="2023-12-12T04:41:54.027" v="3068"/>
        <pc:sldMasterMkLst>
          <pc:docMk/>
          <pc:sldMasterMk cId="215221296" sldId="2147483708"/>
        </pc:sldMasterMkLst>
        <pc:sldLayoutChg chg="add">
          <pc:chgData name="Machmuller,Megan" userId="S::megmach@colostate.edu::7d7bd77f-9769-493e-8ff9-3abf465b46ba" providerId="AD" clId="Web-{7BBCFE42-CE22-E039-BE74-A80405429389}" dt="2023-12-12T04:41:54.027" v="3068"/>
          <pc:sldLayoutMkLst>
            <pc:docMk/>
            <pc:sldMasterMk cId="215221296" sldId="2147483708"/>
            <pc:sldLayoutMk cId="1289842664" sldId="2147483709"/>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050043292" sldId="2147483710"/>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216401056" sldId="2147483711"/>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64105995" sldId="2147483712"/>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162597827" sldId="2147483713"/>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239346383" sldId="2147483714"/>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518371798" sldId="2147483715"/>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4042557717" sldId="2147483716"/>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1792581079" sldId="2147483717"/>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899373295" sldId="2147483718"/>
          </pc:sldLayoutMkLst>
        </pc:sldLayoutChg>
        <pc:sldLayoutChg chg="add">
          <pc:chgData name="Machmuller,Megan" userId="S::megmach@colostate.edu::7d7bd77f-9769-493e-8ff9-3abf465b46ba" providerId="AD" clId="Web-{7BBCFE42-CE22-E039-BE74-A80405429389}" dt="2023-12-12T04:41:54.027" v="3068"/>
          <pc:sldLayoutMkLst>
            <pc:docMk/>
            <pc:sldMasterMk cId="215221296" sldId="2147483708"/>
            <pc:sldLayoutMk cId="3108802825" sldId="2147483719"/>
          </pc:sldLayoutMkLst>
        </pc:sldLayoutChg>
      </pc:sldMasterChg>
    </pc:docChg>
  </pc:docChgLst>
  <pc:docChgLst>
    <pc:chgData name="Bruegger,Retta" userId="e785c7cb-42aa-4cff-8aea-5c17ef907d3d" providerId="ADAL" clId="{D8CB4AE6-9961-4FFE-B1C1-708FACED7F18}"/>
    <pc:docChg chg="delSld delMainMaster modSection">
      <pc:chgData name="Bruegger,Retta" userId="e785c7cb-42aa-4cff-8aea-5c17ef907d3d" providerId="ADAL" clId="{D8CB4AE6-9961-4FFE-B1C1-708FACED7F18}" dt="2024-02-29T21:29:17.800" v="0" actId="47"/>
      <pc:docMkLst>
        <pc:docMk/>
      </pc:docMkLst>
      <pc:sldChg chg="del">
        <pc:chgData name="Bruegger,Retta" userId="e785c7cb-42aa-4cff-8aea-5c17ef907d3d" providerId="ADAL" clId="{D8CB4AE6-9961-4FFE-B1C1-708FACED7F18}" dt="2024-02-29T21:29:17.800" v="0" actId="47"/>
        <pc:sldMkLst>
          <pc:docMk/>
          <pc:sldMk cId="0" sldId="271"/>
        </pc:sldMkLst>
      </pc:sldChg>
      <pc:sldChg chg="del">
        <pc:chgData name="Bruegger,Retta" userId="e785c7cb-42aa-4cff-8aea-5c17ef907d3d" providerId="ADAL" clId="{D8CB4AE6-9961-4FFE-B1C1-708FACED7F18}" dt="2024-02-29T21:29:17.800" v="0" actId="47"/>
        <pc:sldMkLst>
          <pc:docMk/>
          <pc:sldMk cId="4139042553" sldId="272"/>
        </pc:sldMkLst>
      </pc:sldChg>
      <pc:sldChg chg="del">
        <pc:chgData name="Bruegger,Retta" userId="e785c7cb-42aa-4cff-8aea-5c17ef907d3d" providerId="ADAL" clId="{D8CB4AE6-9961-4FFE-B1C1-708FACED7F18}" dt="2024-02-29T21:29:17.800" v="0" actId="47"/>
        <pc:sldMkLst>
          <pc:docMk/>
          <pc:sldMk cId="2339276510" sldId="274"/>
        </pc:sldMkLst>
      </pc:sldChg>
      <pc:sldChg chg="del">
        <pc:chgData name="Bruegger,Retta" userId="e785c7cb-42aa-4cff-8aea-5c17ef907d3d" providerId="ADAL" clId="{D8CB4AE6-9961-4FFE-B1C1-708FACED7F18}" dt="2024-02-29T21:29:17.800" v="0" actId="47"/>
        <pc:sldMkLst>
          <pc:docMk/>
          <pc:sldMk cId="0" sldId="276"/>
        </pc:sldMkLst>
      </pc:sldChg>
      <pc:sldChg chg="del">
        <pc:chgData name="Bruegger,Retta" userId="e785c7cb-42aa-4cff-8aea-5c17ef907d3d" providerId="ADAL" clId="{D8CB4AE6-9961-4FFE-B1C1-708FACED7F18}" dt="2024-02-29T21:29:17.800" v="0" actId="47"/>
        <pc:sldMkLst>
          <pc:docMk/>
          <pc:sldMk cId="2759986898" sldId="278"/>
        </pc:sldMkLst>
      </pc:sldChg>
      <pc:sldChg chg="del">
        <pc:chgData name="Bruegger,Retta" userId="e785c7cb-42aa-4cff-8aea-5c17ef907d3d" providerId="ADAL" clId="{D8CB4AE6-9961-4FFE-B1C1-708FACED7F18}" dt="2024-02-29T21:29:17.800" v="0" actId="47"/>
        <pc:sldMkLst>
          <pc:docMk/>
          <pc:sldMk cId="254765978" sldId="279"/>
        </pc:sldMkLst>
      </pc:sldChg>
      <pc:sldChg chg="del">
        <pc:chgData name="Bruegger,Retta" userId="e785c7cb-42aa-4cff-8aea-5c17ef907d3d" providerId="ADAL" clId="{D8CB4AE6-9961-4FFE-B1C1-708FACED7F18}" dt="2024-02-29T21:29:17.800" v="0" actId="47"/>
        <pc:sldMkLst>
          <pc:docMk/>
          <pc:sldMk cId="1470503216" sldId="280"/>
        </pc:sldMkLst>
      </pc:sldChg>
      <pc:sldChg chg="del">
        <pc:chgData name="Bruegger,Retta" userId="e785c7cb-42aa-4cff-8aea-5c17ef907d3d" providerId="ADAL" clId="{D8CB4AE6-9961-4FFE-B1C1-708FACED7F18}" dt="2024-02-29T21:29:17.800" v="0" actId="47"/>
        <pc:sldMkLst>
          <pc:docMk/>
          <pc:sldMk cId="4224230595" sldId="281"/>
        </pc:sldMkLst>
      </pc:sldChg>
      <pc:sldChg chg="del">
        <pc:chgData name="Bruegger,Retta" userId="e785c7cb-42aa-4cff-8aea-5c17ef907d3d" providerId="ADAL" clId="{D8CB4AE6-9961-4FFE-B1C1-708FACED7F18}" dt="2024-02-29T21:29:17.800" v="0" actId="47"/>
        <pc:sldMkLst>
          <pc:docMk/>
          <pc:sldMk cId="2840613254" sldId="282"/>
        </pc:sldMkLst>
      </pc:sldChg>
      <pc:sldChg chg="del">
        <pc:chgData name="Bruegger,Retta" userId="e785c7cb-42aa-4cff-8aea-5c17ef907d3d" providerId="ADAL" clId="{D8CB4AE6-9961-4FFE-B1C1-708FACED7F18}" dt="2024-02-29T21:29:17.800" v="0" actId="47"/>
        <pc:sldMkLst>
          <pc:docMk/>
          <pc:sldMk cId="2321813382" sldId="283"/>
        </pc:sldMkLst>
      </pc:sldChg>
      <pc:sldChg chg="del">
        <pc:chgData name="Bruegger,Retta" userId="e785c7cb-42aa-4cff-8aea-5c17ef907d3d" providerId="ADAL" clId="{D8CB4AE6-9961-4FFE-B1C1-708FACED7F18}" dt="2024-02-29T21:29:17.800" v="0" actId="47"/>
        <pc:sldMkLst>
          <pc:docMk/>
          <pc:sldMk cId="730530555" sldId="298"/>
        </pc:sldMkLst>
      </pc:sldChg>
      <pc:sldChg chg="del">
        <pc:chgData name="Bruegger,Retta" userId="e785c7cb-42aa-4cff-8aea-5c17ef907d3d" providerId="ADAL" clId="{D8CB4AE6-9961-4FFE-B1C1-708FACED7F18}" dt="2024-02-29T21:29:17.800" v="0" actId="47"/>
        <pc:sldMkLst>
          <pc:docMk/>
          <pc:sldMk cId="3500135603" sldId="315"/>
        </pc:sldMkLst>
      </pc:sldChg>
      <pc:sldChg chg="del">
        <pc:chgData name="Bruegger,Retta" userId="e785c7cb-42aa-4cff-8aea-5c17ef907d3d" providerId="ADAL" clId="{D8CB4AE6-9961-4FFE-B1C1-708FACED7F18}" dt="2024-02-29T21:29:17.800" v="0" actId="47"/>
        <pc:sldMkLst>
          <pc:docMk/>
          <pc:sldMk cId="2332375681" sldId="316"/>
        </pc:sldMkLst>
      </pc:sldChg>
      <pc:sldChg chg="del">
        <pc:chgData name="Bruegger,Retta" userId="e785c7cb-42aa-4cff-8aea-5c17ef907d3d" providerId="ADAL" clId="{D8CB4AE6-9961-4FFE-B1C1-708FACED7F18}" dt="2024-02-29T21:29:17.800" v="0" actId="47"/>
        <pc:sldMkLst>
          <pc:docMk/>
          <pc:sldMk cId="3124836263" sldId="324"/>
        </pc:sldMkLst>
      </pc:sldChg>
      <pc:sldChg chg="del">
        <pc:chgData name="Bruegger,Retta" userId="e785c7cb-42aa-4cff-8aea-5c17ef907d3d" providerId="ADAL" clId="{D8CB4AE6-9961-4FFE-B1C1-708FACED7F18}" dt="2024-02-29T21:29:17.800" v="0" actId="47"/>
        <pc:sldMkLst>
          <pc:docMk/>
          <pc:sldMk cId="3999621876" sldId="364"/>
        </pc:sldMkLst>
      </pc:sldChg>
      <pc:sldChg chg="del">
        <pc:chgData name="Bruegger,Retta" userId="e785c7cb-42aa-4cff-8aea-5c17ef907d3d" providerId="ADAL" clId="{D8CB4AE6-9961-4FFE-B1C1-708FACED7F18}" dt="2024-02-29T21:29:17.800" v="0" actId="47"/>
        <pc:sldMkLst>
          <pc:docMk/>
          <pc:sldMk cId="1891519577" sldId="454"/>
        </pc:sldMkLst>
      </pc:sldChg>
      <pc:sldMasterChg chg="del delSldLayout">
        <pc:chgData name="Bruegger,Retta" userId="e785c7cb-42aa-4cff-8aea-5c17ef907d3d" providerId="ADAL" clId="{D8CB4AE6-9961-4FFE-B1C1-708FACED7F18}" dt="2024-02-29T21:29:17.800" v="0" actId="47"/>
        <pc:sldMasterMkLst>
          <pc:docMk/>
          <pc:sldMasterMk cId="2034161799" sldId="2147483648"/>
        </pc:sldMasterMkLst>
        <pc:sldLayoutChg chg="del">
          <pc:chgData name="Bruegger,Retta" userId="e785c7cb-42aa-4cff-8aea-5c17ef907d3d" providerId="ADAL" clId="{D8CB4AE6-9961-4FFE-B1C1-708FACED7F18}" dt="2024-02-29T21:29:17.800" v="0" actId="47"/>
          <pc:sldLayoutMkLst>
            <pc:docMk/>
            <pc:sldMasterMk cId="2034161799" sldId="2147483648"/>
            <pc:sldLayoutMk cId="3755981854" sldId="2147483649"/>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1769887772" sldId="2147483650"/>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1835725832" sldId="2147483651"/>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399779705" sldId="2147483652"/>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805484031" sldId="2147483653"/>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2543588679" sldId="2147483654"/>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4212580840" sldId="2147483655"/>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3394610778" sldId="2147483656"/>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2645814917" sldId="2147483657"/>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35490931" sldId="2147483658"/>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2351761843" sldId="2147483659"/>
          </pc:sldLayoutMkLst>
        </pc:sldLayoutChg>
        <pc:sldLayoutChg chg="del">
          <pc:chgData name="Bruegger,Retta" userId="e785c7cb-42aa-4cff-8aea-5c17ef907d3d" providerId="ADAL" clId="{D8CB4AE6-9961-4FFE-B1C1-708FACED7F18}" dt="2024-02-29T21:29:17.800" v="0" actId="47"/>
          <pc:sldLayoutMkLst>
            <pc:docMk/>
            <pc:sldMasterMk cId="2034161799" sldId="2147483648"/>
            <pc:sldLayoutMk cId="3229715143"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28AB57-CA78-4570-969B-48028484D5FD}" type="datetimeFigureOut">
              <a:rPr lang="en-US" smtClean="0"/>
              <a:t>2/29/2024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95588B8-E3EE-4492-BC29-D87DDFC66C05}" type="slidenum">
              <a:rPr lang="en-US" smtClean="0"/>
              <a:t>‹#›</a:t>
            </a:fld>
            <a:endParaRPr lang="en-US"/>
          </a:p>
        </p:txBody>
      </p:sp>
    </p:spTree>
    <p:extLst>
      <p:ext uri="{BB962C8B-B14F-4D97-AF65-F5344CB8AC3E}">
        <p14:creationId xmlns:p14="http://schemas.microsoft.com/office/powerpoint/2010/main" val="52938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1</a:t>
            </a:fld>
            <a:endParaRPr lang="en-US"/>
          </a:p>
        </p:txBody>
      </p:sp>
    </p:spTree>
    <p:extLst>
      <p:ext uri="{BB962C8B-B14F-4D97-AF65-F5344CB8AC3E}">
        <p14:creationId xmlns:p14="http://schemas.microsoft.com/office/powerpoint/2010/main" val="2865349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a:t>
            </a:r>
          </a:p>
          <a:p>
            <a:r>
              <a:rPr lang="en-US">
                <a:cs typeface="Calibri"/>
              </a:rPr>
              <a:t>Compost had lowest soluble </a:t>
            </a:r>
            <a:r>
              <a:rPr lang="en-US" err="1">
                <a:cs typeface="Calibri"/>
              </a:rPr>
              <a:t>salts~salinity</a:t>
            </a:r>
            <a:endParaRPr lang="en-US">
              <a:cs typeface="Calibri"/>
            </a:endParaRPr>
          </a:p>
        </p:txBody>
      </p:sp>
      <p:sp>
        <p:nvSpPr>
          <p:cNvPr id="4" name="Slide Number Placeholder 3"/>
          <p:cNvSpPr>
            <a:spLocks noGrp="1"/>
          </p:cNvSpPr>
          <p:nvPr>
            <p:ph type="sldNum" sz="quarter" idx="5"/>
          </p:nvPr>
        </p:nvSpPr>
        <p:spPr/>
        <p:txBody>
          <a:bodyPr/>
          <a:lstStyle/>
          <a:p>
            <a:fld id="{795B9DDA-7DF9-2340-A4C8-8B1D49468E67}" type="slidenum">
              <a:rPr lang="en-US" smtClean="0"/>
              <a:t>10</a:t>
            </a:fld>
            <a:endParaRPr lang="en-US"/>
          </a:p>
        </p:txBody>
      </p:sp>
    </p:spTree>
    <p:extLst>
      <p:ext uri="{BB962C8B-B14F-4D97-AF65-F5344CB8AC3E}">
        <p14:creationId xmlns:p14="http://schemas.microsoft.com/office/powerpoint/2010/main" val="221193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a:t>
            </a:r>
          </a:p>
          <a:p>
            <a:r>
              <a:rPr lang="en-US">
                <a:cs typeface="Calibri"/>
              </a:rPr>
              <a:t>Compost had lowest salinity</a:t>
            </a:r>
          </a:p>
        </p:txBody>
      </p:sp>
      <p:sp>
        <p:nvSpPr>
          <p:cNvPr id="4" name="Slide Number Placeholder 3"/>
          <p:cNvSpPr>
            <a:spLocks noGrp="1"/>
          </p:cNvSpPr>
          <p:nvPr>
            <p:ph type="sldNum" sz="quarter" idx="5"/>
          </p:nvPr>
        </p:nvSpPr>
        <p:spPr/>
        <p:txBody>
          <a:bodyPr/>
          <a:lstStyle/>
          <a:p>
            <a:fld id="{A95588B8-E3EE-4492-BC29-D87DDFC66C05}" type="slidenum">
              <a:rPr lang="en-US" smtClean="0"/>
              <a:t>11</a:t>
            </a:fld>
            <a:endParaRPr lang="en-US"/>
          </a:p>
        </p:txBody>
      </p:sp>
    </p:spTree>
    <p:extLst>
      <p:ext uri="{BB962C8B-B14F-4D97-AF65-F5344CB8AC3E}">
        <p14:creationId xmlns:p14="http://schemas.microsoft.com/office/powerpoint/2010/main" val="173749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a:t>
            </a:r>
          </a:p>
          <a:p>
            <a:r>
              <a:rPr lang="en-US" err="1">
                <a:cs typeface="Calibri"/>
              </a:rPr>
              <a:t>Compopst</a:t>
            </a:r>
            <a:r>
              <a:rPr lang="en-US">
                <a:cs typeface="Calibri"/>
              </a:rPr>
              <a:t> had highest F:B ratio</a:t>
            </a:r>
          </a:p>
        </p:txBody>
      </p:sp>
      <p:sp>
        <p:nvSpPr>
          <p:cNvPr id="4" name="Slide Number Placeholder 3"/>
          <p:cNvSpPr>
            <a:spLocks noGrp="1"/>
          </p:cNvSpPr>
          <p:nvPr>
            <p:ph type="sldNum" sz="quarter" idx="5"/>
          </p:nvPr>
        </p:nvSpPr>
        <p:spPr/>
        <p:txBody>
          <a:bodyPr/>
          <a:lstStyle/>
          <a:p>
            <a:fld id="{795B9DDA-7DF9-2340-A4C8-8B1D49468E67}" type="slidenum">
              <a:rPr lang="en-US" smtClean="0"/>
              <a:t>12</a:t>
            </a:fld>
            <a:endParaRPr lang="en-US"/>
          </a:p>
        </p:txBody>
      </p:sp>
    </p:spTree>
    <p:extLst>
      <p:ext uri="{BB962C8B-B14F-4D97-AF65-F5344CB8AC3E}">
        <p14:creationId xmlns:p14="http://schemas.microsoft.com/office/powerpoint/2010/main" val="143758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13</a:t>
            </a:fld>
            <a:endParaRPr lang="en-US"/>
          </a:p>
        </p:txBody>
      </p:sp>
    </p:spTree>
    <p:extLst>
      <p:ext uri="{BB962C8B-B14F-4D97-AF65-F5344CB8AC3E}">
        <p14:creationId xmlns:p14="http://schemas.microsoft.com/office/powerpoint/2010/main" val="2673739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Note: Megan addresses C and NPK amt on slides 19-20</a:t>
            </a:r>
            <a:endParaRPr lang="en-US" b="1" dirty="0"/>
          </a:p>
          <a:p>
            <a:endParaRPr lang="en-US" b="1" dirty="0"/>
          </a:p>
          <a:p>
            <a:r>
              <a:rPr lang="en-US" b="1" dirty="0"/>
              <a:t>Fruita Fertilizer Treatment: </a:t>
            </a:r>
            <a:r>
              <a:rPr lang="en-US" dirty="0"/>
              <a:t>50-40-40 NPK obtained from muriate of potash/</a:t>
            </a:r>
            <a:r>
              <a:rPr lang="en-US" dirty="0" err="1"/>
              <a:t>KCl</a:t>
            </a:r>
            <a:r>
              <a:rPr lang="en-US" dirty="0"/>
              <a:t> (0-0-60), MAP (11-52-0), and urea (46-0-0). </a:t>
            </a:r>
          </a:p>
          <a:p>
            <a:pPr defTabSz="931774">
              <a:defRPr/>
            </a:pPr>
            <a:r>
              <a:rPr lang="en-US" b="1" dirty="0"/>
              <a:t>Ridgway Fertilizer Treatment: </a:t>
            </a:r>
            <a:r>
              <a:rPr lang="en-US" b="0" dirty="0"/>
              <a:t>90-50-0 NPK </a:t>
            </a:r>
            <a:r>
              <a:rPr lang="en-US" dirty="0"/>
              <a:t>needed. Obtained from MAP (11-52-0), and urea (46-0-0). </a:t>
            </a:r>
          </a:p>
          <a:p>
            <a:endParaRPr lang="en-US" dirty="0"/>
          </a:p>
          <a:p>
            <a:r>
              <a:rPr lang="en-US" b="1" dirty="0"/>
              <a:t>Fruita </a:t>
            </a:r>
            <a:r>
              <a:rPr lang="en-US" b="1" dirty="0" err="1"/>
              <a:t>Fertilizer+Compost</a:t>
            </a:r>
            <a:r>
              <a:rPr lang="en-US" b="1" dirty="0"/>
              <a:t> Treatment: </a:t>
            </a:r>
            <a:r>
              <a:rPr lang="en-US" dirty="0"/>
              <a:t>Compost applied at 6 tons/acre. 28.8 lbs N and all other nutrients supplied with 6 tons compost/acre. Additional 21.2 lbs N/acre supplied with urea (for total N of 50 lbs/acre) </a:t>
            </a:r>
          </a:p>
          <a:p>
            <a:endParaRPr lang="en-US" dirty="0"/>
          </a:p>
          <a:p>
            <a:pPr defTabSz="931774">
              <a:defRPr/>
            </a:pPr>
            <a:r>
              <a:rPr lang="en-US" b="1" dirty="0"/>
              <a:t>Fruita Compost Treatment: </a:t>
            </a:r>
            <a:r>
              <a:rPr lang="en-US" b="0" dirty="0"/>
              <a:t> Compost applied at 10.4 tons/acre; Total N = 50 lbs/acre in the first year, 46.9 Organic N, and 3.1 Inorganic N (from Application Calcs.xls)</a:t>
            </a:r>
          </a:p>
          <a:p>
            <a:pPr defTabSz="931774">
              <a:defRPr/>
            </a:pPr>
            <a:r>
              <a:rPr lang="en-US" b="1" dirty="0"/>
              <a:t>Ridgway Compost Treatment: </a:t>
            </a:r>
            <a:r>
              <a:rPr lang="en-US" b="0" dirty="0"/>
              <a:t> Compost applied at 18.8 tons/acre; Total N = 90 lbs/acre in the first year, 84.4 Organic N, and 3.1 Inorganic N (from Application Calcs.xls)</a:t>
            </a:r>
          </a:p>
          <a:p>
            <a:endParaRPr lang="en-US" dirty="0"/>
          </a:p>
          <a:p>
            <a:endParaRPr lang="en-US" dirty="0"/>
          </a:p>
          <a:p>
            <a:r>
              <a:rPr lang="en-US" b="1" dirty="0"/>
              <a:t>Plot IDs: [</a:t>
            </a:r>
            <a:r>
              <a:rPr lang="en-US" b="0" dirty="0"/>
              <a:t>Block #, 0, Treatment #], Control=1, Compost Only=2, Fert Only=3, </a:t>
            </a:r>
            <a:r>
              <a:rPr lang="en-US" b="0" dirty="0" err="1"/>
              <a:t>Compost+Fert</a:t>
            </a:r>
            <a:r>
              <a:rPr lang="en-US" b="0" dirty="0"/>
              <a:t>=4</a:t>
            </a:r>
            <a:endParaRPr lang="en-US" b="1" dirty="0"/>
          </a:p>
        </p:txBody>
      </p:sp>
      <p:sp>
        <p:nvSpPr>
          <p:cNvPr id="4" name="Slide Number Placeholder 3"/>
          <p:cNvSpPr>
            <a:spLocks noGrp="1"/>
          </p:cNvSpPr>
          <p:nvPr>
            <p:ph type="sldNum" sz="quarter" idx="5"/>
          </p:nvPr>
        </p:nvSpPr>
        <p:spPr/>
        <p:txBody>
          <a:bodyPr/>
          <a:lstStyle/>
          <a:p>
            <a:fld id="{D91CC13D-07E2-9143-86D2-A8D7B116D6D3}" type="slidenum">
              <a:rPr lang="en-US" smtClean="0"/>
              <a:t>17</a:t>
            </a:fld>
            <a:endParaRPr lang="en-US"/>
          </a:p>
        </p:txBody>
      </p:sp>
    </p:spTree>
    <p:extLst>
      <p:ext uri="{BB962C8B-B14F-4D97-AF65-F5344CB8AC3E}">
        <p14:creationId xmlns:p14="http://schemas.microsoft.com/office/powerpoint/2010/main" val="294808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Retta starts; Megan fill in </a:t>
            </a:r>
          </a:p>
          <a:p>
            <a:r>
              <a:rPr lang="en-US" b="1" dirty="0"/>
              <a:t>Megan addresses C and NPK amt on slides 19-20</a:t>
            </a:r>
            <a:endParaRPr lang="en-US" dirty="0"/>
          </a:p>
          <a:p>
            <a:endParaRPr lang="en-US" b="1" dirty="0">
              <a:cs typeface="Calibri"/>
            </a:endParaRPr>
          </a:p>
          <a:p>
            <a:endParaRPr lang="en-US" b="1" dirty="0"/>
          </a:p>
          <a:p>
            <a:r>
              <a:rPr lang="en-US" b="1" dirty="0"/>
              <a:t>Fruita Fertilizer Treatment: </a:t>
            </a:r>
            <a:r>
              <a:rPr lang="en-US" dirty="0"/>
              <a:t>50-40-40 NPK obtained from muriate of potash/</a:t>
            </a:r>
            <a:r>
              <a:rPr lang="en-US" dirty="0" err="1"/>
              <a:t>KCl</a:t>
            </a:r>
            <a:r>
              <a:rPr lang="en-US" dirty="0"/>
              <a:t> (0-0-60), MAP (11-52-0), and urea (46-0-0). </a:t>
            </a:r>
          </a:p>
          <a:p>
            <a:pPr defTabSz="931774">
              <a:defRPr/>
            </a:pPr>
            <a:r>
              <a:rPr lang="en-US" b="1" dirty="0"/>
              <a:t>Ridgway Fertilizer Treatment: </a:t>
            </a:r>
            <a:r>
              <a:rPr lang="en-US" b="0" dirty="0"/>
              <a:t>90-50-0 NPK </a:t>
            </a:r>
            <a:r>
              <a:rPr lang="en-US" dirty="0"/>
              <a:t>needed. Obtained from MAP (11-52-0), and urea (46-0-0). </a:t>
            </a:r>
          </a:p>
          <a:p>
            <a:endParaRPr lang="en-US" dirty="0"/>
          </a:p>
          <a:p>
            <a:r>
              <a:rPr lang="en-US" b="1" dirty="0"/>
              <a:t>Fruita </a:t>
            </a:r>
            <a:r>
              <a:rPr lang="en-US" b="1" dirty="0" err="1"/>
              <a:t>Fertilizer+Compost</a:t>
            </a:r>
            <a:r>
              <a:rPr lang="en-US" b="1" dirty="0"/>
              <a:t> Treatment: </a:t>
            </a:r>
            <a:r>
              <a:rPr lang="en-US" dirty="0"/>
              <a:t>Compost applied at 6 tons/acre. 28.8 lbs N and all other nutrients supplied with 6 tons compost/acre. Additional 21.2 lbs N/acre supplied with urea (for total N of 50 lbs/acre) </a:t>
            </a:r>
          </a:p>
          <a:p>
            <a:pPr defTabSz="931774">
              <a:defRPr/>
            </a:pPr>
            <a:r>
              <a:rPr lang="en-US" b="1" dirty="0"/>
              <a:t>Fruita Compost Treatment: </a:t>
            </a:r>
            <a:r>
              <a:rPr lang="en-US" b="0" dirty="0"/>
              <a:t> Compost applied at 10.4 tons/acre; Total N = 50 lbs/acre in the first year, 46.9 Organic N, and 3.1 Inorganic N (from Application Calcs.xls)</a:t>
            </a:r>
          </a:p>
          <a:p>
            <a:endParaRPr lang="en-US" dirty="0"/>
          </a:p>
          <a:p>
            <a:endParaRPr lang="en-US" dirty="0"/>
          </a:p>
          <a:p>
            <a:pPr defTabSz="931774">
              <a:defRPr/>
            </a:pPr>
            <a:r>
              <a:rPr lang="en-US" b="1" dirty="0"/>
              <a:t>Ridgway Compost Treatment: </a:t>
            </a:r>
            <a:r>
              <a:rPr lang="en-US" b="0" dirty="0"/>
              <a:t> Compost applied at 18.8 tons/acre; Total N = 90 lbs/acre in the first year, 84.4 Organic N, and 3.1 Inorganic N (from Application Calcs.xls)</a:t>
            </a:r>
          </a:p>
          <a:p>
            <a:endParaRPr lang="en-US" dirty="0"/>
          </a:p>
          <a:p>
            <a:endParaRPr lang="en-US" dirty="0"/>
          </a:p>
          <a:p>
            <a:r>
              <a:rPr lang="en-US" b="1" dirty="0"/>
              <a:t>Plot IDs: [</a:t>
            </a:r>
            <a:r>
              <a:rPr lang="en-US" b="0" dirty="0"/>
              <a:t>Block #, 0, Treatment #], Control=1, Compost Only=2, Fert Only=3, </a:t>
            </a:r>
            <a:r>
              <a:rPr lang="en-US" b="0" dirty="0" err="1"/>
              <a:t>Compost+Fert</a:t>
            </a:r>
            <a:r>
              <a:rPr lang="en-US" b="0" dirty="0"/>
              <a:t>=4</a:t>
            </a:r>
            <a:endParaRPr lang="en-US" b="1" dirty="0"/>
          </a:p>
        </p:txBody>
      </p:sp>
      <p:sp>
        <p:nvSpPr>
          <p:cNvPr id="4" name="Slide Number Placeholder 3"/>
          <p:cNvSpPr>
            <a:spLocks noGrp="1"/>
          </p:cNvSpPr>
          <p:nvPr>
            <p:ph type="sldNum" sz="quarter" idx="5"/>
          </p:nvPr>
        </p:nvSpPr>
        <p:spPr/>
        <p:txBody>
          <a:bodyPr/>
          <a:lstStyle/>
          <a:p>
            <a:fld id="{D91CC13D-07E2-9143-86D2-A8D7B116D6D3}" type="slidenum">
              <a:rPr lang="en-US" smtClean="0"/>
              <a:t>18</a:t>
            </a:fld>
            <a:endParaRPr lang="en-US"/>
          </a:p>
        </p:txBody>
      </p:sp>
    </p:spTree>
    <p:extLst>
      <p:ext uri="{BB962C8B-B14F-4D97-AF65-F5344CB8AC3E}">
        <p14:creationId xmlns:p14="http://schemas.microsoft.com/office/powerpoint/2010/main" val="221804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Megan </a:t>
            </a:r>
          </a:p>
          <a:p>
            <a:r>
              <a:rPr lang="en-US"/>
              <a:t>Compost additions based on N needs (forage needs minus N content of soil), With the NPK content of the compost, soil, we can determine how much to add based on forage productivity NPK needs. We optimized amendments based on N first...NEXT SLIDE</a:t>
            </a:r>
          </a:p>
          <a:p>
            <a:endParaRPr lang="en-US" b="1"/>
          </a:p>
          <a:p>
            <a:r>
              <a:rPr lang="en-US" b="1"/>
              <a:t>Fruita Fertilizer Treatment: </a:t>
            </a:r>
            <a:r>
              <a:rPr lang="en-US"/>
              <a:t>50-40-40 NPK obtained from muriate of potash/</a:t>
            </a:r>
            <a:r>
              <a:rPr lang="en-US" err="1"/>
              <a:t>KCl</a:t>
            </a:r>
            <a:r>
              <a:rPr lang="en-US"/>
              <a:t> (0-0-60), MAP (11-52-0), and urea (46-0-0). </a:t>
            </a:r>
          </a:p>
          <a:p>
            <a:r>
              <a:rPr lang="en-US" b="1"/>
              <a:t>Ridgway Fertilizer Treatment: </a:t>
            </a:r>
            <a:r>
              <a:rPr lang="en-US"/>
              <a:t>90-50-0 NPK needed. Obtained from MAP (11-52-0), and urea (46-0-0). </a:t>
            </a:r>
            <a:endParaRPr lang="en-US">
              <a:cs typeface="Calibri"/>
            </a:endParaRPr>
          </a:p>
        </p:txBody>
      </p:sp>
      <p:sp>
        <p:nvSpPr>
          <p:cNvPr id="4" name="Slide Number Placeholder 3"/>
          <p:cNvSpPr>
            <a:spLocks noGrp="1"/>
          </p:cNvSpPr>
          <p:nvPr>
            <p:ph type="sldNum" sz="quarter" idx="5"/>
          </p:nvPr>
        </p:nvSpPr>
        <p:spPr/>
        <p:txBody>
          <a:bodyPr/>
          <a:lstStyle/>
          <a:p>
            <a:fld id="{795B9DDA-7DF9-2340-A4C8-8B1D49468E67}" type="slidenum">
              <a:rPr lang="en-US" smtClean="0"/>
              <a:t>19</a:t>
            </a:fld>
            <a:endParaRPr lang="en-US"/>
          </a:p>
        </p:txBody>
      </p:sp>
    </p:spTree>
    <p:extLst>
      <p:ext uri="{BB962C8B-B14F-4D97-AF65-F5344CB8AC3E}">
        <p14:creationId xmlns:p14="http://schemas.microsoft.com/office/powerpoint/2010/main" val="251442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a:t>
            </a:r>
          </a:p>
          <a:p>
            <a:r>
              <a:rPr lang="en-US"/>
              <a:t>Not sure if we also want to present the P and K additions, but might as well leave in?</a:t>
            </a:r>
            <a:endParaRPr lang="en-US">
              <a:cs typeface="Calibri"/>
            </a:endParaRPr>
          </a:p>
          <a:p>
            <a:r>
              <a:rPr lang="en-US"/>
              <a:t>Ridgway NPK needs = 90-50-0 NPK, Fruita NPK needs = 50-40-40</a:t>
            </a:r>
            <a:endParaRPr lang="en-US">
              <a:cs typeface="Calibri"/>
            </a:endParaRPr>
          </a:p>
          <a:p>
            <a:endParaRPr lang="en-US"/>
          </a:p>
          <a:p>
            <a:r>
              <a:rPr lang="en-US">
                <a:cs typeface="Calibri"/>
              </a:rPr>
              <a:t>Compost additions based on N needs (forage needs minus N content of soil), compost amt required to meet N requirements included greater P and K than required, so did not add any additional in any compost treatment (compost only, or </a:t>
            </a:r>
            <a:r>
              <a:rPr lang="en-US" err="1">
                <a:cs typeface="Calibri"/>
              </a:rPr>
              <a:t>fert</a:t>
            </a:r>
            <a:r>
              <a:rPr lang="en-US">
                <a:cs typeface="Calibri"/>
              </a:rPr>
              <a:t>+compost)</a:t>
            </a:r>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20</a:t>
            </a:fld>
            <a:endParaRPr lang="en-US"/>
          </a:p>
        </p:txBody>
      </p:sp>
    </p:spTree>
    <p:extLst>
      <p:ext uri="{BB962C8B-B14F-4D97-AF65-F5344CB8AC3E}">
        <p14:creationId xmlns:p14="http://schemas.microsoft.com/office/powerpoint/2010/main" val="208228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21</a:t>
            </a:fld>
            <a:endParaRPr lang="en-US"/>
          </a:p>
        </p:txBody>
      </p:sp>
    </p:spTree>
    <p:extLst>
      <p:ext uri="{BB962C8B-B14F-4D97-AF65-F5344CB8AC3E}">
        <p14:creationId xmlns:p14="http://schemas.microsoft.com/office/powerpoint/2010/main" val="165720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22</a:t>
            </a:fld>
            <a:endParaRPr lang="en-US"/>
          </a:p>
        </p:txBody>
      </p:sp>
    </p:spTree>
    <p:extLst>
      <p:ext uri="{BB962C8B-B14F-4D97-AF65-F5344CB8AC3E}">
        <p14:creationId xmlns:p14="http://schemas.microsoft.com/office/powerpoint/2010/main" val="203847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 – let's revisit why we did this experiment </a:t>
            </a:r>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2</a:t>
            </a:fld>
            <a:endParaRPr lang="en-US"/>
          </a:p>
        </p:txBody>
      </p:sp>
    </p:spTree>
    <p:extLst>
      <p:ext uri="{BB962C8B-B14F-4D97-AF65-F5344CB8AC3E}">
        <p14:creationId xmlns:p14="http://schemas.microsoft.com/office/powerpoint/2010/main" val="1164255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Studies in CA evaluated it on range – where it did in general, increase productivity. However, in a pasture situation, one would be fertilizing anyway. So, the goal in ours was to see if compost could perform similarly to fertilizer. </a:t>
            </a:r>
          </a:p>
        </p:txBody>
      </p:sp>
      <p:sp>
        <p:nvSpPr>
          <p:cNvPr id="4" name="Slide Number Placeholder 3"/>
          <p:cNvSpPr>
            <a:spLocks noGrp="1"/>
          </p:cNvSpPr>
          <p:nvPr>
            <p:ph type="sldNum" sz="quarter" idx="5"/>
          </p:nvPr>
        </p:nvSpPr>
        <p:spPr/>
        <p:txBody>
          <a:bodyPr/>
          <a:lstStyle/>
          <a:p>
            <a:fld id="{A95588B8-E3EE-4492-BC29-D87DDFC66C05}" type="slidenum">
              <a:rPr lang="en-US" smtClean="0"/>
              <a:t>23</a:t>
            </a:fld>
            <a:endParaRPr lang="en-US"/>
          </a:p>
        </p:txBody>
      </p:sp>
    </p:spTree>
    <p:extLst>
      <p:ext uri="{BB962C8B-B14F-4D97-AF65-F5344CB8AC3E}">
        <p14:creationId xmlns:p14="http://schemas.microsoft.com/office/powerpoint/2010/main" val="4189926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Fertilizer significantly higher than compost </a:t>
            </a:r>
          </a:p>
          <a:p>
            <a:r>
              <a:rPr lang="en-US" dirty="0"/>
              <a:t>Years sig different but we don’t really care. </a:t>
            </a:r>
          </a:p>
          <a:p>
            <a:r>
              <a:rPr lang="en-US" dirty="0"/>
              <a:t>Issues with controls in Fruita </a:t>
            </a:r>
          </a:p>
          <a:p>
            <a:r>
              <a:rPr lang="en-US" dirty="0"/>
              <a:t>Lag in growth in compost plots doesn’t translate into year 2 lags </a:t>
            </a:r>
          </a:p>
          <a:p>
            <a:r>
              <a:rPr lang="en-US" dirty="0"/>
              <a:t>Compost requires microbial breakdown  - how long does it take </a:t>
            </a:r>
          </a:p>
          <a:p>
            <a:endParaRPr lang="en-US" dirty="0"/>
          </a:p>
          <a:p>
            <a:r>
              <a:rPr lang="en-US" dirty="0"/>
              <a:t>Prod2$Tx &lt;- factor(Prod2$Tx, levels = c ('Control', 'Compost', 'Fertilizer', '</a:t>
            </a:r>
            <a:r>
              <a:rPr lang="en-US" dirty="0" err="1"/>
              <a:t>Fert+Compost</a:t>
            </a:r>
            <a:r>
              <a:rPr lang="en-US" dirty="0"/>
              <a:t>’)) </a:t>
            </a:r>
          </a:p>
          <a:p>
            <a:endParaRPr lang="en-US" dirty="0"/>
          </a:p>
          <a:p>
            <a:r>
              <a:rPr lang="en-US" dirty="0" err="1"/>
              <a:t>ggplot</a:t>
            </a:r>
            <a:r>
              <a:rPr lang="en-US" dirty="0"/>
              <a:t>(data = Prod2, </a:t>
            </a:r>
            <a:r>
              <a:rPr lang="en-US" dirty="0" err="1"/>
              <a:t>aes</a:t>
            </a:r>
            <a:r>
              <a:rPr lang="en-US" dirty="0"/>
              <a:t>(x = interaction(Year, Site), y = </a:t>
            </a:r>
            <a:r>
              <a:rPr lang="en-US" dirty="0" err="1"/>
              <a:t>YieldLbs</a:t>
            </a:r>
            <a:r>
              <a:rPr lang="en-US" dirty="0"/>
              <a:t>, fill = Tx)) +   </a:t>
            </a:r>
            <a:r>
              <a:rPr lang="en-US" dirty="0" err="1"/>
              <a:t>stat_boxplot</a:t>
            </a:r>
            <a:r>
              <a:rPr lang="en-US" dirty="0"/>
              <a:t>(</a:t>
            </a:r>
            <a:r>
              <a:rPr lang="en-US" dirty="0" err="1"/>
              <a:t>geom</a:t>
            </a:r>
            <a:r>
              <a:rPr lang="en-US" dirty="0"/>
              <a:t>="</a:t>
            </a:r>
            <a:r>
              <a:rPr lang="en-US" dirty="0" err="1"/>
              <a:t>errorbar</a:t>
            </a:r>
            <a:r>
              <a:rPr lang="en-US" dirty="0"/>
              <a:t>") + </a:t>
            </a:r>
            <a:r>
              <a:rPr lang="en-US" dirty="0" err="1"/>
              <a:t>geom_boxplot</a:t>
            </a:r>
            <a:r>
              <a:rPr lang="en-US" dirty="0"/>
              <a:t>() + </a:t>
            </a:r>
            <a:r>
              <a:rPr lang="en-US" dirty="0" err="1"/>
              <a:t>ggtitle</a:t>
            </a:r>
            <a:r>
              <a:rPr lang="en-US" dirty="0"/>
              <a:t>(NULL) +</a:t>
            </a:r>
            <a:r>
              <a:rPr lang="en-US" dirty="0" err="1"/>
              <a:t>xlab</a:t>
            </a:r>
            <a:r>
              <a:rPr lang="en-US" dirty="0"/>
              <a:t> (NULL) +   </a:t>
            </a:r>
            <a:r>
              <a:rPr lang="en-US" dirty="0" err="1"/>
              <a:t>ylab</a:t>
            </a:r>
            <a:r>
              <a:rPr lang="en-US" dirty="0"/>
              <a:t>("Lbs/ Acre Forage Production") + theme(</a:t>
            </a:r>
            <a:r>
              <a:rPr lang="en-US" dirty="0" err="1"/>
              <a:t>axis.text</a:t>
            </a:r>
            <a:r>
              <a:rPr lang="en-US" dirty="0"/>
              <a:t> = </a:t>
            </a:r>
            <a:r>
              <a:rPr lang="en-US" dirty="0" err="1"/>
              <a:t>element_text</a:t>
            </a:r>
            <a:r>
              <a:rPr lang="en-US" dirty="0"/>
              <a:t>(size = 14),</a:t>
            </a:r>
            <a:r>
              <a:rPr lang="en-US" dirty="0" err="1"/>
              <a:t>axis.title</a:t>
            </a:r>
            <a:r>
              <a:rPr lang="en-US" dirty="0"/>
              <a:t> = </a:t>
            </a:r>
            <a:r>
              <a:rPr lang="en-US" dirty="0" err="1"/>
              <a:t>element_text</a:t>
            </a:r>
            <a:r>
              <a:rPr lang="en-US" dirty="0"/>
              <a:t>(size = 14)) +  theme(</a:t>
            </a:r>
            <a:r>
              <a:rPr lang="en-US" dirty="0" err="1"/>
              <a:t>legend.text</a:t>
            </a:r>
            <a:r>
              <a:rPr lang="en-US" dirty="0"/>
              <a:t> = </a:t>
            </a:r>
            <a:r>
              <a:rPr lang="en-US" dirty="0" err="1"/>
              <a:t>element_text</a:t>
            </a:r>
            <a:r>
              <a:rPr lang="en-US" dirty="0"/>
              <a:t>(size = 12), </a:t>
            </a:r>
            <a:r>
              <a:rPr lang="en-US" dirty="0" err="1"/>
              <a:t>legend.title</a:t>
            </a:r>
            <a:r>
              <a:rPr lang="en-US" dirty="0"/>
              <a:t> = </a:t>
            </a:r>
            <a:r>
              <a:rPr lang="en-US" dirty="0" err="1"/>
              <a:t>element_text</a:t>
            </a:r>
            <a:r>
              <a:rPr lang="en-US" dirty="0"/>
              <a:t>(size = 12, </a:t>
            </a:r>
            <a:r>
              <a:rPr lang="en-US" dirty="0" err="1"/>
              <a:t>hjust</a:t>
            </a:r>
            <a:r>
              <a:rPr lang="en-US" dirty="0"/>
              <a:t> = 0.5),         </a:t>
            </a:r>
            <a:r>
              <a:rPr lang="en-US" dirty="0" err="1"/>
              <a:t>legend.key.height</a:t>
            </a:r>
            <a:r>
              <a:rPr lang="en-US" dirty="0"/>
              <a:t> = unit(1,"cm"),</a:t>
            </a:r>
            <a:r>
              <a:rPr lang="en-US" dirty="0" err="1"/>
              <a:t>legend.key.width</a:t>
            </a:r>
            <a:r>
              <a:rPr lang="en-US" dirty="0"/>
              <a:t> = unit(1,"cm"), </a:t>
            </a:r>
            <a:r>
              <a:rPr lang="en-US" dirty="0" err="1"/>
              <a:t>legend.position</a:t>
            </a:r>
            <a:r>
              <a:rPr lang="en-US" dirty="0"/>
              <a:t> = c(NULL)) +   guides(fill=</a:t>
            </a:r>
            <a:r>
              <a:rPr lang="en-US" dirty="0" err="1"/>
              <a:t>guide_legend</a:t>
            </a:r>
            <a:r>
              <a:rPr lang="en-US" dirty="0"/>
              <a:t>(title = "Treatment")) +   </a:t>
            </a:r>
            <a:r>
              <a:rPr lang="en-US" dirty="0" err="1"/>
              <a:t>scale_fill_manual</a:t>
            </a:r>
            <a:r>
              <a:rPr lang="en-US" dirty="0"/>
              <a:t>(values = c("#C8C372","#1E4D2B","#12A4B6","#D9782D")) +  </a:t>
            </a:r>
            <a:r>
              <a:rPr lang="en-US" dirty="0" err="1"/>
              <a:t>scale_x_discrete</a:t>
            </a:r>
            <a:r>
              <a:rPr lang="en-US" dirty="0"/>
              <a:t>(labels=c("2021 Fruita","2022 Fruita","2021 Ridgway","2022 Ridgway"))</a:t>
            </a:r>
          </a:p>
          <a:p>
            <a:endParaRPr lang="en-US" dirty="0"/>
          </a:p>
          <a:p>
            <a:r>
              <a:rPr lang="en-US" dirty="0"/>
              <a:t>2021</a:t>
            </a:r>
          </a:p>
          <a:p>
            <a:r>
              <a:rPr lang="en-US" dirty="0"/>
              <a:t>Controls are less than Fert (significant)</a:t>
            </a:r>
          </a:p>
          <a:p>
            <a:r>
              <a:rPr lang="en-US" dirty="0"/>
              <a:t>Compost are less than </a:t>
            </a:r>
            <a:r>
              <a:rPr lang="en-US" dirty="0" err="1"/>
              <a:t>fert</a:t>
            </a:r>
            <a:r>
              <a:rPr lang="en-US" dirty="0"/>
              <a:t> (significant) </a:t>
            </a:r>
          </a:p>
          <a:p>
            <a:endParaRPr lang="en-US" dirty="0"/>
          </a:p>
          <a:p>
            <a:r>
              <a:rPr lang="en-US" dirty="0"/>
              <a:t>2022 </a:t>
            </a:r>
          </a:p>
          <a:p>
            <a:r>
              <a:rPr lang="en-US" dirty="0"/>
              <a:t>No sig difference among the plots </a:t>
            </a:r>
          </a:p>
        </p:txBody>
      </p:sp>
      <p:sp>
        <p:nvSpPr>
          <p:cNvPr id="4" name="Slide Number Placeholder 3"/>
          <p:cNvSpPr>
            <a:spLocks noGrp="1"/>
          </p:cNvSpPr>
          <p:nvPr>
            <p:ph type="sldNum" sz="quarter" idx="5"/>
          </p:nvPr>
        </p:nvSpPr>
        <p:spPr/>
        <p:txBody>
          <a:bodyPr/>
          <a:lstStyle/>
          <a:p>
            <a:fld id="{A95588B8-E3EE-4492-BC29-D87DDFC66C05}" type="slidenum">
              <a:rPr lang="en-US" smtClean="0"/>
              <a:t>24</a:t>
            </a:fld>
            <a:endParaRPr lang="en-US"/>
          </a:p>
        </p:txBody>
      </p:sp>
    </p:spTree>
    <p:extLst>
      <p:ext uri="{BB962C8B-B14F-4D97-AF65-F5344CB8AC3E}">
        <p14:creationId xmlns:p14="http://schemas.microsoft.com/office/powerpoint/2010/main" val="115256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Fertilizer significantly higher than compost </a:t>
            </a:r>
          </a:p>
          <a:p>
            <a:r>
              <a:rPr lang="en-US" dirty="0"/>
              <a:t>Years sig different but we don’t really care. </a:t>
            </a:r>
          </a:p>
          <a:p>
            <a:r>
              <a:rPr lang="en-US" dirty="0"/>
              <a:t>Issues with controls in Fruita </a:t>
            </a:r>
          </a:p>
          <a:p>
            <a:r>
              <a:rPr lang="en-US" dirty="0"/>
              <a:t>Lag in growth in compost plots doesn’t translate into year 2 lags </a:t>
            </a:r>
          </a:p>
          <a:p>
            <a:r>
              <a:rPr lang="en-US" dirty="0"/>
              <a:t>Compost requires microbial breakdown  - how long does it take </a:t>
            </a:r>
          </a:p>
          <a:p>
            <a:endParaRPr lang="en-US" dirty="0"/>
          </a:p>
          <a:p>
            <a:r>
              <a:rPr lang="en-US" dirty="0"/>
              <a:t>Prod2$Tx &lt;- factor(Prod2$Tx, levels = c ('Control', 'Compost', 'Fertilizer', '</a:t>
            </a:r>
            <a:r>
              <a:rPr lang="en-US" dirty="0" err="1"/>
              <a:t>Fert+Compost</a:t>
            </a:r>
            <a:r>
              <a:rPr lang="en-US" dirty="0"/>
              <a:t>’)) </a:t>
            </a:r>
          </a:p>
          <a:p>
            <a:endParaRPr lang="en-US" dirty="0"/>
          </a:p>
          <a:p>
            <a:r>
              <a:rPr lang="en-US" dirty="0" err="1"/>
              <a:t>ggplot</a:t>
            </a:r>
            <a:r>
              <a:rPr lang="en-US" dirty="0"/>
              <a:t>(data = Prod2, </a:t>
            </a:r>
            <a:r>
              <a:rPr lang="en-US" dirty="0" err="1"/>
              <a:t>aes</a:t>
            </a:r>
            <a:r>
              <a:rPr lang="en-US" dirty="0"/>
              <a:t>(x = interaction(Year, Site), y = </a:t>
            </a:r>
            <a:r>
              <a:rPr lang="en-US" dirty="0" err="1"/>
              <a:t>YieldLbs</a:t>
            </a:r>
            <a:r>
              <a:rPr lang="en-US" dirty="0"/>
              <a:t>, fill = Tx)) +   </a:t>
            </a:r>
            <a:r>
              <a:rPr lang="en-US" dirty="0" err="1"/>
              <a:t>stat_boxplot</a:t>
            </a:r>
            <a:r>
              <a:rPr lang="en-US" dirty="0"/>
              <a:t>(</a:t>
            </a:r>
            <a:r>
              <a:rPr lang="en-US" dirty="0" err="1"/>
              <a:t>geom</a:t>
            </a:r>
            <a:r>
              <a:rPr lang="en-US" dirty="0"/>
              <a:t>="</a:t>
            </a:r>
            <a:r>
              <a:rPr lang="en-US" dirty="0" err="1"/>
              <a:t>errorbar</a:t>
            </a:r>
            <a:r>
              <a:rPr lang="en-US" dirty="0"/>
              <a:t>") + </a:t>
            </a:r>
            <a:r>
              <a:rPr lang="en-US" dirty="0" err="1"/>
              <a:t>geom_boxplot</a:t>
            </a:r>
            <a:r>
              <a:rPr lang="en-US" dirty="0"/>
              <a:t>() + </a:t>
            </a:r>
            <a:r>
              <a:rPr lang="en-US" dirty="0" err="1"/>
              <a:t>ggtitle</a:t>
            </a:r>
            <a:r>
              <a:rPr lang="en-US" dirty="0"/>
              <a:t>(NULL) +</a:t>
            </a:r>
            <a:r>
              <a:rPr lang="en-US" dirty="0" err="1"/>
              <a:t>xlab</a:t>
            </a:r>
            <a:r>
              <a:rPr lang="en-US" dirty="0"/>
              <a:t> (NULL) +   </a:t>
            </a:r>
            <a:r>
              <a:rPr lang="en-US" dirty="0" err="1"/>
              <a:t>ylab</a:t>
            </a:r>
            <a:r>
              <a:rPr lang="en-US" dirty="0"/>
              <a:t>("Lbs/ Acre Forage Production") + theme(</a:t>
            </a:r>
            <a:r>
              <a:rPr lang="en-US" dirty="0" err="1"/>
              <a:t>axis.text</a:t>
            </a:r>
            <a:r>
              <a:rPr lang="en-US" dirty="0"/>
              <a:t> = </a:t>
            </a:r>
            <a:r>
              <a:rPr lang="en-US" dirty="0" err="1"/>
              <a:t>element_text</a:t>
            </a:r>
            <a:r>
              <a:rPr lang="en-US" dirty="0"/>
              <a:t>(size = 14),</a:t>
            </a:r>
            <a:r>
              <a:rPr lang="en-US" dirty="0" err="1"/>
              <a:t>axis.title</a:t>
            </a:r>
            <a:r>
              <a:rPr lang="en-US" dirty="0"/>
              <a:t> = </a:t>
            </a:r>
            <a:r>
              <a:rPr lang="en-US" dirty="0" err="1"/>
              <a:t>element_text</a:t>
            </a:r>
            <a:r>
              <a:rPr lang="en-US" dirty="0"/>
              <a:t>(size = 14)) +  theme(</a:t>
            </a:r>
            <a:r>
              <a:rPr lang="en-US" dirty="0" err="1"/>
              <a:t>legend.text</a:t>
            </a:r>
            <a:r>
              <a:rPr lang="en-US" dirty="0"/>
              <a:t> = </a:t>
            </a:r>
            <a:r>
              <a:rPr lang="en-US" dirty="0" err="1"/>
              <a:t>element_text</a:t>
            </a:r>
            <a:r>
              <a:rPr lang="en-US" dirty="0"/>
              <a:t>(size = 12), </a:t>
            </a:r>
            <a:r>
              <a:rPr lang="en-US" dirty="0" err="1"/>
              <a:t>legend.title</a:t>
            </a:r>
            <a:r>
              <a:rPr lang="en-US" dirty="0"/>
              <a:t> = </a:t>
            </a:r>
            <a:r>
              <a:rPr lang="en-US" dirty="0" err="1"/>
              <a:t>element_text</a:t>
            </a:r>
            <a:r>
              <a:rPr lang="en-US" dirty="0"/>
              <a:t>(size = 12, </a:t>
            </a:r>
            <a:r>
              <a:rPr lang="en-US" dirty="0" err="1"/>
              <a:t>hjust</a:t>
            </a:r>
            <a:r>
              <a:rPr lang="en-US" dirty="0"/>
              <a:t> = 0.5),         </a:t>
            </a:r>
            <a:r>
              <a:rPr lang="en-US" dirty="0" err="1"/>
              <a:t>legend.key.height</a:t>
            </a:r>
            <a:r>
              <a:rPr lang="en-US" dirty="0"/>
              <a:t> = unit(1,"cm"),</a:t>
            </a:r>
            <a:r>
              <a:rPr lang="en-US" dirty="0" err="1"/>
              <a:t>legend.key.width</a:t>
            </a:r>
            <a:r>
              <a:rPr lang="en-US" dirty="0"/>
              <a:t> = unit(1,"cm"), </a:t>
            </a:r>
            <a:r>
              <a:rPr lang="en-US" dirty="0" err="1"/>
              <a:t>legend.position</a:t>
            </a:r>
            <a:r>
              <a:rPr lang="en-US" dirty="0"/>
              <a:t> = c(NULL)) +   guides(fill=</a:t>
            </a:r>
            <a:r>
              <a:rPr lang="en-US" dirty="0" err="1"/>
              <a:t>guide_legend</a:t>
            </a:r>
            <a:r>
              <a:rPr lang="en-US" dirty="0"/>
              <a:t>(title = "Treatment")) +   </a:t>
            </a:r>
            <a:r>
              <a:rPr lang="en-US" dirty="0" err="1"/>
              <a:t>scale_fill_manual</a:t>
            </a:r>
            <a:r>
              <a:rPr lang="en-US" dirty="0"/>
              <a:t>(values = c("#C8C372","#1E4D2B","#12A4B6","#D9782D")) +  </a:t>
            </a:r>
            <a:r>
              <a:rPr lang="en-US" dirty="0" err="1"/>
              <a:t>scale_x_discrete</a:t>
            </a:r>
            <a:r>
              <a:rPr lang="en-US" dirty="0"/>
              <a:t>(labels=c("2021 Fruita","2022 Fruita","2021 Ridgway","2022 Ridgway"))</a:t>
            </a:r>
          </a:p>
          <a:p>
            <a:endParaRPr lang="en-US" dirty="0"/>
          </a:p>
          <a:p>
            <a:r>
              <a:rPr lang="en-US" dirty="0"/>
              <a:t>2021</a:t>
            </a:r>
          </a:p>
          <a:p>
            <a:r>
              <a:rPr lang="en-US" dirty="0"/>
              <a:t>Controls are less than Fert (significant)</a:t>
            </a:r>
          </a:p>
          <a:p>
            <a:r>
              <a:rPr lang="en-US" dirty="0"/>
              <a:t>Compost are less than </a:t>
            </a:r>
            <a:r>
              <a:rPr lang="en-US" dirty="0" err="1"/>
              <a:t>fert</a:t>
            </a:r>
            <a:r>
              <a:rPr lang="en-US" dirty="0"/>
              <a:t> (significant) </a:t>
            </a:r>
          </a:p>
          <a:p>
            <a:endParaRPr lang="en-US" dirty="0"/>
          </a:p>
          <a:p>
            <a:r>
              <a:rPr lang="en-US" dirty="0"/>
              <a:t>2022 </a:t>
            </a:r>
          </a:p>
          <a:p>
            <a:r>
              <a:rPr lang="en-US" dirty="0"/>
              <a:t>No sig difference among the plots </a:t>
            </a:r>
          </a:p>
        </p:txBody>
      </p:sp>
      <p:sp>
        <p:nvSpPr>
          <p:cNvPr id="4" name="Slide Number Placeholder 3"/>
          <p:cNvSpPr>
            <a:spLocks noGrp="1"/>
          </p:cNvSpPr>
          <p:nvPr>
            <p:ph type="sldNum" sz="quarter" idx="5"/>
          </p:nvPr>
        </p:nvSpPr>
        <p:spPr/>
        <p:txBody>
          <a:bodyPr/>
          <a:lstStyle/>
          <a:p>
            <a:fld id="{A95588B8-E3EE-4492-BC29-D87DDFC66C05}" type="slidenum">
              <a:rPr lang="en-US" smtClean="0"/>
              <a:t>25</a:t>
            </a:fld>
            <a:endParaRPr lang="en-US"/>
          </a:p>
        </p:txBody>
      </p:sp>
    </p:spTree>
    <p:extLst>
      <p:ext uri="{BB962C8B-B14F-4D97-AF65-F5344CB8AC3E}">
        <p14:creationId xmlns:p14="http://schemas.microsoft.com/office/powerpoint/2010/main" val="103235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ProdNoOut2$Tx &lt;- factor(ProdNoOut2$Tx, levels = c ('Control', 'Compost', 'Fertilizer', '</a:t>
            </a:r>
            <a:r>
              <a:rPr lang="en-US" dirty="0" err="1"/>
              <a:t>Fert+Compost</a:t>
            </a:r>
            <a:r>
              <a:rPr lang="en-US" dirty="0"/>
              <a:t>’)) </a:t>
            </a:r>
          </a:p>
          <a:p>
            <a:endParaRPr lang="en-US" dirty="0"/>
          </a:p>
          <a:p>
            <a:r>
              <a:rPr lang="en-US" dirty="0" err="1"/>
              <a:t>ggplot</a:t>
            </a:r>
            <a:r>
              <a:rPr lang="en-US" dirty="0"/>
              <a:t>(data = </a:t>
            </a:r>
            <a:r>
              <a:rPr lang="en-US" dirty="0" err="1"/>
              <a:t>ProdFruita</a:t>
            </a:r>
            <a:r>
              <a:rPr lang="en-US" dirty="0"/>
              <a:t>, </a:t>
            </a:r>
            <a:r>
              <a:rPr lang="en-US" dirty="0" err="1"/>
              <a:t>aes</a:t>
            </a:r>
            <a:r>
              <a:rPr lang="en-US" dirty="0"/>
              <a:t>(x = interaction(Year, Site,Yr2FertApp), y = </a:t>
            </a:r>
            <a:r>
              <a:rPr lang="en-US" dirty="0" err="1"/>
              <a:t>YieldLbs</a:t>
            </a:r>
            <a:r>
              <a:rPr lang="en-US" dirty="0"/>
              <a:t>, fill = Tx)) +   </a:t>
            </a:r>
            <a:r>
              <a:rPr lang="en-US" dirty="0" err="1"/>
              <a:t>stat_boxplot</a:t>
            </a:r>
            <a:r>
              <a:rPr lang="en-US" dirty="0"/>
              <a:t>(</a:t>
            </a:r>
            <a:r>
              <a:rPr lang="en-US" dirty="0" err="1"/>
              <a:t>geom</a:t>
            </a:r>
            <a:r>
              <a:rPr lang="en-US" dirty="0"/>
              <a:t>="</a:t>
            </a:r>
            <a:r>
              <a:rPr lang="en-US" dirty="0" err="1"/>
              <a:t>errorbar</a:t>
            </a:r>
            <a:r>
              <a:rPr lang="en-US" dirty="0"/>
              <a:t>") + </a:t>
            </a:r>
            <a:r>
              <a:rPr lang="en-US" dirty="0" err="1"/>
              <a:t>geom_boxplot</a:t>
            </a:r>
            <a:r>
              <a:rPr lang="en-US" dirty="0"/>
              <a:t>() + </a:t>
            </a:r>
            <a:r>
              <a:rPr lang="en-US" dirty="0" err="1"/>
              <a:t>ggtitle</a:t>
            </a:r>
            <a:r>
              <a:rPr lang="en-US" dirty="0"/>
              <a:t>(NULL) +</a:t>
            </a:r>
            <a:r>
              <a:rPr lang="en-US" dirty="0" err="1"/>
              <a:t>xlab</a:t>
            </a:r>
            <a:r>
              <a:rPr lang="en-US" dirty="0"/>
              <a:t> (NULL) +   </a:t>
            </a:r>
            <a:r>
              <a:rPr lang="en-US" dirty="0" err="1"/>
              <a:t>ylab</a:t>
            </a:r>
            <a:r>
              <a:rPr lang="en-US" dirty="0"/>
              <a:t>("Lbs/ Acre Forage Production") +   theme(</a:t>
            </a:r>
            <a:r>
              <a:rPr lang="en-US" dirty="0" err="1"/>
              <a:t>axis.text</a:t>
            </a:r>
            <a:r>
              <a:rPr lang="en-US" dirty="0"/>
              <a:t> = </a:t>
            </a:r>
            <a:r>
              <a:rPr lang="en-US" dirty="0" err="1"/>
              <a:t>element_text</a:t>
            </a:r>
            <a:r>
              <a:rPr lang="en-US" dirty="0"/>
              <a:t>(size = 14),</a:t>
            </a:r>
            <a:r>
              <a:rPr lang="en-US" dirty="0" err="1"/>
              <a:t>axis.title</a:t>
            </a:r>
            <a:r>
              <a:rPr lang="en-US" dirty="0"/>
              <a:t> = </a:t>
            </a:r>
            <a:r>
              <a:rPr lang="en-US" dirty="0" err="1"/>
              <a:t>element_text</a:t>
            </a:r>
            <a:r>
              <a:rPr lang="en-US" dirty="0"/>
              <a:t>(size = 14)) +  theme(</a:t>
            </a:r>
            <a:r>
              <a:rPr lang="en-US" dirty="0" err="1"/>
              <a:t>legend.text</a:t>
            </a:r>
            <a:r>
              <a:rPr lang="en-US" dirty="0"/>
              <a:t> = </a:t>
            </a:r>
            <a:r>
              <a:rPr lang="en-US" dirty="0" err="1"/>
              <a:t>element_text</a:t>
            </a:r>
            <a:r>
              <a:rPr lang="en-US" dirty="0"/>
              <a:t>(size = 12),         </a:t>
            </a:r>
            <a:r>
              <a:rPr lang="en-US" dirty="0" err="1"/>
              <a:t>legend.title</a:t>
            </a:r>
            <a:r>
              <a:rPr lang="en-US" dirty="0"/>
              <a:t> = </a:t>
            </a:r>
            <a:r>
              <a:rPr lang="en-US" dirty="0" err="1"/>
              <a:t>element_text</a:t>
            </a:r>
            <a:r>
              <a:rPr lang="en-US" dirty="0"/>
              <a:t>(size = 12, </a:t>
            </a:r>
            <a:r>
              <a:rPr lang="en-US" dirty="0" err="1"/>
              <a:t>hjust</a:t>
            </a:r>
            <a:r>
              <a:rPr lang="en-US" dirty="0"/>
              <a:t> = 0.5),         </a:t>
            </a:r>
            <a:r>
              <a:rPr lang="en-US" dirty="0" err="1"/>
              <a:t>legend.key.height</a:t>
            </a:r>
            <a:r>
              <a:rPr lang="en-US" dirty="0"/>
              <a:t> = unit(1,"cm"),</a:t>
            </a:r>
            <a:r>
              <a:rPr lang="en-US" dirty="0" err="1"/>
              <a:t>legend.key.width</a:t>
            </a:r>
            <a:r>
              <a:rPr lang="en-US" dirty="0"/>
              <a:t> = unit(1,"cm"), </a:t>
            </a:r>
            <a:r>
              <a:rPr lang="en-US" dirty="0" err="1"/>
              <a:t>legend.position</a:t>
            </a:r>
            <a:r>
              <a:rPr lang="en-US" dirty="0"/>
              <a:t> = c(NULL)) +   guides(fill=</a:t>
            </a:r>
            <a:r>
              <a:rPr lang="en-US" dirty="0" err="1"/>
              <a:t>guide_legend</a:t>
            </a:r>
            <a:r>
              <a:rPr lang="en-US" dirty="0"/>
              <a:t>(title = "Treatment")) +   </a:t>
            </a:r>
            <a:r>
              <a:rPr lang="en-US" dirty="0" err="1"/>
              <a:t>scale_fill_manual</a:t>
            </a:r>
            <a:r>
              <a:rPr lang="en-US" dirty="0"/>
              <a:t>(values = c("#C8C372","#1E4D2B","#12A4B6","#D9782D"))+  </a:t>
            </a:r>
            <a:r>
              <a:rPr lang="en-US" dirty="0" err="1"/>
              <a:t>scale_x_discrete</a:t>
            </a:r>
            <a:r>
              <a:rPr lang="en-US" dirty="0"/>
              <a:t>(labels=c("22'Fruita - no fert","22'Fruita - yes </a:t>
            </a:r>
            <a:r>
              <a:rPr lang="en-US" dirty="0" err="1"/>
              <a:t>fert</a:t>
            </a:r>
            <a:r>
              <a:rPr lang="en-US" dirty="0"/>
              <a:t>"))</a:t>
            </a:r>
          </a:p>
          <a:p>
            <a:endParaRPr lang="en-US" dirty="0"/>
          </a:p>
        </p:txBody>
      </p:sp>
      <p:sp>
        <p:nvSpPr>
          <p:cNvPr id="4" name="Slide Number Placeholder 3"/>
          <p:cNvSpPr>
            <a:spLocks noGrp="1"/>
          </p:cNvSpPr>
          <p:nvPr>
            <p:ph type="sldNum" sz="quarter" idx="5"/>
          </p:nvPr>
        </p:nvSpPr>
        <p:spPr/>
        <p:txBody>
          <a:bodyPr/>
          <a:lstStyle/>
          <a:p>
            <a:fld id="{51124D9B-D386-4963-A7C9-70974445355D}" type="slidenum">
              <a:rPr lang="en-US" smtClean="0"/>
              <a:t>26</a:t>
            </a:fld>
            <a:endParaRPr lang="en-US"/>
          </a:p>
        </p:txBody>
      </p:sp>
    </p:spTree>
    <p:extLst>
      <p:ext uri="{BB962C8B-B14F-4D97-AF65-F5344CB8AC3E}">
        <p14:creationId xmlns:p14="http://schemas.microsoft.com/office/powerpoint/2010/main" val="103729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a:p>
            <a:endParaRPr lang="en-US"/>
          </a:p>
          <a:p>
            <a:r>
              <a:rPr lang="en-US"/>
              <a:t>Blumenthal et al. 2017 on range – took 3 years for compost to increase production </a:t>
            </a:r>
          </a:p>
          <a:p>
            <a:r>
              <a:rPr lang="en-US"/>
              <a:t>- conversely, McClelland et al 2022 – compost increased production on irrigated pasture but not dryland range. </a:t>
            </a:r>
          </a:p>
          <a:p>
            <a:endParaRPr lang="en-US"/>
          </a:p>
          <a:p>
            <a:endParaRPr lang="en-US"/>
          </a:p>
          <a:p>
            <a:pPr algn="l"/>
            <a:r>
              <a:rPr lang="en-US" sz="1800" i="1">
                <a:latin typeface="AdvTT6489ba6c"/>
              </a:rPr>
              <a:t>Could high levels of C impeded growth? </a:t>
            </a:r>
            <a:r>
              <a:rPr lang="en-US" sz="1800">
                <a:latin typeface="AdvTT6489ba6c"/>
              </a:rPr>
              <a:t>Blumenthal et al. 2017 “Addition of high C:N organic matter alone can often inhibit invasive species (Perry et al. 2010),  suggesting that such mixtures could potentially increase soil organic matter while having smaller effects on nutrient availability and therefore invasion”</a:t>
            </a:r>
            <a:endParaRPr lang="en-US"/>
          </a:p>
          <a:p>
            <a:endParaRPr lang="en-US"/>
          </a:p>
        </p:txBody>
      </p:sp>
      <p:sp>
        <p:nvSpPr>
          <p:cNvPr id="4" name="Slide Number Placeholder 3"/>
          <p:cNvSpPr>
            <a:spLocks noGrp="1"/>
          </p:cNvSpPr>
          <p:nvPr>
            <p:ph type="sldNum" sz="quarter" idx="5"/>
          </p:nvPr>
        </p:nvSpPr>
        <p:spPr/>
        <p:txBody>
          <a:bodyPr/>
          <a:lstStyle/>
          <a:p>
            <a:fld id="{A95588B8-E3EE-4492-BC29-D87DDFC66C05}" type="slidenum">
              <a:rPr lang="en-US" smtClean="0"/>
              <a:t>27</a:t>
            </a:fld>
            <a:endParaRPr lang="en-US"/>
          </a:p>
        </p:txBody>
      </p:sp>
    </p:spTree>
    <p:extLst>
      <p:ext uri="{BB962C8B-B14F-4D97-AF65-F5344CB8AC3E}">
        <p14:creationId xmlns:p14="http://schemas.microsoft.com/office/powerpoint/2010/main" val="3858297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a:effectLst/>
              <a:latin typeface="Calibri"/>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28</a:t>
            </a:fld>
            <a:endParaRPr lang="en-US"/>
          </a:p>
        </p:txBody>
      </p:sp>
    </p:spTree>
    <p:extLst>
      <p:ext uri="{BB962C8B-B14F-4D97-AF65-F5344CB8AC3E}">
        <p14:creationId xmlns:p14="http://schemas.microsoft.com/office/powerpoint/2010/main" val="138747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29</a:t>
            </a:fld>
            <a:endParaRPr lang="en-US"/>
          </a:p>
        </p:txBody>
      </p:sp>
    </p:spTree>
    <p:extLst>
      <p:ext uri="{BB962C8B-B14F-4D97-AF65-F5344CB8AC3E}">
        <p14:creationId xmlns:p14="http://schemas.microsoft.com/office/powerpoint/2010/main" val="1627700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Reminder of soil carbon cycle. Increase in SOC attributed to either increased inputs, decreased outputs, more efficient microbial transformation of SOC or a combination of these mechanisms.</a:t>
            </a:r>
            <a:endParaRPr lang="en-US"/>
          </a:p>
          <a:p>
            <a:r>
              <a:rPr lang="en-US">
                <a:cs typeface="Calibri"/>
              </a:rPr>
              <a:t>The main mechanism we expected would increase SOC stocks is productivity, thus if compost enhances productivity inputs then SOC stocks would increase as well. </a:t>
            </a:r>
          </a:p>
        </p:txBody>
      </p:sp>
      <p:sp>
        <p:nvSpPr>
          <p:cNvPr id="4" name="Slide Number Placeholder 3"/>
          <p:cNvSpPr>
            <a:spLocks noGrp="1"/>
          </p:cNvSpPr>
          <p:nvPr>
            <p:ph type="sldNum" sz="quarter" idx="5"/>
          </p:nvPr>
        </p:nvSpPr>
        <p:spPr/>
        <p:txBody>
          <a:bodyPr/>
          <a:lstStyle/>
          <a:p>
            <a:fld id="{A95588B8-E3EE-4492-BC29-D87DDFC66C05}" type="slidenum">
              <a:rPr lang="en-US" smtClean="0"/>
              <a:t>30</a:t>
            </a:fld>
            <a:endParaRPr lang="en-US"/>
          </a:p>
        </p:txBody>
      </p:sp>
    </p:spTree>
    <p:extLst>
      <p:ext uri="{BB962C8B-B14F-4D97-AF65-F5344CB8AC3E}">
        <p14:creationId xmlns:p14="http://schemas.microsoft.com/office/powerpoint/2010/main" val="4070678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*Tayin to replace graph with correct </a:t>
            </a:r>
            <a:r>
              <a:rPr lang="en-US" err="1">
                <a:cs typeface="Calibri"/>
              </a:rPr>
              <a:t>sp</a:t>
            </a:r>
            <a:r>
              <a:rPr lang="en-US">
                <a:cs typeface="Calibri"/>
              </a:rPr>
              <a:t>*</a:t>
            </a:r>
            <a:endParaRPr lang="en-US"/>
          </a:p>
          <a:p>
            <a:r>
              <a:rPr lang="en-US">
                <a:cs typeface="Calibri"/>
              </a:rPr>
              <a:t>Showing top 15cm, but no effect seen down to 50cm depth</a:t>
            </a:r>
            <a:endParaRPr lang="en-US"/>
          </a:p>
          <a:p>
            <a:r>
              <a:rPr lang="en-US">
                <a:cs typeface="Calibri"/>
              </a:rPr>
              <a:t>Compost Only TRT: C added &lt;10% of SOC stocks at Ridgway (5t/acre vs ~50t/acre SOC), ~13% of SOC stocks at Fruita (2.6t/acre vs ~20t/acre SOC)</a:t>
            </a:r>
          </a:p>
          <a:p>
            <a:r>
              <a:rPr lang="en-US">
                <a:cs typeface="Calibri"/>
              </a:rPr>
              <a:t>C+F TRT: C added 3% of SOC stocks at Ridgway (1.5t/acre vs 50t/acre SOC), ~7.5% of SOC stocks at Fruita (1.5t/acre vs ~20t/acre SOC)</a:t>
            </a:r>
          </a:p>
        </p:txBody>
      </p:sp>
      <p:sp>
        <p:nvSpPr>
          <p:cNvPr id="4" name="Slide Number Placeholder 3"/>
          <p:cNvSpPr>
            <a:spLocks noGrp="1"/>
          </p:cNvSpPr>
          <p:nvPr>
            <p:ph type="sldNum" sz="quarter" idx="5"/>
          </p:nvPr>
        </p:nvSpPr>
        <p:spPr/>
        <p:txBody>
          <a:bodyPr/>
          <a:lstStyle/>
          <a:p>
            <a:fld id="{A95588B8-E3EE-4492-BC29-D87DDFC66C05}" type="slidenum">
              <a:rPr lang="en-US" smtClean="0"/>
              <a:t>31</a:t>
            </a:fld>
            <a:endParaRPr lang="en-US"/>
          </a:p>
        </p:txBody>
      </p:sp>
    </p:spTree>
    <p:extLst>
      <p:ext uri="{BB962C8B-B14F-4D97-AF65-F5344CB8AC3E}">
        <p14:creationId xmlns:p14="http://schemas.microsoft.com/office/powerpoint/2010/main" val="2067338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*Tayin to replace graph with correct sp*</a:t>
            </a:r>
          </a:p>
        </p:txBody>
      </p:sp>
      <p:sp>
        <p:nvSpPr>
          <p:cNvPr id="4" name="Slide Number Placeholder 3"/>
          <p:cNvSpPr>
            <a:spLocks noGrp="1"/>
          </p:cNvSpPr>
          <p:nvPr>
            <p:ph type="sldNum" sz="quarter" idx="5"/>
          </p:nvPr>
        </p:nvSpPr>
        <p:spPr/>
        <p:txBody>
          <a:bodyPr/>
          <a:lstStyle/>
          <a:p>
            <a:fld id="{A95588B8-E3EE-4492-BC29-D87DDFC66C05}" type="slidenum">
              <a:rPr lang="en-US" smtClean="0"/>
              <a:t>32</a:t>
            </a:fld>
            <a:endParaRPr lang="en-US"/>
          </a:p>
        </p:txBody>
      </p:sp>
    </p:spTree>
    <p:extLst>
      <p:ext uri="{BB962C8B-B14F-4D97-AF65-F5344CB8AC3E}">
        <p14:creationId xmlns:p14="http://schemas.microsoft.com/office/powerpoint/2010/main" val="2553539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3</a:t>
            </a:fld>
            <a:endParaRPr lang="en-US"/>
          </a:p>
        </p:txBody>
      </p:sp>
    </p:spTree>
    <p:extLst>
      <p:ext uri="{BB962C8B-B14F-4D97-AF65-F5344CB8AC3E}">
        <p14:creationId xmlns:p14="http://schemas.microsoft.com/office/powerpoint/2010/main" val="1780862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*Tayin to replace graph with correct sp*</a:t>
            </a:r>
          </a:p>
          <a:p>
            <a:r>
              <a:rPr lang="en-US">
                <a:cs typeface="Calibri"/>
              </a:rPr>
              <a:t>High Inorganic Carbon Concentrations can introduce additional variability in determining effects on organic carbon</a:t>
            </a:r>
            <a:endParaRPr lang="en-US"/>
          </a:p>
        </p:txBody>
      </p:sp>
      <p:sp>
        <p:nvSpPr>
          <p:cNvPr id="4" name="Slide Number Placeholder 3"/>
          <p:cNvSpPr>
            <a:spLocks noGrp="1"/>
          </p:cNvSpPr>
          <p:nvPr>
            <p:ph type="sldNum" sz="quarter" idx="5"/>
          </p:nvPr>
        </p:nvSpPr>
        <p:spPr/>
        <p:txBody>
          <a:bodyPr/>
          <a:lstStyle/>
          <a:p>
            <a:fld id="{A95588B8-E3EE-4492-BC29-D87DDFC66C05}" type="slidenum">
              <a:rPr lang="en-US" smtClean="0"/>
              <a:t>33</a:t>
            </a:fld>
            <a:endParaRPr lang="en-US"/>
          </a:p>
        </p:txBody>
      </p:sp>
    </p:spTree>
    <p:extLst>
      <p:ext uri="{BB962C8B-B14F-4D97-AF65-F5344CB8AC3E}">
        <p14:creationId xmlns:p14="http://schemas.microsoft.com/office/powerpoint/2010/main" val="2238888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*Tayin to replace graph with correct sp*</a:t>
            </a:r>
          </a:p>
        </p:txBody>
      </p:sp>
      <p:sp>
        <p:nvSpPr>
          <p:cNvPr id="4" name="Slide Number Placeholder 3"/>
          <p:cNvSpPr>
            <a:spLocks noGrp="1"/>
          </p:cNvSpPr>
          <p:nvPr>
            <p:ph type="sldNum" sz="quarter" idx="5"/>
          </p:nvPr>
        </p:nvSpPr>
        <p:spPr/>
        <p:txBody>
          <a:bodyPr/>
          <a:lstStyle/>
          <a:p>
            <a:fld id="{A95588B8-E3EE-4492-BC29-D87DDFC66C05}" type="slidenum">
              <a:rPr lang="en-US" smtClean="0"/>
              <a:t>34</a:t>
            </a:fld>
            <a:endParaRPr lang="en-US"/>
          </a:p>
        </p:txBody>
      </p:sp>
    </p:spTree>
    <p:extLst>
      <p:ext uri="{BB962C8B-B14F-4D97-AF65-F5344CB8AC3E}">
        <p14:creationId xmlns:p14="http://schemas.microsoft.com/office/powerpoint/2010/main" val="1454420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significant effects of treatments</a:t>
            </a:r>
            <a:endParaRPr lang="en-US"/>
          </a:p>
        </p:txBody>
      </p:sp>
      <p:sp>
        <p:nvSpPr>
          <p:cNvPr id="4" name="Slide Number Placeholder 3"/>
          <p:cNvSpPr>
            <a:spLocks noGrp="1"/>
          </p:cNvSpPr>
          <p:nvPr>
            <p:ph type="sldNum" sz="quarter" idx="5"/>
          </p:nvPr>
        </p:nvSpPr>
        <p:spPr/>
        <p:txBody>
          <a:bodyPr/>
          <a:lstStyle/>
          <a:p>
            <a:fld id="{A95588B8-E3EE-4492-BC29-D87DDFC66C05}" type="slidenum">
              <a:rPr lang="en-US" smtClean="0"/>
              <a:t>35</a:t>
            </a:fld>
            <a:endParaRPr lang="en-US"/>
          </a:p>
        </p:txBody>
      </p:sp>
    </p:spTree>
    <p:extLst>
      <p:ext uri="{BB962C8B-B14F-4D97-AF65-F5344CB8AC3E}">
        <p14:creationId xmlns:p14="http://schemas.microsoft.com/office/powerpoint/2010/main" val="319250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a:effectLst/>
              <a:latin typeface="Calibri"/>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36</a:t>
            </a:fld>
            <a:endParaRPr lang="en-US"/>
          </a:p>
        </p:txBody>
      </p:sp>
    </p:spTree>
    <p:extLst>
      <p:ext uri="{BB962C8B-B14F-4D97-AF65-F5344CB8AC3E}">
        <p14:creationId xmlns:p14="http://schemas.microsoft.com/office/powerpoint/2010/main" val="368654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a:t>
            </a:r>
          </a:p>
          <a:p>
            <a:r>
              <a:rPr lang="en-US">
                <a:cs typeface="Calibri"/>
              </a:rPr>
              <a:t>High ON requires microbial breakdown... more time to see an effect? Did not observe lower  productivity in compost plots compared to </a:t>
            </a:r>
            <a:r>
              <a:rPr lang="en-US" err="1">
                <a:cs typeface="Calibri"/>
              </a:rPr>
              <a:t>fert</a:t>
            </a:r>
            <a:r>
              <a:rPr lang="en-US">
                <a:cs typeface="Calibri"/>
              </a:rPr>
              <a:t> plots = a sign of slow release of N from compost? Is this enough to boost productivity inputs to build SOC?</a:t>
            </a:r>
          </a:p>
          <a:p>
            <a:pPr marL="993892" lvl="1" indent="-496946">
              <a:buFont typeface="Wingdings,Sans-Serif"/>
              <a:buChar char="Ø"/>
            </a:pPr>
            <a:r>
              <a:rPr lang="en-US"/>
              <a:t>Most composts Inorganic N is &lt; 5% of total N</a:t>
            </a:r>
          </a:p>
          <a:p>
            <a:pPr marL="993892" lvl="1" indent="-496946">
              <a:buFont typeface="Wingdings,Sans-Serif"/>
              <a:buChar char="Ø"/>
            </a:pPr>
            <a:r>
              <a:rPr lang="en-US"/>
              <a:t>Composting process temperatures can influence Inorganic N concentrations</a:t>
            </a:r>
          </a:p>
        </p:txBody>
      </p:sp>
      <p:sp>
        <p:nvSpPr>
          <p:cNvPr id="4" name="Slide Number Placeholder 3"/>
          <p:cNvSpPr>
            <a:spLocks noGrp="1"/>
          </p:cNvSpPr>
          <p:nvPr>
            <p:ph type="sldNum" sz="quarter" idx="5"/>
          </p:nvPr>
        </p:nvSpPr>
        <p:spPr/>
        <p:txBody>
          <a:bodyPr/>
          <a:lstStyle/>
          <a:p>
            <a:fld id="{795B9DDA-7DF9-2340-A4C8-8B1D49468E67}" type="slidenum">
              <a:rPr lang="en-US" smtClean="0"/>
              <a:t>37</a:t>
            </a:fld>
            <a:endParaRPr lang="en-US"/>
          </a:p>
        </p:txBody>
      </p:sp>
    </p:spTree>
    <p:extLst>
      <p:ext uri="{BB962C8B-B14F-4D97-AF65-F5344CB8AC3E}">
        <p14:creationId xmlns:p14="http://schemas.microsoft.com/office/powerpoint/2010/main" val="4112510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Challenges with field experiments- soils are spatially heterogenous which produces large variability in soil metrics</a:t>
            </a:r>
          </a:p>
          <a:p>
            <a:r>
              <a:rPr lang="en-US">
                <a:cs typeface="Calibri"/>
              </a:rPr>
              <a:t>SOC accrual takes time... will discuss more in summary with overview of previous studies so won't go into  more detail here...</a:t>
            </a:r>
          </a:p>
        </p:txBody>
      </p:sp>
      <p:sp>
        <p:nvSpPr>
          <p:cNvPr id="4" name="Slide Number Placeholder 3"/>
          <p:cNvSpPr>
            <a:spLocks noGrp="1"/>
          </p:cNvSpPr>
          <p:nvPr>
            <p:ph type="sldNum" sz="quarter" idx="5"/>
          </p:nvPr>
        </p:nvSpPr>
        <p:spPr/>
        <p:txBody>
          <a:bodyPr/>
          <a:lstStyle/>
          <a:p>
            <a:fld id="{A95588B8-E3EE-4492-BC29-D87DDFC66C05}" type="slidenum">
              <a:rPr lang="en-US" smtClean="0"/>
              <a:t>38</a:t>
            </a:fld>
            <a:endParaRPr lang="en-US"/>
          </a:p>
        </p:txBody>
      </p:sp>
    </p:spTree>
    <p:extLst>
      <p:ext uri="{BB962C8B-B14F-4D97-AF65-F5344CB8AC3E}">
        <p14:creationId xmlns:p14="http://schemas.microsoft.com/office/powerpoint/2010/main" val="60435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39</a:t>
            </a:fld>
            <a:endParaRPr lang="en-US"/>
          </a:p>
        </p:txBody>
      </p:sp>
    </p:spTree>
    <p:extLst>
      <p:ext uri="{BB962C8B-B14F-4D97-AF65-F5344CB8AC3E}">
        <p14:creationId xmlns:p14="http://schemas.microsoft.com/office/powerpoint/2010/main" val="391562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40</a:t>
            </a:fld>
            <a:endParaRPr lang="en-US"/>
          </a:p>
        </p:txBody>
      </p:sp>
    </p:spTree>
    <p:extLst>
      <p:ext uri="{BB962C8B-B14F-4D97-AF65-F5344CB8AC3E}">
        <p14:creationId xmlns:p14="http://schemas.microsoft.com/office/powerpoint/2010/main" val="3691637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Blumenthat</a:t>
            </a:r>
            <a:r>
              <a:rPr lang="en-US"/>
              <a:t> et al 2019 – found cheatgrass to emerge on rangeland many years after treatment applied. </a:t>
            </a:r>
          </a:p>
          <a:p>
            <a:r>
              <a:rPr lang="en-US"/>
              <a:t>Other studies show </a:t>
            </a:r>
            <a:r>
              <a:rPr lang="en-US" err="1"/>
              <a:t>cvariable</a:t>
            </a:r>
            <a:r>
              <a:rPr lang="en-US"/>
              <a:t> results/ </a:t>
            </a:r>
          </a:p>
          <a:p>
            <a:r>
              <a:rPr lang="en-US"/>
              <a:t>Isbell et al. 2013 – “</a:t>
            </a:r>
            <a:r>
              <a:rPr lang="en-US" sz="1800">
                <a:latin typeface="AdvGARMT"/>
              </a:rPr>
              <a:t>Our 30-year grassland experiment shows that plant diversity decreased well below control levels after 10 years of chronic high rates (95</a:t>
            </a:r>
            <a:r>
              <a:rPr lang="en-US" sz="1800">
                <a:latin typeface="AdvTT3713a231+20"/>
              </a:rPr>
              <a:t>–</a:t>
            </a:r>
            <a:r>
              <a:rPr lang="en-US" sz="1800">
                <a:latin typeface="AdvGARMT"/>
              </a:rPr>
              <a:t>270 kg N ha 1 year 1) of nitrogen addition, and did not recover to control levels 20 years after nitrogen addition ceased. Furthermore, we found a hysteretic response of plant diversity to increases and subsequent decreases in soil nitrate concentrations.”</a:t>
            </a:r>
            <a:endParaRPr lang="en-US"/>
          </a:p>
          <a:p>
            <a:endParaRPr lang="en-US"/>
          </a:p>
          <a:p>
            <a:r>
              <a:rPr lang="en-US"/>
              <a:t>Smooth brome is common across both sites. Beyond this, the sites have different species of interest. </a:t>
            </a:r>
          </a:p>
          <a:p>
            <a:r>
              <a:rPr lang="en-US"/>
              <a:t>Analyze change in each of these species </a:t>
            </a:r>
          </a:p>
          <a:p>
            <a:endParaRPr lang="en-US"/>
          </a:p>
          <a:p>
            <a:r>
              <a:rPr lang="en-US"/>
              <a:t>Dominant species</a:t>
            </a:r>
          </a:p>
          <a:p>
            <a:pPr defTabSz="931774" fontAlgn="t">
              <a:defRPr/>
            </a:pPr>
            <a:r>
              <a:rPr lang="en-US" sz="1800" b="1">
                <a:solidFill>
                  <a:srgbClr val="FFFFFF"/>
                </a:solidFill>
                <a:latin typeface="Calibri" panose="020F0502020204030204" pitchFamily="34" charset="0"/>
              </a:rPr>
              <a:t>Fruita: </a:t>
            </a:r>
            <a:r>
              <a:rPr lang="en-US" sz="1800">
                <a:solidFill>
                  <a:srgbClr val="000000"/>
                </a:solidFill>
                <a:latin typeface="Calibri" panose="020F0502020204030204" pitchFamily="34" charset="0"/>
              </a:rPr>
              <a:t>Intermediate Wheatgrass &gt; Smooth Brome &gt; Bindweed</a:t>
            </a:r>
            <a:endParaRPr lang="en-US" sz="1800">
              <a:latin typeface="Arial" panose="020B0604020202020204" pitchFamily="34" charset="0"/>
            </a:endParaRPr>
          </a:p>
          <a:p>
            <a:pPr fontAlgn="t"/>
            <a:r>
              <a:rPr lang="en-US" sz="1800" b="1">
                <a:solidFill>
                  <a:srgbClr val="FFFFFF"/>
                </a:solidFill>
                <a:latin typeface="Calibri" panose="020F0502020204030204" pitchFamily="34" charset="0"/>
              </a:rPr>
              <a:t>Ridgway : </a:t>
            </a:r>
            <a:r>
              <a:rPr lang="en-US" sz="1800">
                <a:solidFill>
                  <a:srgbClr val="000000"/>
                </a:solidFill>
                <a:latin typeface="Calibri" panose="020F0502020204030204" pitchFamily="34" charset="0"/>
              </a:rPr>
              <a:t>Western Wheatgrass &gt; Smooth brome &gt; Tall Fescue &gt; </a:t>
            </a:r>
            <a:r>
              <a:rPr lang="en-US" sz="1800" err="1">
                <a:solidFill>
                  <a:srgbClr val="000000"/>
                </a:solidFill>
                <a:latin typeface="Calibri" panose="020F0502020204030204" pitchFamily="34" charset="0"/>
              </a:rPr>
              <a:t>Orchardgrass</a:t>
            </a:r>
            <a:endParaRPr lang="en-US" sz="1800">
              <a:latin typeface="Arial" panose="020B0604020202020204" pitchFamily="34" charset="0"/>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41</a:t>
            </a:fld>
            <a:endParaRPr lang="en-US"/>
          </a:p>
        </p:txBody>
      </p:sp>
    </p:spTree>
    <p:extLst>
      <p:ext uri="{BB962C8B-B14F-4D97-AF65-F5344CB8AC3E}">
        <p14:creationId xmlns:p14="http://schemas.microsoft.com/office/powerpoint/2010/main" val="3612405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Comp2$Tx &lt;- factor(Comp2$Tx, levels = c ('Control', 'Compost', 'Fertilizer', '</a:t>
            </a:r>
            <a:r>
              <a:rPr lang="en-US" err="1"/>
              <a:t>Fert</a:t>
            </a:r>
            <a:r>
              <a:rPr lang="en-US"/>
              <a:t>+Compost')) #reorder factors</a:t>
            </a:r>
          </a:p>
          <a:p>
            <a:endParaRPr lang="en-US"/>
          </a:p>
          <a:p>
            <a:r>
              <a:rPr lang="en-US" err="1"/>
              <a:t>ggplot</a:t>
            </a:r>
            <a:r>
              <a:rPr lang="en-US"/>
              <a:t>(data = Comp2, </a:t>
            </a:r>
            <a:r>
              <a:rPr lang="en-US" err="1"/>
              <a:t>aes</a:t>
            </a:r>
            <a:r>
              <a:rPr lang="en-US"/>
              <a:t>(x = interaction(Year, Site), y = Exotic, fill = Tx)) +   </a:t>
            </a:r>
            <a:r>
              <a:rPr lang="en-US" err="1"/>
              <a:t>stat_boxplot</a:t>
            </a:r>
            <a:r>
              <a:rPr lang="en-US"/>
              <a:t>(</a:t>
            </a:r>
            <a:r>
              <a:rPr lang="en-US" err="1"/>
              <a:t>geom</a:t>
            </a:r>
            <a:r>
              <a:rPr lang="en-US"/>
              <a:t>="</a:t>
            </a:r>
            <a:r>
              <a:rPr lang="en-US" err="1"/>
              <a:t>errorbar</a:t>
            </a:r>
            <a:r>
              <a:rPr lang="en-US"/>
              <a:t>") + </a:t>
            </a:r>
            <a:r>
              <a:rPr lang="en-US" err="1"/>
              <a:t>geom_boxplot</a:t>
            </a:r>
            <a:r>
              <a:rPr lang="en-US"/>
              <a:t>() + </a:t>
            </a:r>
            <a:r>
              <a:rPr lang="en-US" err="1"/>
              <a:t>ggtitle</a:t>
            </a:r>
            <a:r>
              <a:rPr lang="en-US"/>
              <a:t>(NULL) +</a:t>
            </a:r>
            <a:r>
              <a:rPr lang="en-US" err="1"/>
              <a:t>xlab</a:t>
            </a:r>
            <a:r>
              <a:rPr lang="en-US"/>
              <a:t> (NULL) +   </a:t>
            </a:r>
            <a:r>
              <a:rPr lang="en-US" err="1"/>
              <a:t>ylab</a:t>
            </a:r>
            <a:r>
              <a:rPr lang="en-US"/>
              <a:t>("Proportion Exotic Species") + theme(</a:t>
            </a:r>
            <a:r>
              <a:rPr lang="en-US" err="1"/>
              <a:t>axis.text</a:t>
            </a:r>
            <a:r>
              <a:rPr lang="en-US"/>
              <a:t> = </a:t>
            </a:r>
            <a:r>
              <a:rPr lang="en-US" err="1"/>
              <a:t>element_text</a:t>
            </a:r>
            <a:r>
              <a:rPr lang="en-US"/>
              <a:t>(size = 14),</a:t>
            </a:r>
            <a:r>
              <a:rPr lang="en-US" err="1"/>
              <a:t>axis.title</a:t>
            </a:r>
            <a:r>
              <a:rPr lang="en-US"/>
              <a:t> = </a:t>
            </a:r>
            <a:r>
              <a:rPr lang="en-US" err="1"/>
              <a:t>element_text</a:t>
            </a:r>
            <a:r>
              <a:rPr lang="en-US"/>
              <a:t>(size = 14)) +  theme(</a:t>
            </a:r>
            <a:r>
              <a:rPr lang="en-US" err="1"/>
              <a:t>legend.text</a:t>
            </a:r>
            <a:r>
              <a:rPr lang="en-US"/>
              <a:t> = </a:t>
            </a:r>
            <a:r>
              <a:rPr lang="en-US" err="1"/>
              <a:t>element_text</a:t>
            </a:r>
            <a:r>
              <a:rPr lang="en-US"/>
              <a:t>(size = 12), </a:t>
            </a:r>
            <a:r>
              <a:rPr lang="en-US" err="1"/>
              <a:t>legend.title</a:t>
            </a:r>
            <a:r>
              <a:rPr lang="en-US"/>
              <a:t> = </a:t>
            </a:r>
            <a:r>
              <a:rPr lang="en-US" err="1"/>
              <a:t>element_text</a:t>
            </a:r>
            <a:r>
              <a:rPr lang="en-US"/>
              <a:t>(size = 12, </a:t>
            </a:r>
            <a:r>
              <a:rPr lang="en-US" err="1"/>
              <a:t>hjust</a:t>
            </a:r>
            <a:r>
              <a:rPr lang="en-US"/>
              <a:t> = 0.5),         </a:t>
            </a:r>
            <a:r>
              <a:rPr lang="en-US" err="1"/>
              <a:t>legend.key.height</a:t>
            </a:r>
            <a:r>
              <a:rPr lang="en-US"/>
              <a:t> = unit(1,"cm"),</a:t>
            </a:r>
            <a:r>
              <a:rPr lang="en-US" err="1"/>
              <a:t>legend.key.width</a:t>
            </a:r>
            <a:r>
              <a:rPr lang="en-US"/>
              <a:t> = unit(1,"cm"), </a:t>
            </a:r>
            <a:r>
              <a:rPr lang="en-US" err="1"/>
              <a:t>legend.position</a:t>
            </a:r>
            <a:r>
              <a:rPr lang="en-US"/>
              <a:t> = c(NULL)) +   guides(fill=</a:t>
            </a:r>
            <a:r>
              <a:rPr lang="en-US" err="1"/>
              <a:t>guide_legend</a:t>
            </a:r>
            <a:r>
              <a:rPr lang="en-US"/>
              <a:t>(title = "Treatment")) +   </a:t>
            </a:r>
            <a:r>
              <a:rPr lang="en-US" err="1"/>
              <a:t>scale_fill_manual</a:t>
            </a:r>
            <a:r>
              <a:rPr lang="en-US"/>
              <a:t>(values = c("#C8C372","#1E4D2B","#12A4B6","#D9782D")) +  </a:t>
            </a:r>
            <a:r>
              <a:rPr lang="en-US" err="1"/>
              <a:t>scale_x_discrete</a:t>
            </a:r>
            <a:r>
              <a:rPr lang="en-US"/>
              <a:t>(labels=c("2021 Fruita","2023 Fruita","2021 Ridgway","2023 Ridgway"))  #Just data where </a:t>
            </a:r>
            <a:r>
              <a:rPr lang="en-US" err="1"/>
              <a:t>fert</a:t>
            </a:r>
            <a:r>
              <a:rPr lang="en-US"/>
              <a:t> was applied in Yr2</a:t>
            </a:r>
          </a:p>
        </p:txBody>
      </p:sp>
      <p:sp>
        <p:nvSpPr>
          <p:cNvPr id="4" name="Slide Number Placeholder 3"/>
          <p:cNvSpPr>
            <a:spLocks noGrp="1"/>
          </p:cNvSpPr>
          <p:nvPr>
            <p:ph type="sldNum" sz="quarter" idx="5"/>
          </p:nvPr>
        </p:nvSpPr>
        <p:spPr/>
        <p:txBody>
          <a:bodyPr/>
          <a:lstStyle/>
          <a:p>
            <a:fld id="{51124D9B-D386-4963-A7C9-70974445355D}" type="slidenum">
              <a:rPr lang="en-US" smtClean="0"/>
              <a:t>42</a:t>
            </a:fld>
            <a:endParaRPr lang="en-US"/>
          </a:p>
        </p:txBody>
      </p:sp>
    </p:spTree>
    <p:extLst>
      <p:ext uri="{BB962C8B-B14F-4D97-AF65-F5344CB8AC3E}">
        <p14:creationId xmlns:p14="http://schemas.microsoft.com/office/powerpoint/2010/main" val="353956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4</a:t>
            </a:fld>
            <a:endParaRPr lang="en-US"/>
          </a:p>
        </p:txBody>
      </p:sp>
    </p:spTree>
    <p:extLst>
      <p:ext uri="{BB962C8B-B14F-4D97-AF65-F5344CB8AC3E}">
        <p14:creationId xmlns:p14="http://schemas.microsoft.com/office/powerpoint/2010/main" val="259426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43</a:t>
            </a:fld>
            <a:endParaRPr lang="en-US"/>
          </a:p>
        </p:txBody>
      </p:sp>
    </p:spTree>
    <p:extLst>
      <p:ext uri="{BB962C8B-B14F-4D97-AF65-F5344CB8AC3E}">
        <p14:creationId xmlns:p14="http://schemas.microsoft.com/office/powerpoint/2010/main" val="938563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Smooth brome is common across both sites. Beyond this, the sites have different species of interest. </a:t>
            </a:r>
          </a:p>
          <a:p>
            <a:r>
              <a:rPr lang="en-US"/>
              <a:t>Analyze change in each of these species </a:t>
            </a:r>
          </a:p>
          <a:p>
            <a:endParaRPr lang="en-US"/>
          </a:p>
          <a:p>
            <a:r>
              <a:rPr lang="en-US"/>
              <a:t>Dominant species</a:t>
            </a:r>
          </a:p>
          <a:p>
            <a:pPr defTabSz="931774" fontAlgn="t">
              <a:defRPr/>
            </a:pPr>
            <a:r>
              <a:rPr lang="en-US" sz="1800" b="1">
                <a:solidFill>
                  <a:srgbClr val="FFFFFF"/>
                </a:solidFill>
                <a:latin typeface="Calibri" panose="020F0502020204030204" pitchFamily="34" charset="0"/>
              </a:rPr>
              <a:t>Fruita: </a:t>
            </a:r>
            <a:r>
              <a:rPr lang="en-US" sz="1800">
                <a:solidFill>
                  <a:srgbClr val="000000"/>
                </a:solidFill>
                <a:latin typeface="Calibri" panose="020F0502020204030204" pitchFamily="34" charset="0"/>
              </a:rPr>
              <a:t>Intermediate Wheatgrass &gt; Smooth Brome &gt; Bindweed</a:t>
            </a:r>
            <a:endParaRPr lang="en-US" sz="1800">
              <a:latin typeface="Arial" panose="020B0604020202020204" pitchFamily="34" charset="0"/>
            </a:endParaRPr>
          </a:p>
          <a:p>
            <a:pPr fontAlgn="t"/>
            <a:r>
              <a:rPr lang="en-US" sz="1800" b="1">
                <a:solidFill>
                  <a:srgbClr val="FFFFFF"/>
                </a:solidFill>
                <a:latin typeface="Calibri" panose="020F0502020204030204" pitchFamily="34" charset="0"/>
              </a:rPr>
              <a:t>Ridgway : </a:t>
            </a:r>
            <a:r>
              <a:rPr lang="en-US" sz="1800">
                <a:solidFill>
                  <a:srgbClr val="000000"/>
                </a:solidFill>
                <a:latin typeface="Calibri" panose="020F0502020204030204" pitchFamily="34" charset="0"/>
              </a:rPr>
              <a:t>Western Wheatgrass &gt; Smooth brome &gt; Tall Fescue &gt; </a:t>
            </a:r>
            <a:r>
              <a:rPr lang="en-US" sz="1800" err="1">
                <a:solidFill>
                  <a:srgbClr val="000000"/>
                </a:solidFill>
                <a:latin typeface="Calibri" panose="020F0502020204030204" pitchFamily="34" charset="0"/>
              </a:rPr>
              <a:t>Orchardgrass</a:t>
            </a:r>
            <a:endParaRPr lang="en-US" sz="1800">
              <a:latin typeface="Arial" panose="020B0604020202020204" pitchFamily="34" charset="0"/>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44</a:t>
            </a:fld>
            <a:endParaRPr lang="en-US"/>
          </a:p>
        </p:txBody>
      </p:sp>
    </p:spTree>
    <p:extLst>
      <p:ext uri="{BB962C8B-B14F-4D97-AF65-F5344CB8AC3E}">
        <p14:creationId xmlns:p14="http://schemas.microsoft.com/office/powerpoint/2010/main" val="10572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CompAllFruita$Tx</a:t>
            </a:r>
            <a:r>
              <a:rPr lang="en-US"/>
              <a:t> &lt;- factor(</a:t>
            </a:r>
            <a:r>
              <a:rPr lang="en-US" err="1"/>
              <a:t>CompAllFruita$Tx</a:t>
            </a:r>
            <a:r>
              <a:rPr lang="en-US"/>
              <a:t>, levels = c ('Control', 'Compost', 'Fertilizer', '</a:t>
            </a:r>
            <a:r>
              <a:rPr lang="en-US" err="1"/>
              <a:t>Fert</a:t>
            </a:r>
            <a:r>
              <a:rPr lang="en-US"/>
              <a:t>+Compost')) #reorder factors### </a:t>
            </a:r>
          </a:p>
          <a:p>
            <a:endParaRPr lang="en-US"/>
          </a:p>
          <a:p>
            <a:r>
              <a:rPr lang="en-US"/>
              <a:t>All data THIN6 </a:t>
            </a:r>
          </a:p>
          <a:p>
            <a:endParaRPr lang="en-US"/>
          </a:p>
          <a:p>
            <a:r>
              <a:rPr lang="en-US" err="1"/>
              <a:t>ggplot</a:t>
            </a:r>
            <a:r>
              <a:rPr lang="en-US"/>
              <a:t>(data = </a:t>
            </a:r>
            <a:r>
              <a:rPr lang="en-US" err="1"/>
              <a:t>CompAllFruita</a:t>
            </a:r>
            <a:r>
              <a:rPr lang="en-US"/>
              <a:t>, </a:t>
            </a:r>
            <a:r>
              <a:rPr lang="en-US" err="1"/>
              <a:t>aes</a:t>
            </a:r>
            <a:r>
              <a:rPr lang="en-US"/>
              <a:t>(x = interaction(Year, Site, Yr2FertApp), y = THIN6, fill = Tx)) +   </a:t>
            </a:r>
            <a:r>
              <a:rPr lang="en-US" err="1"/>
              <a:t>stat_boxplot</a:t>
            </a:r>
            <a:r>
              <a:rPr lang="en-US"/>
              <a:t>(</a:t>
            </a:r>
            <a:r>
              <a:rPr lang="en-US" err="1"/>
              <a:t>geom</a:t>
            </a:r>
            <a:r>
              <a:rPr lang="en-US"/>
              <a:t>="</a:t>
            </a:r>
            <a:r>
              <a:rPr lang="en-US" err="1"/>
              <a:t>errorbar</a:t>
            </a:r>
            <a:r>
              <a:rPr lang="en-US"/>
              <a:t>") + </a:t>
            </a:r>
            <a:r>
              <a:rPr lang="en-US" err="1"/>
              <a:t>geom_boxplot</a:t>
            </a:r>
            <a:r>
              <a:rPr lang="en-US"/>
              <a:t>() + </a:t>
            </a:r>
            <a:r>
              <a:rPr lang="en-US" err="1"/>
              <a:t>ggtitle</a:t>
            </a:r>
            <a:r>
              <a:rPr lang="en-US"/>
              <a:t>(NULL) +</a:t>
            </a:r>
            <a:r>
              <a:rPr lang="en-US" err="1"/>
              <a:t>xlab</a:t>
            </a:r>
            <a:r>
              <a:rPr lang="en-US"/>
              <a:t> (NULL) +   </a:t>
            </a:r>
            <a:r>
              <a:rPr lang="en-US" err="1"/>
              <a:t>ylab</a:t>
            </a:r>
            <a:r>
              <a:rPr lang="en-US"/>
              <a:t>("Composition Intermediate Wheatgrass") + theme(</a:t>
            </a:r>
            <a:r>
              <a:rPr lang="en-US" err="1"/>
              <a:t>axis.text</a:t>
            </a:r>
            <a:r>
              <a:rPr lang="en-US"/>
              <a:t> = </a:t>
            </a:r>
            <a:r>
              <a:rPr lang="en-US" err="1"/>
              <a:t>element_text</a:t>
            </a:r>
            <a:r>
              <a:rPr lang="en-US"/>
              <a:t>(size = 14),</a:t>
            </a:r>
            <a:r>
              <a:rPr lang="en-US" err="1"/>
              <a:t>axis.title</a:t>
            </a:r>
            <a:r>
              <a:rPr lang="en-US"/>
              <a:t> = </a:t>
            </a:r>
            <a:r>
              <a:rPr lang="en-US" err="1"/>
              <a:t>element_text</a:t>
            </a:r>
            <a:r>
              <a:rPr lang="en-US"/>
              <a:t>(size = 14)) +  theme(</a:t>
            </a:r>
            <a:r>
              <a:rPr lang="en-US" err="1"/>
              <a:t>legend.text</a:t>
            </a:r>
            <a:r>
              <a:rPr lang="en-US"/>
              <a:t> = </a:t>
            </a:r>
            <a:r>
              <a:rPr lang="en-US" err="1"/>
              <a:t>element_text</a:t>
            </a:r>
            <a:r>
              <a:rPr lang="en-US"/>
              <a:t>(size = 12), </a:t>
            </a:r>
            <a:r>
              <a:rPr lang="en-US" err="1"/>
              <a:t>legend.title</a:t>
            </a:r>
            <a:r>
              <a:rPr lang="en-US"/>
              <a:t> = </a:t>
            </a:r>
            <a:r>
              <a:rPr lang="en-US" err="1"/>
              <a:t>element_text</a:t>
            </a:r>
            <a:r>
              <a:rPr lang="en-US"/>
              <a:t>(size = 12, </a:t>
            </a:r>
            <a:r>
              <a:rPr lang="en-US" err="1"/>
              <a:t>hjust</a:t>
            </a:r>
            <a:r>
              <a:rPr lang="en-US"/>
              <a:t> = 0.5),         </a:t>
            </a:r>
            <a:r>
              <a:rPr lang="en-US" err="1"/>
              <a:t>legend.key.height</a:t>
            </a:r>
            <a:r>
              <a:rPr lang="en-US"/>
              <a:t> = unit(1,"cm"),</a:t>
            </a:r>
            <a:r>
              <a:rPr lang="en-US" err="1"/>
              <a:t>legend.key.width</a:t>
            </a:r>
            <a:r>
              <a:rPr lang="en-US"/>
              <a:t> = unit(1,"cm"), </a:t>
            </a:r>
            <a:r>
              <a:rPr lang="en-US" err="1"/>
              <a:t>legend.position</a:t>
            </a:r>
            <a:r>
              <a:rPr lang="en-US"/>
              <a:t> = c(NULL)) +   guides(fill=</a:t>
            </a:r>
            <a:r>
              <a:rPr lang="en-US" err="1"/>
              <a:t>guide_legend</a:t>
            </a:r>
            <a:r>
              <a:rPr lang="en-US"/>
              <a:t>(title = "Treatment")) +   </a:t>
            </a:r>
            <a:r>
              <a:rPr lang="en-US" err="1"/>
              <a:t>scale_fill_manual</a:t>
            </a:r>
            <a:r>
              <a:rPr lang="en-US"/>
              <a:t>(values = c("#C8C372","#1E4D2B","#12A4B6","#D9782D")) +  </a:t>
            </a:r>
            <a:r>
              <a:rPr lang="en-US" err="1"/>
              <a:t>scale_x_discrete</a:t>
            </a:r>
            <a:r>
              <a:rPr lang="en-US"/>
              <a:t>(labels=c("2021", "2023 - no </a:t>
            </a:r>
            <a:r>
              <a:rPr lang="en-US" err="1"/>
              <a:t>fert</a:t>
            </a:r>
            <a:r>
              <a:rPr lang="en-US"/>
              <a:t>", "2023 - </a:t>
            </a:r>
            <a:r>
              <a:rPr lang="en-US" err="1"/>
              <a:t>fert</a:t>
            </a:r>
            <a:r>
              <a:rPr lang="en-US"/>
              <a:t> applied"))</a:t>
            </a:r>
          </a:p>
        </p:txBody>
      </p:sp>
      <p:sp>
        <p:nvSpPr>
          <p:cNvPr id="4" name="Slide Number Placeholder 3"/>
          <p:cNvSpPr>
            <a:spLocks noGrp="1"/>
          </p:cNvSpPr>
          <p:nvPr>
            <p:ph type="sldNum" sz="quarter" idx="5"/>
          </p:nvPr>
        </p:nvSpPr>
        <p:spPr/>
        <p:txBody>
          <a:bodyPr/>
          <a:lstStyle/>
          <a:p>
            <a:fld id="{51124D9B-D386-4963-A7C9-70974445355D}" type="slidenum">
              <a:rPr lang="en-US" smtClean="0"/>
              <a:t>45</a:t>
            </a:fld>
            <a:endParaRPr lang="en-US"/>
          </a:p>
        </p:txBody>
      </p:sp>
    </p:spTree>
    <p:extLst>
      <p:ext uri="{BB962C8B-B14F-4D97-AF65-F5344CB8AC3E}">
        <p14:creationId xmlns:p14="http://schemas.microsoft.com/office/powerpoint/2010/main" val="1742481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ggplot</a:t>
            </a:r>
            <a:r>
              <a:rPr lang="en-US"/>
              <a:t>(data = </a:t>
            </a:r>
            <a:r>
              <a:rPr lang="en-US" err="1"/>
              <a:t>CompAllRidg</a:t>
            </a:r>
            <a:r>
              <a:rPr lang="en-US"/>
              <a:t>, </a:t>
            </a:r>
            <a:r>
              <a:rPr lang="en-US" err="1"/>
              <a:t>aes</a:t>
            </a:r>
            <a:r>
              <a:rPr lang="en-US"/>
              <a:t>(x = interaction(Year, Site), y = PASM, fill = Tx)) +   </a:t>
            </a:r>
            <a:r>
              <a:rPr lang="en-US" err="1"/>
              <a:t>stat_boxplot</a:t>
            </a:r>
            <a:r>
              <a:rPr lang="en-US"/>
              <a:t>(</a:t>
            </a:r>
            <a:r>
              <a:rPr lang="en-US" err="1"/>
              <a:t>geom</a:t>
            </a:r>
            <a:r>
              <a:rPr lang="en-US"/>
              <a:t>="</a:t>
            </a:r>
            <a:r>
              <a:rPr lang="en-US" err="1"/>
              <a:t>errorbar</a:t>
            </a:r>
            <a:r>
              <a:rPr lang="en-US"/>
              <a:t>") + </a:t>
            </a:r>
            <a:r>
              <a:rPr lang="en-US" err="1"/>
              <a:t>geom_boxplot</a:t>
            </a:r>
            <a:r>
              <a:rPr lang="en-US"/>
              <a:t>() + </a:t>
            </a:r>
            <a:r>
              <a:rPr lang="en-US" err="1"/>
              <a:t>ggtitle</a:t>
            </a:r>
            <a:r>
              <a:rPr lang="en-US"/>
              <a:t>(NULL) +</a:t>
            </a:r>
            <a:r>
              <a:rPr lang="en-US" err="1"/>
              <a:t>xlab</a:t>
            </a:r>
            <a:r>
              <a:rPr lang="en-US"/>
              <a:t> (NULL) +   </a:t>
            </a:r>
            <a:r>
              <a:rPr lang="en-US" err="1"/>
              <a:t>ylab</a:t>
            </a:r>
            <a:r>
              <a:rPr lang="en-US"/>
              <a:t>("Proportion Western Wheatgrass") + theme(</a:t>
            </a:r>
            <a:r>
              <a:rPr lang="en-US" err="1"/>
              <a:t>axis.text</a:t>
            </a:r>
            <a:r>
              <a:rPr lang="en-US"/>
              <a:t> = </a:t>
            </a:r>
            <a:r>
              <a:rPr lang="en-US" err="1"/>
              <a:t>element_text</a:t>
            </a:r>
            <a:r>
              <a:rPr lang="en-US"/>
              <a:t>(size = 12),</a:t>
            </a:r>
            <a:r>
              <a:rPr lang="en-US" err="1"/>
              <a:t>axis.title</a:t>
            </a:r>
            <a:r>
              <a:rPr lang="en-US"/>
              <a:t> = </a:t>
            </a:r>
            <a:r>
              <a:rPr lang="en-US" err="1"/>
              <a:t>element_text</a:t>
            </a:r>
            <a:r>
              <a:rPr lang="en-US"/>
              <a:t>(size = 14)) +  theme(</a:t>
            </a:r>
            <a:r>
              <a:rPr lang="en-US" err="1"/>
              <a:t>legend.text</a:t>
            </a:r>
            <a:r>
              <a:rPr lang="en-US"/>
              <a:t> = </a:t>
            </a:r>
            <a:r>
              <a:rPr lang="en-US" err="1"/>
              <a:t>element_text</a:t>
            </a:r>
            <a:r>
              <a:rPr lang="en-US"/>
              <a:t>(size = 12), </a:t>
            </a:r>
            <a:r>
              <a:rPr lang="en-US" err="1"/>
              <a:t>legend.title</a:t>
            </a:r>
            <a:r>
              <a:rPr lang="en-US"/>
              <a:t> = </a:t>
            </a:r>
            <a:r>
              <a:rPr lang="en-US" err="1"/>
              <a:t>element_text</a:t>
            </a:r>
            <a:r>
              <a:rPr lang="en-US"/>
              <a:t>(size = 12, </a:t>
            </a:r>
            <a:r>
              <a:rPr lang="en-US" err="1"/>
              <a:t>hjust</a:t>
            </a:r>
            <a:r>
              <a:rPr lang="en-US"/>
              <a:t> = 0.5),         </a:t>
            </a:r>
            <a:r>
              <a:rPr lang="en-US" err="1"/>
              <a:t>legend.key.height</a:t>
            </a:r>
            <a:r>
              <a:rPr lang="en-US"/>
              <a:t> = unit(1,"cm"),</a:t>
            </a:r>
            <a:r>
              <a:rPr lang="en-US" err="1"/>
              <a:t>legend.key.width</a:t>
            </a:r>
            <a:r>
              <a:rPr lang="en-US"/>
              <a:t> = unit(1,"cm"), </a:t>
            </a:r>
            <a:r>
              <a:rPr lang="en-US" err="1"/>
              <a:t>legend.position</a:t>
            </a:r>
            <a:r>
              <a:rPr lang="en-US"/>
              <a:t> = c(NULL)) +   guides(fill=</a:t>
            </a:r>
            <a:r>
              <a:rPr lang="en-US" err="1"/>
              <a:t>guide_legend</a:t>
            </a:r>
            <a:r>
              <a:rPr lang="en-US"/>
              <a:t>(title = "Treatment")) +   </a:t>
            </a:r>
            <a:r>
              <a:rPr lang="en-US" err="1"/>
              <a:t>scale_fill_manual</a:t>
            </a:r>
            <a:r>
              <a:rPr lang="en-US"/>
              <a:t>(values = c("#1E4D2B","#C8C372","#D9782D","#12A4B6")) +  </a:t>
            </a:r>
            <a:r>
              <a:rPr lang="en-US" err="1"/>
              <a:t>scale_x_discrete</a:t>
            </a:r>
            <a:r>
              <a:rPr lang="en-US"/>
              <a:t>(labels=c("2021 Ridgway","2023 Ridgway"))</a:t>
            </a:r>
          </a:p>
        </p:txBody>
      </p:sp>
      <p:sp>
        <p:nvSpPr>
          <p:cNvPr id="4" name="Slide Number Placeholder 3"/>
          <p:cNvSpPr>
            <a:spLocks noGrp="1"/>
          </p:cNvSpPr>
          <p:nvPr>
            <p:ph type="sldNum" sz="quarter" idx="5"/>
          </p:nvPr>
        </p:nvSpPr>
        <p:spPr/>
        <p:txBody>
          <a:bodyPr/>
          <a:lstStyle/>
          <a:p>
            <a:fld id="{51124D9B-D386-4963-A7C9-70974445355D}" type="slidenum">
              <a:rPr lang="en-US" smtClean="0"/>
              <a:t>46</a:t>
            </a:fld>
            <a:endParaRPr lang="en-US"/>
          </a:p>
        </p:txBody>
      </p:sp>
    </p:spTree>
    <p:extLst>
      <p:ext uri="{BB962C8B-B14F-4D97-AF65-F5344CB8AC3E}">
        <p14:creationId xmlns:p14="http://schemas.microsoft.com/office/powerpoint/2010/main" val="1372453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ggplot</a:t>
            </a:r>
            <a:r>
              <a:rPr lang="en-US"/>
              <a:t>(data = </a:t>
            </a:r>
            <a:r>
              <a:rPr lang="en-US" err="1"/>
              <a:t>CompAllRidg</a:t>
            </a:r>
            <a:r>
              <a:rPr lang="en-US"/>
              <a:t>, </a:t>
            </a:r>
            <a:r>
              <a:rPr lang="en-US" err="1"/>
              <a:t>aes</a:t>
            </a:r>
            <a:r>
              <a:rPr lang="en-US"/>
              <a:t>(x = interaction(Year, Site), y = DAGL, fill = Tx)) +   </a:t>
            </a:r>
            <a:r>
              <a:rPr lang="en-US" err="1"/>
              <a:t>stat_boxplot</a:t>
            </a:r>
            <a:r>
              <a:rPr lang="en-US"/>
              <a:t>(</a:t>
            </a:r>
            <a:r>
              <a:rPr lang="en-US" err="1"/>
              <a:t>geom</a:t>
            </a:r>
            <a:r>
              <a:rPr lang="en-US"/>
              <a:t>="</a:t>
            </a:r>
            <a:r>
              <a:rPr lang="en-US" err="1"/>
              <a:t>errorbar</a:t>
            </a:r>
            <a:r>
              <a:rPr lang="en-US"/>
              <a:t>") + </a:t>
            </a:r>
            <a:r>
              <a:rPr lang="en-US" err="1"/>
              <a:t>geom_boxplot</a:t>
            </a:r>
            <a:r>
              <a:rPr lang="en-US"/>
              <a:t>() + </a:t>
            </a:r>
            <a:r>
              <a:rPr lang="en-US" err="1"/>
              <a:t>ggtitle</a:t>
            </a:r>
            <a:r>
              <a:rPr lang="en-US"/>
              <a:t>(NULL) +</a:t>
            </a:r>
            <a:r>
              <a:rPr lang="en-US" err="1"/>
              <a:t>xlab</a:t>
            </a:r>
            <a:r>
              <a:rPr lang="en-US"/>
              <a:t> (NULL) +   </a:t>
            </a:r>
            <a:r>
              <a:rPr lang="en-US" err="1"/>
              <a:t>ylab</a:t>
            </a:r>
            <a:r>
              <a:rPr lang="en-US"/>
              <a:t>("Proportion </a:t>
            </a:r>
            <a:r>
              <a:rPr lang="en-US" err="1"/>
              <a:t>Orchardgrass</a:t>
            </a:r>
            <a:r>
              <a:rPr lang="en-US"/>
              <a:t>") + theme(</a:t>
            </a:r>
            <a:r>
              <a:rPr lang="en-US" err="1"/>
              <a:t>axis.text</a:t>
            </a:r>
            <a:r>
              <a:rPr lang="en-US"/>
              <a:t> = </a:t>
            </a:r>
            <a:r>
              <a:rPr lang="en-US" err="1"/>
              <a:t>element_text</a:t>
            </a:r>
            <a:r>
              <a:rPr lang="en-US"/>
              <a:t>(size = 14),</a:t>
            </a:r>
            <a:r>
              <a:rPr lang="en-US" err="1"/>
              <a:t>axis.title</a:t>
            </a:r>
            <a:r>
              <a:rPr lang="en-US"/>
              <a:t> = </a:t>
            </a:r>
            <a:r>
              <a:rPr lang="en-US" err="1"/>
              <a:t>element_text</a:t>
            </a:r>
            <a:r>
              <a:rPr lang="en-US"/>
              <a:t>(size = 14)) +  theme(</a:t>
            </a:r>
            <a:r>
              <a:rPr lang="en-US" err="1"/>
              <a:t>legend.text</a:t>
            </a:r>
            <a:r>
              <a:rPr lang="en-US"/>
              <a:t> = </a:t>
            </a:r>
            <a:r>
              <a:rPr lang="en-US" err="1"/>
              <a:t>element_text</a:t>
            </a:r>
            <a:r>
              <a:rPr lang="en-US"/>
              <a:t>(size = 12), </a:t>
            </a:r>
            <a:r>
              <a:rPr lang="en-US" err="1"/>
              <a:t>legend.title</a:t>
            </a:r>
            <a:r>
              <a:rPr lang="en-US"/>
              <a:t> = </a:t>
            </a:r>
            <a:r>
              <a:rPr lang="en-US" err="1"/>
              <a:t>element_text</a:t>
            </a:r>
            <a:r>
              <a:rPr lang="en-US"/>
              <a:t>(size = 12, </a:t>
            </a:r>
            <a:r>
              <a:rPr lang="en-US" err="1"/>
              <a:t>hjust</a:t>
            </a:r>
            <a:r>
              <a:rPr lang="en-US"/>
              <a:t> = 0.5),         </a:t>
            </a:r>
            <a:r>
              <a:rPr lang="en-US" err="1"/>
              <a:t>legend.key.height</a:t>
            </a:r>
            <a:r>
              <a:rPr lang="en-US"/>
              <a:t> = unit(1,"cm"),</a:t>
            </a:r>
            <a:r>
              <a:rPr lang="en-US" err="1"/>
              <a:t>legend.key.width</a:t>
            </a:r>
            <a:r>
              <a:rPr lang="en-US"/>
              <a:t> = unit(1,"cm"), </a:t>
            </a:r>
            <a:r>
              <a:rPr lang="en-US" err="1"/>
              <a:t>legend.position</a:t>
            </a:r>
            <a:r>
              <a:rPr lang="en-US"/>
              <a:t> = c(NULL)) +   guides(fill=</a:t>
            </a:r>
            <a:r>
              <a:rPr lang="en-US" err="1"/>
              <a:t>guide_legend</a:t>
            </a:r>
            <a:r>
              <a:rPr lang="en-US"/>
              <a:t>(title = "Treatment")) +   </a:t>
            </a:r>
            <a:r>
              <a:rPr lang="en-US" err="1"/>
              <a:t>scale_fill_manual</a:t>
            </a:r>
            <a:r>
              <a:rPr lang="en-US"/>
              <a:t>(values = c("#C8C372","#1E4D2B","#12A4B6","#D9782D")) +  </a:t>
            </a:r>
            <a:r>
              <a:rPr lang="en-US" err="1"/>
              <a:t>scale_x_discrete</a:t>
            </a:r>
            <a:r>
              <a:rPr lang="en-US"/>
              <a:t>(labels=c("2021", "2023"))</a:t>
            </a:r>
          </a:p>
          <a:p>
            <a:endParaRPr lang="en-US"/>
          </a:p>
          <a:p>
            <a:r>
              <a:rPr lang="en-US" i="1"/>
              <a:t>When did he plant </a:t>
            </a:r>
            <a:r>
              <a:rPr lang="en-US" i="1" err="1"/>
              <a:t>orchardgrass</a:t>
            </a:r>
            <a:r>
              <a:rPr lang="en-US" i="1"/>
              <a:t>?</a:t>
            </a:r>
          </a:p>
          <a:p>
            <a:r>
              <a:rPr lang="en-US" i="1"/>
              <a:t>Variation in pasture – west to east </a:t>
            </a:r>
          </a:p>
          <a:p>
            <a:r>
              <a:rPr lang="en-US" i="1"/>
              <a:t>Maybe favored slightly in the non- fertilizer plots </a:t>
            </a:r>
          </a:p>
        </p:txBody>
      </p:sp>
      <p:sp>
        <p:nvSpPr>
          <p:cNvPr id="4" name="Slide Number Placeholder 3"/>
          <p:cNvSpPr>
            <a:spLocks noGrp="1"/>
          </p:cNvSpPr>
          <p:nvPr>
            <p:ph type="sldNum" sz="quarter" idx="5"/>
          </p:nvPr>
        </p:nvSpPr>
        <p:spPr/>
        <p:txBody>
          <a:bodyPr/>
          <a:lstStyle/>
          <a:p>
            <a:fld id="{51124D9B-D386-4963-A7C9-70974445355D}" type="slidenum">
              <a:rPr lang="en-US" smtClean="0"/>
              <a:t>47</a:t>
            </a:fld>
            <a:endParaRPr lang="en-US"/>
          </a:p>
        </p:txBody>
      </p:sp>
    </p:spTree>
    <p:extLst>
      <p:ext uri="{BB962C8B-B14F-4D97-AF65-F5344CB8AC3E}">
        <p14:creationId xmlns:p14="http://schemas.microsoft.com/office/powerpoint/2010/main" val="4255105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48</a:t>
            </a:fld>
            <a:endParaRPr lang="en-US"/>
          </a:p>
        </p:txBody>
      </p:sp>
    </p:spTree>
    <p:extLst>
      <p:ext uri="{BB962C8B-B14F-4D97-AF65-F5344CB8AC3E}">
        <p14:creationId xmlns:p14="http://schemas.microsoft.com/office/powerpoint/2010/main" val="704384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49</a:t>
            </a:fld>
            <a:endParaRPr lang="en-US"/>
          </a:p>
        </p:txBody>
      </p:sp>
    </p:spTree>
    <p:extLst>
      <p:ext uri="{BB962C8B-B14F-4D97-AF65-F5344CB8AC3E}">
        <p14:creationId xmlns:p14="http://schemas.microsoft.com/office/powerpoint/2010/main" val="2075764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 small groups</a:t>
            </a:r>
          </a:p>
          <a:p>
            <a:r>
              <a:rPr lang="en-US"/>
              <a:t>10 min discussing</a:t>
            </a:r>
            <a:r>
              <a:rPr lang="en-US" baseline="0"/>
              <a:t> in larger groups</a:t>
            </a:r>
            <a:endParaRPr lang="en-US"/>
          </a:p>
          <a:p>
            <a:endParaRPr lang="en-US"/>
          </a:p>
          <a:p>
            <a:r>
              <a:rPr lang="en-US"/>
              <a:t>Maybe pair</a:t>
            </a:r>
            <a:r>
              <a:rPr lang="en-US" baseline="0"/>
              <a:t> share for this? Depends on groups size. Will think on this. </a:t>
            </a:r>
          </a:p>
          <a:p>
            <a:r>
              <a:rPr lang="en-US" baseline="0"/>
              <a:t>- Can also be more free-form of a discussion but I do want to touch on these themes. Can keep them as backup if discussion gets stalled. </a:t>
            </a:r>
          </a:p>
          <a:p>
            <a:endParaRPr lang="en-US" baseline="0"/>
          </a:p>
          <a:p>
            <a:r>
              <a:rPr lang="en-US" b="0" i="0">
                <a:effectLst/>
                <a:latin typeface="MentiText"/>
              </a:rPr>
              <a:t>Code is  </a:t>
            </a:r>
            <a:r>
              <a:rPr lang="en-US" b="1" i="0">
                <a:effectLst/>
                <a:latin typeface="MentiText"/>
              </a:rPr>
              <a:t>8826 4171</a:t>
            </a:r>
            <a:r>
              <a:rPr lang="en-US" b="0" i="0">
                <a:effectLst/>
                <a:latin typeface="MentiText"/>
              </a:rPr>
              <a:t> expires </a:t>
            </a:r>
            <a:r>
              <a:rPr lang="en-US" b="1" i="0">
                <a:effectLst/>
                <a:latin typeface="MentiText"/>
              </a:rPr>
              <a:t>in 2 days</a:t>
            </a:r>
            <a:r>
              <a:rPr lang="en-US" b="0" i="0">
                <a:effectLst/>
                <a:latin typeface="MentiText"/>
              </a:rPr>
              <a:t>.</a:t>
            </a:r>
            <a:endParaRPr lang="en-US"/>
          </a:p>
        </p:txBody>
      </p:sp>
      <p:sp>
        <p:nvSpPr>
          <p:cNvPr id="4" name="Slide Number Placeholder 3"/>
          <p:cNvSpPr>
            <a:spLocks noGrp="1"/>
          </p:cNvSpPr>
          <p:nvPr>
            <p:ph type="sldNum" sz="quarter" idx="10"/>
          </p:nvPr>
        </p:nvSpPr>
        <p:spPr/>
        <p:txBody>
          <a:bodyPr/>
          <a:lstStyle/>
          <a:p>
            <a:fld id="{8617481B-6E33-4C62-B977-580252CEC5DE}" type="slidenum">
              <a:rPr lang="en-US" smtClean="0"/>
              <a:t>50</a:t>
            </a:fld>
            <a:endParaRPr lang="en-US"/>
          </a:p>
        </p:txBody>
      </p:sp>
    </p:spTree>
    <p:extLst>
      <p:ext uri="{BB962C8B-B14F-4D97-AF65-F5344CB8AC3E}">
        <p14:creationId xmlns:p14="http://schemas.microsoft.com/office/powerpoint/2010/main" val="689979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7 min small groups</a:t>
            </a:r>
          </a:p>
          <a:p>
            <a:r>
              <a:rPr lang="en-US"/>
              <a:t>~ 7 min larger groups</a:t>
            </a:r>
          </a:p>
        </p:txBody>
      </p:sp>
      <p:sp>
        <p:nvSpPr>
          <p:cNvPr id="4" name="Slide Number Placeholder 3"/>
          <p:cNvSpPr>
            <a:spLocks noGrp="1"/>
          </p:cNvSpPr>
          <p:nvPr>
            <p:ph type="sldNum" sz="quarter" idx="10"/>
          </p:nvPr>
        </p:nvSpPr>
        <p:spPr/>
        <p:txBody>
          <a:bodyPr/>
          <a:lstStyle/>
          <a:p>
            <a:fld id="{8617481B-6E33-4C62-B977-580252CEC5DE}" type="slidenum">
              <a:rPr lang="en-US" smtClean="0"/>
              <a:t>51</a:t>
            </a:fld>
            <a:endParaRPr lang="en-US"/>
          </a:p>
        </p:txBody>
      </p:sp>
    </p:spTree>
    <p:extLst>
      <p:ext uri="{BB962C8B-B14F-4D97-AF65-F5344CB8AC3E}">
        <p14:creationId xmlns:p14="http://schemas.microsoft.com/office/powerpoint/2010/main" val="2531851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a:t>
            </a:r>
            <a:r>
              <a:rPr lang="en-US" baseline="0"/>
              <a:t> min in small groups</a:t>
            </a:r>
          </a:p>
          <a:p>
            <a:r>
              <a:rPr lang="en-US" baseline="0"/>
              <a:t>~5-8 min larger groups</a:t>
            </a:r>
            <a:endParaRPr lang="en-US"/>
          </a:p>
        </p:txBody>
      </p:sp>
      <p:sp>
        <p:nvSpPr>
          <p:cNvPr id="4" name="Slide Number Placeholder 3"/>
          <p:cNvSpPr>
            <a:spLocks noGrp="1"/>
          </p:cNvSpPr>
          <p:nvPr>
            <p:ph type="sldNum" sz="quarter" idx="10"/>
          </p:nvPr>
        </p:nvSpPr>
        <p:spPr/>
        <p:txBody>
          <a:bodyPr/>
          <a:lstStyle/>
          <a:p>
            <a:fld id="{8617481B-6E33-4C62-B977-580252CEC5DE}" type="slidenum">
              <a:rPr lang="en-US" smtClean="0"/>
              <a:t>52</a:t>
            </a:fld>
            <a:endParaRPr lang="en-US"/>
          </a:p>
        </p:txBody>
      </p:sp>
    </p:spTree>
    <p:extLst>
      <p:ext uri="{BB962C8B-B14F-4D97-AF65-F5344CB8AC3E}">
        <p14:creationId xmlns:p14="http://schemas.microsoft.com/office/powerpoint/2010/main" val="316964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a:t>plant C inputs to soils need to increase and soil C outputs via microbial C mineralization need to decrease, and/or the efficiency of microbial SOC transformations need to increase. Individually or in combo these mechanisms can lead to SOC accrual</a:t>
            </a:r>
          </a:p>
        </p:txBody>
      </p:sp>
      <p:sp>
        <p:nvSpPr>
          <p:cNvPr id="4" name="Slide Number Placeholder 3"/>
          <p:cNvSpPr>
            <a:spLocks noGrp="1"/>
          </p:cNvSpPr>
          <p:nvPr>
            <p:ph type="sldNum" sz="quarter" idx="5"/>
          </p:nvPr>
        </p:nvSpPr>
        <p:spPr/>
        <p:txBody>
          <a:bodyPr/>
          <a:lstStyle/>
          <a:p>
            <a:fld id="{BEC34CAF-7381-DC46-9C02-0FCD2A57A1CE}" type="slidenum">
              <a:rPr lang="en-US" smtClean="0"/>
              <a:t>5</a:t>
            </a:fld>
            <a:endParaRPr lang="en-US"/>
          </a:p>
        </p:txBody>
      </p:sp>
    </p:spTree>
    <p:extLst>
      <p:ext uri="{BB962C8B-B14F-4D97-AF65-F5344CB8AC3E}">
        <p14:creationId xmlns:p14="http://schemas.microsoft.com/office/powerpoint/2010/main" val="3696206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a:t>
            </a:r>
            <a:r>
              <a:rPr lang="en-US" baseline="0"/>
              <a:t> min in small groups</a:t>
            </a:r>
          </a:p>
          <a:p>
            <a:r>
              <a:rPr lang="en-US" baseline="0"/>
              <a:t>~7 min larger groups</a:t>
            </a:r>
            <a:endParaRPr lang="en-US"/>
          </a:p>
        </p:txBody>
      </p:sp>
      <p:sp>
        <p:nvSpPr>
          <p:cNvPr id="4" name="Slide Number Placeholder 3"/>
          <p:cNvSpPr>
            <a:spLocks noGrp="1"/>
          </p:cNvSpPr>
          <p:nvPr>
            <p:ph type="sldNum" sz="quarter" idx="10"/>
          </p:nvPr>
        </p:nvSpPr>
        <p:spPr/>
        <p:txBody>
          <a:bodyPr/>
          <a:lstStyle/>
          <a:p>
            <a:fld id="{8617481B-6E33-4C62-B977-580252CEC5DE}" type="slidenum">
              <a:rPr lang="en-US" smtClean="0"/>
              <a:t>53</a:t>
            </a:fld>
            <a:endParaRPr lang="en-US"/>
          </a:p>
        </p:txBody>
      </p:sp>
    </p:spTree>
    <p:extLst>
      <p:ext uri="{BB962C8B-B14F-4D97-AF65-F5344CB8AC3E}">
        <p14:creationId xmlns:p14="http://schemas.microsoft.com/office/powerpoint/2010/main" val="35765176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Compost 3cy per ton</a:t>
            </a:r>
          </a:p>
          <a:p>
            <a:r>
              <a:rPr lang="en-US">
                <a:cs typeface="Calibri"/>
              </a:rPr>
              <a:t>Urea 46-0-0</a:t>
            </a:r>
          </a:p>
          <a:p>
            <a:r>
              <a:rPr lang="en-US">
                <a:cs typeface="Calibri"/>
              </a:rPr>
              <a:t>MAP 11-52-0</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54</a:t>
            </a:fld>
            <a:endParaRPr lang="en-US"/>
          </a:p>
        </p:txBody>
      </p:sp>
    </p:spTree>
    <p:extLst>
      <p:ext uri="{BB962C8B-B14F-4D97-AF65-F5344CB8AC3E}">
        <p14:creationId xmlns:p14="http://schemas.microsoft.com/office/powerpoint/2010/main" val="1299923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Compared to </a:t>
            </a:r>
            <a:r>
              <a:rPr lang="en-US" err="1">
                <a:cs typeface="Calibri"/>
              </a:rPr>
              <a:t>fert</a:t>
            </a:r>
            <a:r>
              <a:rPr lang="en-US">
                <a:cs typeface="Calibri"/>
              </a:rPr>
              <a:t> only, compost is ~4x higher cost/acre ($/</a:t>
            </a:r>
            <a:r>
              <a:rPr lang="en-US" err="1">
                <a:cs typeface="Calibri"/>
              </a:rPr>
              <a:t>lnN</a:t>
            </a:r>
            <a:r>
              <a:rPr lang="en-US">
                <a:cs typeface="Calibri"/>
              </a:rPr>
              <a:t>*acre)</a:t>
            </a:r>
          </a:p>
          <a:p>
            <a:r>
              <a:rPr lang="en-US">
                <a:cs typeface="Calibri"/>
              </a:rPr>
              <a:t>Compared to </a:t>
            </a:r>
            <a:r>
              <a:rPr lang="en-US" err="1">
                <a:cs typeface="Calibri"/>
              </a:rPr>
              <a:t>fert</a:t>
            </a:r>
            <a:r>
              <a:rPr lang="en-US">
                <a:cs typeface="Calibri"/>
              </a:rPr>
              <a:t> only, compost + </a:t>
            </a:r>
            <a:r>
              <a:rPr lang="en-US" err="1">
                <a:cs typeface="Calibri"/>
              </a:rPr>
              <a:t>fert</a:t>
            </a:r>
            <a:r>
              <a:rPr lang="en-US">
                <a:cs typeface="Calibri"/>
              </a:rPr>
              <a:t> is 2-3x higher cost/acre </a:t>
            </a:r>
            <a:r>
              <a:rPr lang="en-US"/>
              <a:t> ($/</a:t>
            </a:r>
            <a:r>
              <a:rPr lang="en-US" err="1"/>
              <a:t>lnN</a:t>
            </a:r>
            <a:r>
              <a:rPr lang="en-US"/>
              <a:t>*acre)</a:t>
            </a:r>
            <a:endParaRPr lang="en-US">
              <a:cs typeface="Calibri"/>
            </a:endParaRPr>
          </a:p>
          <a:p>
            <a:r>
              <a:rPr lang="en-US">
                <a:cs typeface="Calibri"/>
              </a:rPr>
              <a:t>Ridgway 4.2x C&gt;F, 2x C+F&gt;F</a:t>
            </a:r>
          </a:p>
          <a:p>
            <a:r>
              <a:rPr lang="en-US">
                <a:cs typeface="Calibri"/>
              </a:rPr>
              <a:t>Fruita 4.1x C&gt;F, 2.8x C+F&gt;F</a:t>
            </a:r>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55</a:t>
            </a:fld>
            <a:endParaRPr lang="en-US"/>
          </a:p>
        </p:txBody>
      </p:sp>
    </p:spTree>
    <p:extLst>
      <p:ext uri="{BB962C8B-B14F-4D97-AF65-F5344CB8AC3E}">
        <p14:creationId xmlns:p14="http://schemas.microsoft.com/office/powerpoint/2010/main" val="3705588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this review? Pasted some figs that may be of interest, more in paper. </a:t>
            </a:r>
          </a:p>
          <a:p>
            <a:r>
              <a:rPr lang="en-US" dirty="0" err="1"/>
              <a:t>Kutos</a:t>
            </a:r>
            <a:r>
              <a:rPr lang="en-US" dirty="0"/>
              <a:t>, S., et al. "Compost amendment to enhance carbon sequestration in rangelands." </a:t>
            </a:r>
            <a:r>
              <a:rPr lang="en-US" i="1" dirty="0"/>
              <a:t>Journal of Soil and Water Conservation</a:t>
            </a:r>
            <a:r>
              <a:rPr lang="en-US" dirty="0"/>
              <a:t> 78.2 (2023): 163-177.</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56</a:t>
            </a:fld>
            <a:endParaRPr lang="en-US"/>
          </a:p>
        </p:txBody>
      </p:sp>
    </p:spTree>
    <p:extLst>
      <p:ext uri="{BB962C8B-B14F-4D97-AF65-F5344CB8AC3E}">
        <p14:creationId xmlns:p14="http://schemas.microsoft.com/office/powerpoint/2010/main" val="3301684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200mm=7.8in</a:t>
            </a:r>
            <a:endParaRPr lang="en-US"/>
          </a:p>
          <a:p>
            <a:r>
              <a:rPr lang="en-US">
                <a:cs typeface="Calibri"/>
              </a:rPr>
              <a:t>400mm=15.7in</a:t>
            </a:r>
            <a:endParaRPr lang="en-US"/>
          </a:p>
          <a:p>
            <a:r>
              <a:rPr lang="en-US">
                <a:cs typeface="Calibri"/>
              </a:rPr>
              <a:t>800mm=31in</a:t>
            </a:r>
            <a:endParaRPr lang="en-US"/>
          </a:p>
          <a:p>
            <a:r>
              <a:rPr lang="en-US">
                <a:cs typeface="Calibri"/>
              </a:rPr>
              <a:t>10C=50F</a:t>
            </a:r>
            <a:endParaRPr lang="en-US"/>
          </a:p>
          <a:p>
            <a:r>
              <a:rPr lang="en-US">
                <a:cs typeface="Calibri"/>
              </a:rPr>
              <a:t>20C=68F</a:t>
            </a:r>
            <a:endParaRPr lang="en-US"/>
          </a:p>
          <a:p>
            <a:r>
              <a:rPr lang="en-US"/>
              <a:t>Could use this review? Pasted some figs that may be of interest, more in paper. </a:t>
            </a:r>
            <a:endParaRPr lang="en-US">
              <a:cs typeface="Calibri" panose="020F0502020204030204"/>
            </a:endParaRPr>
          </a:p>
          <a:p>
            <a:r>
              <a:rPr lang="en-US" err="1"/>
              <a:t>Kutos</a:t>
            </a:r>
            <a:r>
              <a:rPr lang="en-US"/>
              <a:t>, S., et al. "Compost amendment to enhance carbon sequestration in rangelands." </a:t>
            </a:r>
            <a:r>
              <a:rPr lang="en-US" i="1"/>
              <a:t>Journal of Soil and Water Conservation</a:t>
            </a:r>
            <a:r>
              <a:rPr lang="en-US"/>
              <a:t> 78.2 (2023): 163-177.</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588B8-E3EE-4492-BC29-D87DDFC66C05}" type="slidenum">
              <a:rPr lang="en-US" smtClean="0"/>
              <a:t>57</a:t>
            </a:fld>
            <a:endParaRPr lang="en-US"/>
          </a:p>
        </p:txBody>
      </p:sp>
    </p:spTree>
    <p:extLst>
      <p:ext uri="{BB962C8B-B14F-4D97-AF65-F5344CB8AC3E}">
        <p14:creationId xmlns:p14="http://schemas.microsoft.com/office/powerpoint/2010/main" val="1647760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5588B8-E3EE-4492-BC29-D87DDFC66C05}" type="slidenum">
              <a:rPr lang="en-US" smtClean="0"/>
              <a:t>58</a:t>
            </a:fld>
            <a:endParaRPr lang="en-US"/>
          </a:p>
        </p:txBody>
      </p:sp>
    </p:spTree>
    <p:extLst>
      <p:ext uri="{BB962C8B-B14F-4D97-AF65-F5344CB8AC3E}">
        <p14:creationId xmlns:p14="http://schemas.microsoft.com/office/powerpoint/2010/main" val="17224920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TEAM! ;-)</a:t>
            </a:r>
          </a:p>
        </p:txBody>
      </p:sp>
      <p:sp>
        <p:nvSpPr>
          <p:cNvPr id="4" name="Slide Number Placeholder 3"/>
          <p:cNvSpPr>
            <a:spLocks noGrp="1"/>
          </p:cNvSpPr>
          <p:nvPr>
            <p:ph type="sldNum" sz="quarter" idx="5"/>
          </p:nvPr>
        </p:nvSpPr>
        <p:spPr/>
        <p:txBody>
          <a:bodyPr/>
          <a:lstStyle/>
          <a:p>
            <a:fld id="{A95588B8-E3EE-4492-BC29-D87DDFC66C05}" type="slidenum">
              <a:rPr lang="en-US" smtClean="0"/>
              <a:t>60</a:t>
            </a:fld>
            <a:endParaRPr lang="en-US"/>
          </a:p>
        </p:txBody>
      </p:sp>
    </p:spTree>
    <p:extLst>
      <p:ext uri="{BB962C8B-B14F-4D97-AF65-F5344CB8AC3E}">
        <p14:creationId xmlns:p14="http://schemas.microsoft.com/office/powerpoint/2010/main" val="404018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6</a:t>
            </a:fld>
            <a:endParaRPr lang="en-US"/>
          </a:p>
        </p:txBody>
      </p:sp>
    </p:spTree>
    <p:extLst>
      <p:ext uri="{BB962C8B-B14F-4D97-AF65-F5344CB8AC3E}">
        <p14:creationId xmlns:p14="http://schemas.microsoft.com/office/powerpoint/2010/main" val="335462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Retta</a:t>
            </a:r>
          </a:p>
        </p:txBody>
      </p:sp>
      <p:sp>
        <p:nvSpPr>
          <p:cNvPr id="4" name="Slide Number Placeholder 3"/>
          <p:cNvSpPr>
            <a:spLocks noGrp="1"/>
          </p:cNvSpPr>
          <p:nvPr>
            <p:ph type="sldNum" sz="quarter" idx="5"/>
          </p:nvPr>
        </p:nvSpPr>
        <p:spPr/>
        <p:txBody>
          <a:bodyPr/>
          <a:lstStyle/>
          <a:p>
            <a:fld id="{A95588B8-E3EE-4492-BC29-D87DDFC66C05}" type="slidenum">
              <a:rPr lang="en-US" smtClean="0"/>
              <a:t>7</a:t>
            </a:fld>
            <a:endParaRPr lang="en-US"/>
          </a:p>
        </p:txBody>
      </p:sp>
    </p:spTree>
    <p:extLst>
      <p:ext uri="{BB962C8B-B14F-4D97-AF65-F5344CB8AC3E}">
        <p14:creationId xmlns:p14="http://schemas.microsoft.com/office/powerpoint/2010/main" val="282769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Retta </a:t>
            </a:r>
          </a:p>
        </p:txBody>
      </p:sp>
      <p:sp>
        <p:nvSpPr>
          <p:cNvPr id="4" name="Slide Number Placeholder 3"/>
          <p:cNvSpPr>
            <a:spLocks noGrp="1"/>
          </p:cNvSpPr>
          <p:nvPr>
            <p:ph type="sldNum" sz="quarter" idx="5"/>
          </p:nvPr>
        </p:nvSpPr>
        <p:spPr/>
        <p:txBody>
          <a:bodyPr/>
          <a:lstStyle/>
          <a:p>
            <a:fld id="{A95588B8-E3EE-4492-BC29-D87DDFC66C05}" type="slidenum">
              <a:rPr lang="en-US" smtClean="0"/>
              <a:t>8</a:t>
            </a:fld>
            <a:endParaRPr lang="en-US"/>
          </a:p>
        </p:txBody>
      </p:sp>
    </p:spTree>
    <p:extLst>
      <p:ext uri="{BB962C8B-B14F-4D97-AF65-F5344CB8AC3E}">
        <p14:creationId xmlns:p14="http://schemas.microsoft.com/office/powerpoint/2010/main" val="3493435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hopes to spend only 30 sec max on each slide for choosing compost...</a:t>
            </a:r>
          </a:p>
          <a:p>
            <a:r>
              <a:rPr lang="en-US">
                <a:cs typeface="Calibri"/>
              </a:rPr>
              <a:t>Compost had moderate C:N ratio, less N available short-term, less leaching and contributes N supply longer-term (slow release) assuming active microbial decomposer activity</a:t>
            </a:r>
          </a:p>
        </p:txBody>
      </p:sp>
      <p:sp>
        <p:nvSpPr>
          <p:cNvPr id="4" name="Slide Number Placeholder 3"/>
          <p:cNvSpPr>
            <a:spLocks noGrp="1"/>
          </p:cNvSpPr>
          <p:nvPr>
            <p:ph type="sldNum" sz="quarter" idx="5"/>
          </p:nvPr>
        </p:nvSpPr>
        <p:spPr/>
        <p:txBody>
          <a:bodyPr/>
          <a:lstStyle/>
          <a:p>
            <a:fld id="{A95588B8-E3EE-4492-BC29-D87DDFC66C05}" type="slidenum">
              <a:rPr lang="en-US" smtClean="0"/>
              <a:t>9</a:t>
            </a:fld>
            <a:endParaRPr lang="en-US"/>
          </a:p>
        </p:txBody>
      </p:sp>
    </p:spTree>
    <p:extLst>
      <p:ext uri="{BB962C8B-B14F-4D97-AF65-F5344CB8AC3E}">
        <p14:creationId xmlns:p14="http://schemas.microsoft.com/office/powerpoint/2010/main" val="339165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A73B-4FE1-9286-EFBF-59BDDA82F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4D2B7-265C-A966-B9F2-D9C645204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F96E6-BA52-C809-7E7D-6E4C4B821FCA}"/>
              </a:ext>
            </a:extLst>
          </p:cNvPr>
          <p:cNvSpPr>
            <a:spLocks noGrp="1"/>
          </p:cNvSpPr>
          <p:nvPr>
            <p:ph type="dt" sz="half" idx="10"/>
          </p:nvPr>
        </p:nvSpPr>
        <p:spPr/>
        <p:txBody>
          <a:bodyPr/>
          <a:lstStyle/>
          <a:p>
            <a:fld id="{3FA43002-E13E-40F0-A628-81E776A10C61}" type="datetimeFigureOut">
              <a:rPr lang="en-US" smtClean="0"/>
              <a:t>2/29/2024</a:t>
            </a:fld>
            <a:endParaRPr lang="en-US"/>
          </a:p>
        </p:txBody>
      </p:sp>
      <p:sp>
        <p:nvSpPr>
          <p:cNvPr id="5" name="Footer Placeholder 4">
            <a:extLst>
              <a:ext uri="{FF2B5EF4-FFF2-40B4-BE49-F238E27FC236}">
                <a16:creationId xmlns:a16="http://schemas.microsoft.com/office/drawing/2014/main" id="{A00F1293-C46B-C600-88FF-4F6FB951D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CC768-A6A8-A5CC-5F34-14AC58005C3B}"/>
              </a:ext>
            </a:extLst>
          </p:cNvPr>
          <p:cNvSpPr>
            <a:spLocks noGrp="1"/>
          </p:cNvSpPr>
          <p:nvPr>
            <p:ph type="sldNum" sz="quarter" idx="12"/>
          </p:nvPr>
        </p:nvSpPr>
        <p:spPr/>
        <p:txBody>
          <a:bodyPr/>
          <a:lstStyle/>
          <a:p>
            <a:fld id="{1A1943D1-BDDB-4699-A31E-791D2B4F29FD}" type="slidenum">
              <a:rPr lang="en-US" smtClean="0"/>
              <a:t>‹#›</a:t>
            </a:fld>
            <a:endParaRPr lang="en-US"/>
          </a:p>
        </p:txBody>
      </p:sp>
    </p:spTree>
    <p:extLst>
      <p:ext uri="{BB962C8B-B14F-4D97-AF65-F5344CB8AC3E}">
        <p14:creationId xmlns:p14="http://schemas.microsoft.com/office/powerpoint/2010/main" val="5104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3A46E3-F5F7-BA4A-950C-FA4D93D47985}"/>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3" name="Footer Placeholder 2">
            <a:extLst>
              <a:ext uri="{FF2B5EF4-FFF2-40B4-BE49-F238E27FC236}">
                <a16:creationId xmlns:a16="http://schemas.microsoft.com/office/drawing/2014/main" id="{AD876528-9B7C-FE43-9734-234A0D2DD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DC433C-C65A-7649-86E8-9D4AADDE1789}"/>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323832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EB27-9AA7-E144-AD2C-5E63777592B5}"/>
              </a:ext>
            </a:extLst>
          </p:cNvPr>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C77A6BAC-449E-E444-9190-3ECF04F030E1}"/>
              </a:ext>
            </a:extLst>
          </p:cNvPr>
          <p:cNvSpPr>
            <a:spLocks noGrp="1"/>
          </p:cNvSpPr>
          <p:nvPr>
            <p:ph idx="1"/>
          </p:nvPr>
        </p:nvSpPr>
        <p:spPr>
          <a:xfrm>
            <a:off x="5528734" y="1053254"/>
            <a:ext cx="658368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E7C44-978F-094A-9552-E1D9CC94528B}"/>
              </a:ext>
            </a:extLst>
          </p:cNvPr>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03A7EE9-BF1B-A747-81EA-8E694105B7A7}"/>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6" name="Footer Placeholder 5">
            <a:extLst>
              <a:ext uri="{FF2B5EF4-FFF2-40B4-BE49-F238E27FC236}">
                <a16:creationId xmlns:a16="http://schemas.microsoft.com/office/drawing/2014/main" id="{0F6945F6-9688-8140-9732-8F99D23D9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704CC-9AD7-DE4A-BB9F-939023C48880}"/>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304107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CE54-04EB-744D-992C-4CB1FAD7641D}"/>
              </a:ext>
            </a:extLst>
          </p:cNvPr>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3ED443F6-99CC-514A-B3A8-89CE310C3FC7}"/>
              </a:ext>
            </a:extLst>
          </p:cNvPr>
          <p:cNvSpPr>
            <a:spLocks noGrp="1"/>
          </p:cNvSpPr>
          <p:nvPr>
            <p:ph type="pic" idx="1"/>
          </p:nvPr>
        </p:nvSpPr>
        <p:spPr>
          <a:xfrm>
            <a:off x="5528734" y="1053254"/>
            <a:ext cx="6583680" cy="519853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AEB7C79A-CCD2-2E4A-9515-2331A0514B68}"/>
              </a:ext>
            </a:extLst>
          </p:cNvPr>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4FA7D9-5B54-564C-A32C-188465CFD758}"/>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6" name="Footer Placeholder 5">
            <a:extLst>
              <a:ext uri="{FF2B5EF4-FFF2-40B4-BE49-F238E27FC236}">
                <a16:creationId xmlns:a16="http://schemas.microsoft.com/office/drawing/2014/main" id="{94284F2F-ED3E-554A-9C37-728177FB8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47DF1-686B-4649-89B6-24E35007C9BB}"/>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146520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9D66-C4CC-8C4C-BCBD-B9BCA7776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A5D509-72D8-A041-AA61-988C342FA5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FA76C-6146-A740-9564-A56A78AF79E2}"/>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604D9B95-8CAC-A444-A93C-B9F23B630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983AF-A71F-D84C-8AE0-FBAA147DEF15}"/>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121664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07578-D0C4-9E44-819D-21DA9F4E5738}"/>
              </a:ext>
            </a:extLst>
          </p:cNvPr>
          <p:cNvSpPr>
            <a:spLocks noGrp="1"/>
          </p:cNvSpPr>
          <p:nvPr>
            <p:ph type="title" orient="vert"/>
          </p:nvPr>
        </p:nvSpPr>
        <p:spPr>
          <a:xfrm>
            <a:off x="9306560" y="389467"/>
            <a:ext cx="2804160"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4DF23-3810-654E-A6D5-1C27D1A25D08}"/>
              </a:ext>
            </a:extLst>
          </p:cNvPr>
          <p:cNvSpPr>
            <a:spLocks noGrp="1"/>
          </p:cNvSpPr>
          <p:nvPr>
            <p:ph type="body" orient="vert" idx="1"/>
          </p:nvPr>
        </p:nvSpPr>
        <p:spPr>
          <a:xfrm>
            <a:off x="894080" y="389467"/>
            <a:ext cx="824992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B7829-778E-5F42-B564-B762DB716D87}"/>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0446A073-D576-0049-BB10-EEBE61C18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2D2B8-5B58-9D47-9DAC-C4AEFE9F716D}"/>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290863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5F7-E315-92ED-976A-70AF79EFC3A5}"/>
              </a:ext>
            </a:extLst>
          </p:cNvPr>
          <p:cNvSpPr>
            <a:spLocks noGrp="1"/>
          </p:cNvSpPr>
          <p:nvPr>
            <p:ph type="ctrTitle"/>
          </p:nvPr>
        </p:nvSpPr>
        <p:spPr>
          <a:xfrm>
            <a:off x="1625600" y="1197187"/>
            <a:ext cx="9753600" cy="2546773"/>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BB8E9FA-3450-5B76-E1DF-A6F1AB3FBDC0}"/>
              </a:ext>
            </a:extLst>
          </p:cNvPr>
          <p:cNvSpPr>
            <a:spLocks noGrp="1"/>
          </p:cNvSpPr>
          <p:nvPr>
            <p:ph type="subTitle" idx="1"/>
          </p:nvPr>
        </p:nvSpPr>
        <p:spPr>
          <a:xfrm>
            <a:off x="1625600" y="3842174"/>
            <a:ext cx="97536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D2A54ED3-7E82-C628-7609-1E0F54BCD352}"/>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C71FAAF8-02C7-D02D-53A1-7C2DB605A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EE89C-6228-1308-EF64-EC37BA9EFB2D}"/>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128984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D59B-E907-B4FD-2E44-DC1498EA3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EA68D-4139-E09E-8EA7-1A8CF6B9E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669DE-5499-77E8-4378-A47613751506}"/>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A941BF70-217F-51D5-C7ED-A49D9E0B5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46EE8-1581-EF0D-BEA1-22F032320B4A}"/>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050043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BF26-D471-5618-EA4F-2D081C7C5AC5}"/>
              </a:ext>
            </a:extLst>
          </p:cNvPr>
          <p:cNvSpPr>
            <a:spLocks noGrp="1"/>
          </p:cNvSpPr>
          <p:nvPr>
            <p:ph type="title"/>
          </p:nvPr>
        </p:nvSpPr>
        <p:spPr>
          <a:xfrm>
            <a:off x="887307" y="1823721"/>
            <a:ext cx="11216640" cy="304291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8D54E20F-0E98-8031-3AA4-D665C0D4411E}"/>
              </a:ext>
            </a:extLst>
          </p:cNvPr>
          <p:cNvSpPr>
            <a:spLocks noGrp="1"/>
          </p:cNvSpPr>
          <p:nvPr>
            <p:ph type="body" idx="1"/>
          </p:nvPr>
        </p:nvSpPr>
        <p:spPr>
          <a:xfrm>
            <a:off x="887307" y="4895428"/>
            <a:ext cx="1121664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D40C5E-FA38-EAE8-1AA8-BE5ED45F12F8}"/>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8BD7C6FF-0BD1-7756-99E9-5B7B97C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655BA-D0CF-70B4-6237-BC459939AFE5}"/>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216401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EA3E-E762-CB03-9902-0EB487C30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92B6B-305A-E3B3-72FC-113316F9D261}"/>
              </a:ext>
            </a:extLst>
          </p:cNvPr>
          <p:cNvSpPr>
            <a:spLocks noGrp="1"/>
          </p:cNvSpPr>
          <p:nvPr>
            <p:ph sz="half" idx="1"/>
          </p:nvPr>
        </p:nvSpPr>
        <p:spPr>
          <a:xfrm>
            <a:off x="8940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13EFA-C2E4-8073-05C3-69D6AA4C4662}"/>
              </a:ext>
            </a:extLst>
          </p:cNvPr>
          <p:cNvSpPr>
            <a:spLocks noGrp="1"/>
          </p:cNvSpPr>
          <p:nvPr>
            <p:ph sz="half" idx="2"/>
          </p:nvPr>
        </p:nvSpPr>
        <p:spPr>
          <a:xfrm>
            <a:off x="65836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FD8C91-C799-8E7F-2DB0-19F6D28CDBEB}"/>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6" name="Footer Placeholder 5">
            <a:extLst>
              <a:ext uri="{FF2B5EF4-FFF2-40B4-BE49-F238E27FC236}">
                <a16:creationId xmlns:a16="http://schemas.microsoft.com/office/drawing/2014/main" id="{496B6EF5-1343-9330-EA93-14708088B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B692A-5681-9324-36E3-D09FC9BB7336}"/>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64105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1324-41DF-E7BB-54B3-250CB612178B}"/>
              </a:ext>
            </a:extLst>
          </p:cNvPr>
          <p:cNvSpPr>
            <a:spLocks noGrp="1"/>
          </p:cNvSpPr>
          <p:nvPr>
            <p:ph type="title"/>
          </p:nvPr>
        </p:nvSpPr>
        <p:spPr>
          <a:xfrm>
            <a:off x="895774" y="389467"/>
            <a:ext cx="11216640"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96314-40FB-F6F1-07A4-489129580129}"/>
              </a:ext>
            </a:extLst>
          </p:cNvPr>
          <p:cNvSpPr>
            <a:spLocks noGrp="1"/>
          </p:cNvSpPr>
          <p:nvPr>
            <p:ph type="body" idx="1"/>
          </p:nvPr>
        </p:nvSpPr>
        <p:spPr>
          <a:xfrm>
            <a:off x="895775" y="1793241"/>
            <a:ext cx="5501639"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0AE1C9-9C5E-FAD2-901C-285C849CEF63}"/>
              </a:ext>
            </a:extLst>
          </p:cNvPr>
          <p:cNvSpPr>
            <a:spLocks noGrp="1"/>
          </p:cNvSpPr>
          <p:nvPr>
            <p:ph sz="half" idx="2"/>
          </p:nvPr>
        </p:nvSpPr>
        <p:spPr>
          <a:xfrm>
            <a:off x="895775" y="2672080"/>
            <a:ext cx="5501639"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A0C1B-1458-2686-AD53-CA160C8B29E4}"/>
              </a:ext>
            </a:extLst>
          </p:cNvPr>
          <p:cNvSpPr>
            <a:spLocks noGrp="1"/>
          </p:cNvSpPr>
          <p:nvPr>
            <p:ph type="body" sz="quarter" idx="3"/>
          </p:nvPr>
        </p:nvSpPr>
        <p:spPr>
          <a:xfrm>
            <a:off x="6583680" y="1793241"/>
            <a:ext cx="5528734"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A8C55F7-C485-902F-E0E7-3A9F530F0C9E}"/>
              </a:ext>
            </a:extLst>
          </p:cNvPr>
          <p:cNvSpPr>
            <a:spLocks noGrp="1"/>
          </p:cNvSpPr>
          <p:nvPr>
            <p:ph sz="quarter" idx="4"/>
          </p:nvPr>
        </p:nvSpPr>
        <p:spPr>
          <a:xfrm>
            <a:off x="6583680" y="2672080"/>
            <a:ext cx="5528734"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121F6D-DBAA-BCE6-752E-70AF2D22250C}"/>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8" name="Footer Placeholder 7">
            <a:extLst>
              <a:ext uri="{FF2B5EF4-FFF2-40B4-BE49-F238E27FC236}">
                <a16:creationId xmlns:a16="http://schemas.microsoft.com/office/drawing/2014/main" id="{348AFF1D-B623-81E7-74C9-C1530C0294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B106D5-9326-B49A-A669-786F35734082}"/>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16259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2114-B5C4-F25F-EFA5-139AE2EFD9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058D4-4FF7-1AAE-CABB-7E449F206813}"/>
              </a:ext>
            </a:extLst>
          </p:cNvPr>
          <p:cNvSpPr>
            <a:spLocks noGrp="1"/>
          </p:cNvSpPr>
          <p:nvPr>
            <p:ph type="dt" sz="half" idx="10"/>
          </p:nvPr>
        </p:nvSpPr>
        <p:spPr/>
        <p:txBody>
          <a:bodyPr/>
          <a:lstStyle/>
          <a:p>
            <a:fld id="{3FA43002-E13E-40F0-A628-81E776A10C61}" type="datetimeFigureOut">
              <a:rPr lang="en-US" smtClean="0"/>
              <a:t>2/29/2024</a:t>
            </a:fld>
            <a:endParaRPr lang="en-US"/>
          </a:p>
        </p:txBody>
      </p:sp>
      <p:sp>
        <p:nvSpPr>
          <p:cNvPr id="4" name="Footer Placeholder 3">
            <a:extLst>
              <a:ext uri="{FF2B5EF4-FFF2-40B4-BE49-F238E27FC236}">
                <a16:creationId xmlns:a16="http://schemas.microsoft.com/office/drawing/2014/main" id="{11FF2BC5-4BA8-66EC-FBCC-539D62763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7F2A17-5235-7E48-7298-9A8EAD771258}"/>
              </a:ext>
            </a:extLst>
          </p:cNvPr>
          <p:cNvSpPr>
            <a:spLocks noGrp="1"/>
          </p:cNvSpPr>
          <p:nvPr>
            <p:ph type="sldNum" sz="quarter" idx="12"/>
          </p:nvPr>
        </p:nvSpPr>
        <p:spPr/>
        <p:txBody>
          <a:bodyPr/>
          <a:lstStyle/>
          <a:p>
            <a:fld id="{1A1943D1-BDDB-4699-A31E-791D2B4F29FD}" type="slidenum">
              <a:rPr lang="en-US" smtClean="0"/>
              <a:t>‹#›</a:t>
            </a:fld>
            <a:endParaRPr lang="en-US"/>
          </a:p>
        </p:txBody>
      </p:sp>
    </p:spTree>
    <p:extLst>
      <p:ext uri="{BB962C8B-B14F-4D97-AF65-F5344CB8AC3E}">
        <p14:creationId xmlns:p14="http://schemas.microsoft.com/office/powerpoint/2010/main" val="3518473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779A-9321-070D-C630-F134056F77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52005-5E7C-FEEA-AA5B-5D38B73FB6FF}"/>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4" name="Footer Placeholder 3">
            <a:extLst>
              <a:ext uri="{FF2B5EF4-FFF2-40B4-BE49-F238E27FC236}">
                <a16:creationId xmlns:a16="http://schemas.microsoft.com/office/drawing/2014/main" id="{AA950D01-843A-E25B-46CC-86B6DDF939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52CAA-E4A0-8D1F-B6B6-78D00B141413}"/>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239346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97CA1-F473-D02E-7376-91D921AFB94B}"/>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3" name="Footer Placeholder 2">
            <a:extLst>
              <a:ext uri="{FF2B5EF4-FFF2-40B4-BE49-F238E27FC236}">
                <a16:creationId xmlns:a16="http://schemas.microsoft.com/office/drawing/2014/main" id="{BF02EB05-B5DB-BFC0-7C4F-469C1B206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A9301-E490-3C2B-507C-5E4D80747900}"/>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51837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724C-A2FA-7612-F716-A2E07CECA299}"/>
              </a:ext>
            </a:extLst>
          </p:cNvPr>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CE754240-2F1D-A546-442D-A8738AE28E4B}"/>
              </a:ext>
            </a:extLst>
          </p:cNvPr>
          <p:cNvSpPr>
            <a:spLocks noGrp="1"/>
          </p:cNvSpPr>
          <p:nvPr>
            <p:ph idx="1"/>
          </p:nvPr>
        </p:nvSpPr>
        <p:spPr>
          <a:xfrm>
            <a:off x="5528734" y="1053254"/>
            <a:ext cx="658368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77AB7-5E76-8C7B-6745-FBCBD9F6707C}"/>
              </a:ext>
            </a:extLst>
          </p:cNvPr>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118451B-8534-6AB0-2E18-7687EBE02F78}"/>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6" name="Footer Placeholder 5">
            <a:extLst>
              <a:ext uri="{FF2B5EF4-FFF2-40B4-BE49-F238E27FC236}">
                <a16:creationId xmlns:a16="http://schemas.microsoft.com/office/drawing/2014/main" id="{10DB8356-B7C8-AE91-2E3A-3FD2C0D64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A0B0D-6649-C0CF-C4B9-531BC026B230}"/>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4042557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AA81-1B7B-BCE9-4B39-8C397EF3A522}"/>
              </a:ext>
            </a:extLst>
          </p:cNvPr>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A9ED904-AA9A-F5E9-E0B5-B339298D78C7}"/>
              </a:ext>
            </a:extLst>
          </p:cNvPr>
          <p:cNvSpPr>
            <a:spLocks noGrp="1"/>
          </p:cNvSpPr>
          <p:nvPr>
            <p:ph type="pic" idx="1"/>
          </p:nvPr>
        </p:nvSpPr>
        <p:spPr>
          <a:xfrm>
            <a:off x="5528734" y="1053254"/>
            <a:ext cx="6583680" cy="519853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E76B9DA-8EB0-3E91-0B42-F615405EB886}"/>
              </a:ext>
            </a:extLst>
          </p:cNvPr>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30881E4-24F4-D2F1-47E1-B61357E88B43}"/>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6" name="Footer Placeholder 5">
            <a:extLst>
              <a:ext uri="{FF2B5EF4-FFF2-40B4-BE49-F238E27FC236}">
                <a16:creationId xmlns:a16="http://schemas.microsoft.com/office/drawing/2014/main" id="{C0B8952D-0729-0FBB-407E-DF8330C6B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7A729-474A-17E2-0976-27C81E383EE2}"/>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1792581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CB1-7FB1-6657-6505-8E279E3E60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02DA6-EEE1-484A-ED93-19F92215D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5FD2E-67AF-96CB-4F42-33ECE2E36E8B}"/>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8AE559CB-74E2-9CF4-F3FC-89AF5E10E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ABAD5-0D43-6AE3-0557-A847E1594D52}"/>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899373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5C78B-FB04-B94D-192E-308D805ADB04}"/>
              </a:ext>
            </a:extLst>
          </p:cNvPr>
          <p:cNvSpPr>
            <a:spLocks noGrp="1"/>
          </p:cNvSpPr>
          <p:nvPr>
            <p:ph type="title" orient="vert"/>
          </p:nvPr>
        </p:nvSpPr>
        <p:spPr>
          <a:xfrm>
            <a:off x="9306560" y="389467"/>
            <a:ext cx="2804160"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2DE01-BD79-D418-EA10-6D8C3595E71A}"/>
              </a:ext>
            </a:extLst>
          </p:cNvPr>
          <p:cNvSpPr>
            <a:spLocks noGrp="1"/>
          </p:cNvSpPr>
          <p:nvPr>
            <p:ph type="body" orient="vert" idx="1"/>
          </p:nvPr>
        </p:nvSpPr>
        <p:spPr>
          <a:xfrm>
            <a:off x="894080" y="389467"/>
            <a:ext cx="824992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58476-BD36-0110-A191-C6380D0815D2}"/>
              </a:ext>
            </a:extLst>
          </p:cNvPr>
          <p:cNvSpPr>
            <a:spLocks noGrp="1"/>
          </p:cNvSpPr>
          <p:nvPr>
            <p:ph type="dt" sz="half" idx="10"/>
          </p:nvPr>
        </p:nvSpPr>
        <p:spPr/>
        <p:txBody>
          <a:body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3428AA61-EE64-68A7-69BB-87DEA2FBF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9C9C8-D9C5-0A51-512C-8054E77739D7}"/>
              </a:ext>
            </a:extLst>
          </p:cNvPr>
          <p:cNvSpPr>
            <a:spLocks noGrp="1"/>
          </p:cNvSpPr>
          <p:nvPr>
            <p:ph type="sldNum" sz="quarter" idx="12"/>
          </p:nvPr>
        </p:nvSpPr>
        <p:spPr/>
        <p:txBody>
          <a:bodyPr/>
          <a:lstStyle/>
          <a:p>
            <a:fld id="{7BE0F10D-A2D0-C246-9E2D-F3DFA753A501}" type="slidenum">
              <a:rPr lang="en-US" smtClean="0"/>
              <a:t>‹#›</a:t>
            </a:fld>
            <a:endParaRPr lang="en-US"/>
          </a:p>
        </p:txBody>
      </p:sp>
    </p:spTree>
    <p:extLst>
      <p:ext uri="{BB962C8B-B14F-4D97-AF65-F5344CB8AC3E}">
        <p14:creationId xmlns:p14="http://schemas.microsoft.com/office/powerpoint/2010/main" val="3108802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197188"/>
            <a:ext cx="9753600" cy="2546773"/>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3842174"/>
            <a:ext cx="9753600" cy="1766146"/>
          </a:xfrm>
        </p:spPr>
        <p:txBody>
          <a:bodyPr/>
          <a:lstStyle>
            <a:lvl1pPr marL="0" indent="0" algn="ctr">
              <a:buNone/>
              <a:defRPr sz="2560"/>
            </a:lvl1pPr>
            <a:lvl2pPr marL="487686" indent="0" algn="ctr">
              <a:buNone/>
              <a:defRPr sz="2133"/>
            </a:lvl2pPr>
            <a:lvl3pPr marL="975372" indent="0" algn="ctr">
              <a:buNone/>
              <a:defRPr sz="1920"/>
            </a:lvl3pPr>
            <a:lvl4pPr marL="1463058" indent="0" algn="ctr">
              <a:buNone/>
              <a:defRPr sz="1707"/>
            </a:lvl4pPr>
            <a:lvl5pPr marL="1950744" indent="0" algn="ctr">
              <a:buNone/>
              <a:defRPr sz="1707"/>
            </a:lvl5pPr>
            <a:lvl6pPr marL="2438430" indent="0" algn="ctr">
              <a:buNone/>
              <a:defRPr sz="1707"/>
            </a:lvl6pPr>
            <a:lvl7pPr marL="2926117" indent="0" algn="ctr">
              <a:buNone/>
              <a:defRPr sz="1707"/>
            </a:lvl7pPr>
            <a:lvl8pPr marL="3413803" indent="0" algn="ctr">
              <a:buNone/>
              <a:defRPr sz="1707"/>
            </a:lvl8pPr>
            <a:lvl9pPr marL="3901489"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F56B3CCD-71F3-A246-BEAF-F4F8FE392C33}"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3848169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B3CCD-71F3-A246-BEAF-F4F8FE392C33}"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324068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1823721"/>
            <a:ext cx="11216640" cy="3042919"/>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4895428"/>
            <a:ext cx="11216640" cy="1600199"/>
          </a:xfrm>
        </p:spPr>
        <p:txBody>
          <a:bodyPr/>
          <a:lstStyle>
            <a:lvl1pPr marL="0" indent="0">
              <a:buNone/>
              <a:defRPr sz="2560">
                <a:solidFill>
                  <a:schemeClr val="tx1">
                    <a:tint val="75000"/>
                  </a:schemeClr>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B3CCD-71F3-A246-BEAF-F4F8FE392C33}"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3967237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1947333"/>
            <a:ext cx="5527040" cy="4641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1947333"/>
            <a:ext cx="5527040" cy="4641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B3CCD-71F3-A246-BEAF-F4F8FE392C33}"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111406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AE48-718D-EA41-BFD8-506F4B803A3D}"/>
              </a:ext>
            </a:extLst>
          </p:cNvPr>
          <p:cNvSpPr>
            <a:spLocks noGrp="1"/>
          </p:cNvSpPr>
          <p:nvPr>
            <p:ph type="ctrTitle"/>
          </p:nvPr>
        </p:nvSpPr>
        <p:spPr>
          <a:xfrm>
            <a:off x="1625600" y="1197187"/>
            <a:ext cx="9753600" cy="2546773"/>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C74492DD-B87E-F045-9F54-C2E449717E3F}"/>
              </a:ext>
            </a:extLst>
          </p:cNvPr>
          <p:cNvSpPr>
            <a:spLocks noGrp="1"/>
          </p:cNvSpPr>
          <p:nvPr>
            <p:ph type="subTitle" idx="1"/>
          </p:nvPr>
        </p:nvSpPr>
        <p:spPr>
          <a:xfrm>
            <a:off x="1625600" y="3842174"/>
            <a:ext cx="97536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7AAFDC4D-18CD-7949-A957-2F3249BD1123}"/>
              </a:ext>
            </a:extLst>
          </p:cNvPr>
          <p:cNvSpPr>
            <a:spLocks noGrp="1"/>
          </p:cNvSpPr>
          <p:nvPr>
            <p:ph type="dt" sz="half" idx="10"/>
          </p:nvPr>
        </p:nvSpPr>
        <p:spPr/>
        <p:txBody>
          <a:bodyPr/>
          <a:lstStyle/>
          <a:p>
            <a:fld id="{53B7690E-20FB-D041-AFDB-F665D862A71A}" type="datetimeFigureOut">
              <a:rPr lang="en-US" smtClean="0"/>
              <a:t>2/29/2024</a:t>
            </a:fld>
            <a:endParaRPr lang="en-US"/>
          </a:p>
        </p:txBody>
      </p:sp>
      <p:sp>
        <p:nvSpPr>
          <p:cNvPr id="5" name="Footer Placeholder 4">
            <a:extLst>
              <a:ext uri="{FF2B5EF4-FFF2-40B4-BE49-F238E27FC236}">
                <a16:creationId xmlns:a16="http://schemas.microsoft.com/office/drawing/2014/main" id="{1160E096-E8A3-4D49-8AFB-B10768CF9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D1003-5ABA-3441-83E6-2D992EEF1B9C}"/>
              </a:ext>
            </a:extLst>
          </p:cNvPr>
          <p:cNvSpPr>
            <a:spLocks noGrp="1"/>
          </p:cNvSpPr>
          <p:nvPr>
            <p:ph type="sldNum" sz="quarter" idx="12"/>
          </p:nvPr>
        </p:nvSpPr>
        <p:spPr/>
        <p:txBody>
          <a:bodyPr/>
          <a:lstStyle/>
          <a:p>
            <a:fld id="{20DBCAAB-8D82-7B4D-8FC3-BBABF14279F6}" type="slidenum">
              <a:rPr lang="en-US" smtClean="0"/>
              <a:t>‹#›</a:t>
            </a:fld>
            <a:endParaRPr lang="en-US"/>
          </a:p>
        </p:txBody>
      </p:sp>
    </p:spTree>
    <p:extLst>
      <p:ext uri="{BB962C8B-B14F-4D97-AF65-F5344CB8AC3E}">
        <p14:creationId xmlns:p14="http://schemas.microsoft.com/office/powerpoint/2010/main" val="2547269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389467"/>
            <a:ext cx="11216640" cy="1413934"/>
          </a:xfrm>
        </p:spPr>
        <p:txBody>
          <a:bodyPr/>
          <a:lstStyle/>
          <a:p>
            <a:r>
              <a:rPr lang="en-US"/>
              <a:t>Click to edit Master title style</a:t>
            </a:r>
          </a:p>
        </p:txBody>
      </p:sp>
      <p:sp>
        <p:nvSpPr>
          <p:cNvPr id="3" name="Text Placeholder 2"/>
          <p:cNvSpPr>
            <a:spLocks noGrp="1"/>
          </p:cNvSpPr>
          <p:nvPr>
            <p:ph type="body" idx="1"/>
          </p:nvPr>
        </p:nvSpPr>
        <p:spPr>
          <a:xfrm>
            <a:off x="895774" y="1793241"/>
            <a:ext cx="5501639" cy="878839"/>
          </a:xfrm>
        </p:spPr>
        <p:txBody>
          <a:bodyPr anchor="b"/>
          <a:lstStyle>
            <a:lvl1pPr marL="0" indent="0">
              <a:buNone/>
              <a:defRPr sz="2560" b="1"/>
            </a:lvl1pPr>
            <a:lvl2pPr marL="487686" indent="0">
              <a:buNone/>
              <a:defRPr sz="2133" b="1"/>
            </a:lvl2pPr>
            <a:lvl3pPr marL="975372" indent="0">
              <a:buNone/>
              <a:defRPr sz="1920" b="1"/>
            </a:lvl3pPr>
            <a:lvl4pPr marL="1463058" indent="0">
              <a:buNone/>
              <a:defRPr sz="1707" b="1"/>
            </a:lvl4pPr>
            <a:lvl5pPr marL="1950744" indent="0">
              <a:buNone/>
              <a:defRPr sz="1707" b="1"/>
            </a:lvl5pPr>
            <a:lvl6pPr marL="2438430" indent="0">
              <a:buNone/>
              <a:defRPr sz="1707" b="1"/>
            </a:lvl6pPr>
            <a:lvl7pPr marL="2926117" indent="0">
              <a:buNone/>
              <a:defRPr sz="1707" b="1"/>
            </a:lvl7pPr>
            <a:lvl8pPr marL="3413803" indent="0">
              <a:buNone/>
              <a:defRPr sz="1707" b="1"/>
            </a:lvl8pPr>
            <a:lvl9pPr marL="3901489"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4" y="2672080"/>
            <a:ext cx="5501639" cy="3930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1793241"/>
            <a:ext cx="5528734" cy="878839"/>
          </a:xfrm>
        </p:spPr>
        <p:txBody>
          <a:bodyPr anchor="b"/>
          <a:lstStyle>
            <a:lvl1pPr marL="0" indent="0">
              <a:buNone/>
              <a:defRPr sz="2560" b="1"/>
            </a:lvl1pPr>
            <a:lvl2pPr marL="487686" indent="0">
              <a:buNone/>
              <a:defRPr sz="2133" b="1"/>
            </a:lvl2pPr>
            <a:lvl3pPr marL="975372" indent="0">
              <a:buNone/>
              <a:defRPr sz="1920" b="1"/>
            </a:lvl3pPr>
            <a:lvl4pPr marL="1463058" indent="0">
              <a:buNone/>
              <a:defRPr sz="1707" b="1"/>
            </a:lvl4pPr>
            <a:lvl5pPr marL="1950744" indent="0">
              <a:buNone/>
              <a:defRPr sz="1707" b="1"/>
            </a:lvl5pPr>
            <a:lvl6pPr marL="2438430" indent="0">
              <a:buNone/>
              <a:defRPr sz="1707" b="1"/>
            </a:lvl6pPr>
            <a:lvl7pPr marL="2926117" indent="0">
              <a:buNone/>
              <a:defRPr sz="1707" b="1"/>
            </a:lvl7pPr>
            <a:lvl8pPr marL="3413803" indent="0">
              <a:buNone/>
              <a:defRPr sz="1707" b="1"/>
            </a:lvl8pPr>
            <a:lvl9pPr marL="390148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2672080"/>
            <a:ext cx="5528734" cy="3930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B3CCD-71F3-A246-BEAF-F4F8FE392C33}"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925624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B3CCD-71F3-A246-BEAF-F4F8FE392C33}"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3527929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B3CCD-71F3-A246-BEAF-F4F8FE392C33}"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2862518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053254"/>
            <a:ext cx="658368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194560"/>
            <a:ext cx="4194386" cy="4065694"/>
          </a:xfrm>
        </p:spPr>
        <p:txBody>
          <a:bodyPr/>
          <a:lstStyle>
            <a:lvl1pPr marL="0" indent="0">
              <a:buNone/>
              <a:defRPr sz="1707"/>
            </a:lvl1pPr>
            <a:lvl2pPr marL="487686" indent="0">
              <a:buNone/>
              <a:defRPr sz="1493"/>
            </a:lvl2pPr>
            <a:lvl3pPr marL="975372" indent="0">
              <a:buNone/>
              <a:defRPr sz="1280"/>
            </a:lvl3pPr>
            <a:lvl4pPr marL="1463058" indent="0">
              <a:buNone/>
              <a:defRPr sz="1067"/>
            </a:lvl4pPr>
            <a:lvl5pPr marL="1950744" indent="0">
              <a:buNone/>
              <a:defRPr sz="1067"/>
            </a:lvl5pPr>
            <a:lvl6pPr marL="2438430" indent="0">
              <a:buNone/>
              <a:defRPr sz="1067"/>
            </a:lvl6pPr>
            <a:lvl7pPr marL="2926117" indent="0">
              <a:buNone/>
              <a:defRPr sz="1067"/>
            </a:lvl7pPr>
            <a:lvl8pPr marL="3413803" indent="0">
              <a:buNone/>
              <a:defRPr sz="1067"/>
            </a:lvl8pPr>
            <a:lvl9pPr marL="390148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56B3CCD-71F3-A246-BEAF-F4F8FE392C33}"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404596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487680"/>
            <a:ext cx="4194386" cy="170688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053254"/>
            <a:ext cx="6583680" cy="5198533"/>
          </a:xfrm>
        </p:spPr>
        <p:txBody>
          <a:bodyPr anchor="t"/>
          <a:lstStyle>
            <a:lvl1pPr marL="0" indent="0">
              <a:buNone/>
              <a:defRPr sz="3413"/>
            </a:lvl1pPr>
            <a:lvl2pPr marL="487686" indent="0">
              <a:buNone/>
              <a:defRPr sz="2987"/>
            </a:lvl2pPr>
            <a:lvl3pPr marL="975372" indent="0">
              <a:buNone/>
              <a:defRPr sz="2560"/>
            </a:lvl3pPr>
            <a:lvl4pPr marL="1463058" indent="0">
              <a:buNone/>
              <a:defRPr sz="2133"/>
            </a:lvl4pPr>
            <a:lvl5pPr marL="1950744" indent="0">
              <a:buNone/>
              <a:defRPr sz="2133"/>
            </a:lvl5pPr>
            <a:lvl6pPr marL="2438430" indent="0">
              <a:buNone/>
              <a:defRPr sz="2133"/>
            </a:lvl6pPr>
            <a:lvl7pPr marL="2926117" indent="0">
              <a:buNone/>
              <a:defRPr sz="2133"/>
            </a:lvl7pPr>
            <a:lvl8pPr marL="3413803" indent="0">
              <a:buNone/>
              <a:defRPr sz="2133"/>
            </a:lvl8pPr>
            <a:lvl9pPr marL="3901489" indent="0">
              <a:buNone/>
              <a:defRPr sz="2133"/>
            </a:lvl9pPr>
          </a:lstStyle>
          <a:p>
            <a:r>
              <a:rPr lang="en-US"/>
              <a:t>Click icon to add picture</a:t>
            </a:r>
          </a:p>
        </p:txBody>
      </p:sp>
      <p:sp>
        <p:nvSpPr>
          <p:cNvPr id="4" name="Text Placeholder 3"/>
          <p:cNvSpPr>
            <a:spLocks noGrp="1"/>
          </p:cNvSpPr>
          <p:nvPr>
            <p:ph type="body" sz="half" idx="2"/>
          </p:nvPr>
        </p:nvSpPr>
        <p:spPr>
          <a:xfrm>
            <a:off x="895774" y="2194560"/>
            <a:ext cx="4194386" cy="4065694"/>
          </a:xfrm>
        </p:spPr>
        <p:txBody>
          <a:bodyPr/>
          <a:lstStyle>
            <a:lvl1pPr marL="0" indent="0">
              <a:buNone/>
              <a:defRPr sz="1707"/>
            </a:lvl1pPr>
            <a:lvl2pPr marL="487686" indent="0">
              <a:buNone/>
              <a:defRPr sz="1493"/>
            </a:lvl2pPr>
            <a:lvl3pPr marL="975372" indent="0">
              <a:buNone/>
              <a:defRPr sz="1280"/>
            </a:lvl3pPr>
            <a:lvl4pPr marL="1463058" indent="0">
              <a:buNone/>
              <a:defRPr sz="1067"/>
            </a:lvl4pPr>
            <a:lvl5pPr marL="1950744" indent="0">
              <a:buNone/>
              <a:defRPr sz="1067"/>
            </a:lvl5pPr>
            <a:lvl6pPr marL="2438430" indent="0">
              <a:buNone/>
              <a:defRPr sz="1067"/>
            </a:lvl6pPr>
            <a:lvl7pPr marL="2926117" indent="0">
              <a:buNone/>
              <a:defRPr sz="1067"/>
            </a:lvl7pPr>
            <a:lvl8pPr marL="3413803" indent="0">
              <a:buNone/>
              <a:defRPr sz="1067"/>
            </a:lvl8pPr>
            <a:lvl9pPr marL="390148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56B3CCD-71F3-A246-BEAF-F4F8FE392C33}"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1112768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B3CCD-71F3-A246-BEAF-F4F8FE392C33}"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1313161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389467"/>
            <a:ext cx="2804160" cy="6199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389467"/>
            <a:ext cx="824992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B3CCD-71F3-A246-BEAF-F4F8FE392C33}"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70CE-A82B-DC40-8595-1B2EBBC42DD8}" type="slidenum">
              <a:rPr lang="en-US" smtClean="0"/>
              <a:t>‹#›</a:t>
            </a:fld>
            <a:endParaRPr lang="en-US"/>
          </a:p>
        </p:txBody>
      </p:sp>
    </p:spTree>
    <p:extLst>
      <p:ext uri="{BB962C8B-B14F-4D97-AF65-F5344CB8AC3E}">
        <p14:creationId xmlns:p14="http://schemas.microsoft.com/office/powerpoint/2010/main" val="4155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2E30-F395-B346-893E-CCE03D6D2AA4}"/>
              </a:ext>
            </a:extLst>
          </p:cNvPr>
          <p:cNvSpPr>
            <a:spLocks noGrp="1"/>
          </p:cNvSpPr>
          <p:nvPr>
            <p:ph type="ctrTitle"/>
          </p:nvPr>
        </p:nvSpPr>
        <p:spPr>
          <a:xfrm>
            <a:off x="1625600" y="1197187"/>
            <a:ext cx="9753600" cy="2546773"/>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6EE68B33-66B3-2F4C-AD16-D05509A11AA4}"/>
              </a:ext>
            </a:extLst>
          </p:cNvPr>
          <p:cNvSpPr>
            <a:spLocks noGrp="1"/>
          </p:cNvSpPr>
          <p:nvPr>
            <p:ph type="subTitle" idx="1"/>
          </p:nvPr>
        </p:nvSpPr>
        <p:spPr>
          <a:xfrm>
            <a:off x="1625600" y="3842174"/>
            <a:ext cx="97536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54860DEC-14F4-6E43-AADB-085C17C6DA7C}"/>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F39880A1-3A34-3D47-A092-7B5541B4B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F1C0E-2286-7949-B5F9-24F36786E42F}"/>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74654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A90D-AD88-5A49-ACFD-35E84EF47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D7B12-DB30-9B41-8A70-046B2E7EDD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21702-6182-0645-8AF2-ED553C1E058C}"/>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FCC747AA-A11F-7045-A568-7D8C0B556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43360-C838-0740-8D2A-5F73E8672D34}"/>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371398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7EA8-A170-1943-8F45-CD1CD5435F2B}"/>
              </a:ext>
            </a:extLst>
          </p:cNvPr>
          <p:cNvSpPr>
            <a:spLocks noGrp="1"/>
          </p:cNvSpPr>
          <p:nvPr>
            <p:ph type="title"/>
          </p:nvPr>
        </p:nvSpPr>
        <p:spPr>
          <a:xfrm>
            <a:off x="887307" y="1823721"/>
            <a:ext cx="11216640" cy="304291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43DC78A8-AF98-4E47-A443-48E6D5132952}"/>
              </a:ext>
            </a:extLst>
          </p:cNvPr>
          <p:cNvSpPr>
            <a:spLocks noGrp="1"/>
          </p:cNvSpPr>
          <p:nvPr>
            <p:ph type="body" idx="1"/>
          </p:nvPr>
        </p:nvSpPr>
        <p:spPr>
          <a:xfrm>
            <a:off x="887307" y="4895428"/>
            <a:ext cx="1121664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C0608-B59A-244C-BBF4-63B80C8FF7BD}"/>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9D1601AF-3427-594B-A596-8B37B15DC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8D739-EA67-9248-97F8-F25D01C85EC0}"/>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654239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3BAE-E06B-304D-B531-4E92CD8BE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C6C89-7DDE-E742-BF5B-DC879734BF76}"/>
              </a:ext>
            </a:extLst>
          </p:cNvPr>
          <p:cNvSpPr>
            <a:spLocks noGrp="1"/>
          </p:cNvSpPr>
          <p:nvPr>
            <p:ph sz="half" idx="1"/>
          </p:nvPr>
        </p:nvSpPr>
        <p:spPr>
          <a:xfrm>
            <a:off x="8940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1FF90A-6500-774C-BCEA-99D59D4B5DAA}"/>
              </a:ext>
            </a:extLst>
          </p:cNvPr>
          <p:cNvSpPr>
            <a:spLocks noGrp="1"/>
          </p:cNvSpPr>
          <p:nvPr>
            <p:ph sz="half" idx="2"/>
          </p:nvPr>
        </p:nvSpPr>
        <p:spPr>
          <a:xfrm>
            <a:off x="65836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6AC41C-8A6B-F649-9670-30FFAAC0C07F}"/>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6" name="Footer Placeholder 5">
            <a:extLst>
              <a:ext uri="{FF2B5EF4-FFF2-40B4-BE49-F238E27FC236}">
                <a16:creationId xmlns:a16="http://schemas.microsoft.com/office/drawing/2014/main" id="{3ADA9C59-118B-3C4D-A727-4BBBB6D99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1A23-568D-834C-8341-8AF06B45A6D6}"/>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103415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D4B5-ABB8-1B48-A03F-9D3AF89D8687}"/>
              </a:ext>
            </a:extLst>
          </p:cNvPr>
          <p:cNvSpPr>
            <a:spLocks noGrp="1"/>
          </p:cNvSpPr>
          <p:nvPr>
            <p:ph type="title"/>
          </p:nvPr>
        </p:nvSpPr>
        <p:spPr>
          <a:xfrm>
            <a:off x="895774" y="389467"/>
            <a:ext cx="11216640"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195A6B-17D0-194B-B38B-C05ED6D1A834}"/>
              </a:ext>
            </a:extLst>
          </p:cNvPr>
          <p:cNvSpPr>
            <a:spLocks noGrp="1"/>
          </p:cNvSpPr>
          <p:nvPr>
            <p:ph type="body" idx="1"/>
          </p:nvPr>
        </p:nvSpPr>
        <p:spPr>
          <a:xfrm>
            <a:off x="895775" y="1793241"/>
            <a:ext cx="5501639"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F8C30506-F8A9-7547-8203-2CF20B019F73}"/>
              </a:ext>
            </a:extLst>
          </p:cNvPr>
          <p:cNvSpPr>
            <a:spLocks noGrp="1"/>
          </p:cNvSpPr>
          <p:nvPr>
            <p:ph sz="half" idx="2"/>
          </p:nvPr>
        </p:nvSpPr>
        <p:spPr>
          <a:xfrm>
            <a:off x="895775" y="2672080"/>
            <a:ext cx="5501639"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9A4FDA-09D4-E740-8CE4-5B3E0277E3C4}"/>
              </a:ext>
            </a:extLst>
          </p:cNvPr>
          <p:cNvSpPr>
            <a:spLocks noGrp="1"/>
          </p:cNvSpPr>
          <p:nvPr>
            <p:ph type="body" sz="quarter" idx="3"/>
          </p:nvPr>
        </p:nvSpPr>
        <p:spPr>
          <a:xfrm>
            <a:off x="6583680" y="1793241"/>
            <a:ext cx="5528734"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161658CD-1B10-4A4F-A9A4-63BB809360B3}"/>
              </a:ext>
            </a:extLst>
          </p:cNvPr>
          <p:cNvSpPr>
            <a:spLocks noGrp="1"/>
          </p:cNvSpPr>
          <p:nvPr>
            <p:ph sz="quarter" idx="4"/>
          </p:nvPr>
        </p:nvSpPr>
        <p:spPr>
          <a:xfrm>
            <a:off x="6583680" y="2672080"/>
            <a:ext cx="5528734"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D907D2-3E83-F14A-BDA9-B4033631D22C}"/>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8" name="Footer Placeholder 7">
            <a:extLst>
              <a:ext uri="{FF2B5EF4-FFF2-40B4-BE49-F238E27FC236}">
                <a16:creationId xmlns:a16="http://schemas.microsoft.com/office/drawing/2014/main" id="{7F02CD50-1932-8146-9668-A8020D7619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9E32C9-1371-A248-8A72-15F4BBE6CE19}"/>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429103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0987-C2E4-5247-B846-D6D2BA9C0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73968A-9793-2E46-ACDC-E8F9FAC26E6B}"/>
              </a:ext>
            </a:extLst>
          </p:cNvPr>
          <p:cNvSpPr>
            <a:spLocks noGrp="1"/>
          </p:cNvSpPr>
          <p:nvPr>
            <p:ph type="dt" sz="half" idx="10"/>
          </p:nvPr>
        </p:nvSpPr>
        <p:spPr/>
        <p:txBody>
          <a:bodyPr/>
          <a:lstStyle/>
          <a:p>
            <a:fld id="{C257013A-699D-0E4B-A66D-25E68B280D68}" type="datetimeFigureOut">
              <a:rPr lang="en-US" smtClean="0"/>
              <a:t>2/29/2024</a:t>
            </a:fld>
            <a:endParaRPr lang="en-US"/>
          </a:p>
        </p:txBody>
      </p:sp>
      <p:sp>
        <p:nvSpPr>
          <p:cNvPr id="4" name="Footer Placeholder 3">
            <a:extLst>
              <a:ext uri="{FF2B5EF4-FFF2-40B4-BE49-F238E27FC236}">
                <a16:creationId xmlns:a16="http://schemas.microsoft.com/office/drawing/2014/main" id="{35B13EB5-1E3E-1D4B-B51C-F32D0A2F6D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041CA-CCC8-2942-B1EA-AC5C6663B321}"/>
              </a:ext>
            </a:extLst>
          </p:cNvPr>
          <p:cNvSpPr>
            <a:spLocks noGrp="1"/>
          </p:cNvSpPr>
          <p:nvPr>
            <p:ph type="sldNum" sz="quarter" idx="12"/>
          </p:nvPr>
        </p:nvSpPr>
        <p:spPr/>
        <p:txBody>
          <a:bodyPr/>
          <a:lstStyle/>
          <a:p>
            <a:fld id="{855E3FAD-EA22-154C-8E39-EEAF30C371EC}" type="slidenum">
              <a:rPr lang="en-US" smtClean="0"/>
              <a:t>‹#›</a:t>
            </a:fld>
            <a:endParaRPr lang="en-US"/>
          </a:p>
        </p:txBody>
      </p:sp>
    </p:spTree>
    <p:extLst>
      <p:ext uri="{BB962C8B-B14F-4D97-AF65-F5344CB8AC3E}">
        <p14:creationId xmlns:p14="http://schemas.microsoft.com/office/powerpoint/2010/main" val="2771697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20953-D3F7-DABC-77D9-CEB1111526BA}"/>
              </a:ext>
            </a:extLst>
          </p:cNvPr>
          <p:cNvSpPr>
            <a:spLocks noGrp="1"/>
          </p:cNvSpPr>
          <p:nvPr>
            <p:ph type="title"/>
          </p:nvPr>
        </p:nvSpPr>
        <p:spPr>
          <a:xfrm>
            <a:off x="894080" y="389467"/>
            <a:ext cx="1121664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206432-ECF5-01E4-250E-687812F8538F}"/>
              </a:ext>
            </a:extLst>
          </p:cNvPr>
          <p:cNvSpPr>
            <a:spLocks noGrp="1"/>
          </p:cNvSpPr>
          <p:nvPr>
            <p:ph type="body" idx="1"/>
          </p:nvPr>
        </p:nvSpPr>
        <p:spPr>
          <a:xfrm>
            <a:off x="894080" y="1947333"/>
            <a:ext cx="1121664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057C5-624A-C462-C9BE-E9931F786BBB}"/>
              </a:ext>
            </a:extLst>
          </p:cNvPr>
          <p:cNvSpPr>
            <a:spLocks noGrp="1"/>
          </p:cNvSpPr>
          <p:nvPr>
            <p:ph type="dt" sz="half" idx="2"/>
          </p:nvPr>
        </p:nvSpPr>
        <p:spPr>
          <a:xfrm>
            <a:off x="894080" y="678010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3FA43002-E13E-40F0-A628-81E776A10C61}" type="datetimeFigureOut">
              <a:rPr lang="en-US" smtClean="0"/>
              <a:t>2/29/2024</a:t>
            </a:fld>
            <a:endParaRPr lang="en-US"/>
          </a:p>
        </p:txBody>
      </p:sp>
      <p:sp>
        <p:nvSpPr>
          <p:cNvPr id="5" name="Footer Placeholder 4">
            <a:extLst>
              <a:ext uri="{FF2B5EF4-FFF2-40B4-BE49-F238E27FC236}">
                <a16:creationId xmlns:a16="http://schemas.microsoft.com/office/drawing/2014/main" id="{9B63B8A9-CD5D-3464-DD5A-B9EB855ED68D}"/>
              </a:ext>
            </a:extLst>
          </p:cNvPr>
          <p:cNvSpPr>
            <a:spLocks noGrp="1"/>
          </p:cNvSpPr>
          <p:nvPr>
            <p:ph type="ftr" sz="quarter" idx="3"/>
          </p:nvPr>
        </p:nvSpPr>
        <p:spPr>
          <a:xfrm>
            <a:off x="4307840" y="678010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E140FD-478C-D9ED-156C-9D3FCA3488AA}"/>
              </a:ext>
            </a:extLst>
          </p:cNvPr>
          <p:cNvSpPr>
            <a:spLocks noGrp="1"/>
          </p:cNvSpPr>
          <p:nvPr>
            <p:ph type="sldNum" sz="quarter" idx="4"/>
          </p:nvPr>
        </p:nvSpPr>
        <p:spPr>
          <a:xfrm>
            <a:off x="9184640" y="678010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1A1943D1-BDDB-4699-A31E-791D2B4F29FD}" type="slidenum">
              <a:rPr lang="en-US" smtClean="0"/>
              <a:t>‹#›</a:t>
            </a:fld>
            <a:endParaRPr lang="en-US"/>
          </a:p>
        </p:txBody>
      </p:sp>
    </p:spTree>
    <p:extLst>
      <p:ext uri="{BB962C8B-B14F-4D97-AF65-F5344CB8AC3E}">
        <p14:creationId xmlns:p14="http://schemas.microsoft.com/office/powerpoint/2010/main" val="252829557"/>
      </p:ext>
    </p:extLst>
  </p:cSld>
  <p:clrMap bg1="lt1" tx1="dk1" bg2="lt2" tx2="dk2" accent1="accent1" accent2="accent2" accent3="accent3" accent4="accent4" accent5="accent5" accent6="accent6" hlink="hlink" folHlink="folHlink"/>
  <p:sldLayoutIdLst>
    <p:sldLayoutId id="2147483690"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043050-6A04-644F-B162-6267C8E2883F}"/>
              </a:ext>
            </a:extLst>
          </p:cNvPr>
          <p:cNvSpPr>
            <a:spLocks noGrp="1"/>
          </p:cNvSpPr>
          <p:nvPr>
            <p:ph type="title"/>
          </p:nvPr>
        </p:nvSpPr>
        <p:spPr>
          <a:xfrm>
            <a:off x="894080" y="389467"/>
            <a:ext cx="1121664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55CA6-7643-D84F-AA1F-99DBAB729221}"/>
              </a:ext>
            </a:extLst>
          </p:cNvPr>
          <p:cNvSpPr>
            <a:spLocks noGrp="1"/>
          </p:cNvSpPr>
          <p:nvPr>
            <p:ph type="body" idx="1"/>
          </p:nvPr>
        </p:nvSpPr>
        <p:spPr>
          <a:xfrm>
            <a:off x="894080" y="1947333"/>
            <a:ext cx="1121664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98AC1-BCBE-FD4A-A36A-266395D10215}"/>
              </a:ext>
            </a:extLst>
          </p:cNvPr>
          <p:cNvSpPr>
            <a:spLocks noGrp="1"/>
          </p:cNvSpPr>
          <p:nvPr>
            <p:ph type="dt" sz="half" idx="2"/>
          </p:nvPr>
        </p:nvSpPr>
        <p:spPr>
          <a:xfrm>
            <a:off x="894080" y="678010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53B7690E-20FB-D041-AFDB-F665D862A71A}" type="datetimeFigureOut">
              <a:rPr lang="en-US" smtClean="0"/>
              <a:t>2/29/2024</a:t>
            </a:fld>
            <a:endParaRPr lang="en-US"/>
          </a:p>
        </p:txBody>
      </p:sp>
      <p:sp>
        <p:nvSpPr>
          <p:cNvPr id="5" name="Footer Placeholder 4">
            <a:extLst>
              <a:ext uri="{FF2B5EF4-FFF2-40B4-BE49-F238E27FC236}">
                <a16:creationId xmlns:a16="http://schemas.microsoft.com/office/drawing/2014/main" id="{73E1655F-7FE2-3B48-A42B-1E70B3E6A596}"/>
              </a:ext>
            </a:extLst>
          </p:cNvPr>
          <p:cNvSpPr>
            <a:spLocks noGrp="1"/>
          </p:cNvSpPr>
          <p:nvPr>
            <p:ph type="ftr" sz="quarter" idx="3"/>
          </p:nvPr>
        </p:nvSpPr>
        <p:spPr>
          <a:xfrm>
            <a:off x="4307840" y="678010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640192-FDC7-A246-9132-A7DFF257A99B}"/>
              </a:ext>
            </a:extLst>
          </p:cNvPr>
          <p:cNvSpPr>
            <a:spLocks noGrp="1"/>
          </p:cNvSpPr>
          <p:nvPr>
            <p:ph type="sldNum" sz="quarter" idx="4"/>
          </p:nvPr>
        </p:nvSpPr>
        <p:spPr>
          <a:xfrm>
            <a:off x="9184640" y="678010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20DBCAAB-8D82-7B4D-8FC3-BBABF14279F6}" type="slidenum">
              <a:rPr lang="en-US" smtClean="0"/>
              <a:t>‹#›</a:t>
            </a:fld>
            <a:endParaRPr lang="en-US"/>
          </a:p>
        </p:txBody>
      </p:sp>
    </p:spTree>
    <p:extLst>
      <p:ext uri="{BB962C8B-B14F-4D97-AF65-F5344CB8AC3E}">
        <p14:creationId xmlns:p14="http://schemas.microsoft.com/office/powerpoint/2010/main" val="2373004352"/>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135634"/>
            </a:gs>
            <a:gs pos="100000">
              <a:srgbClr val="1B5743"/>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31EE1-DE33-2F45-B83E-CF6EF0BC866E}"/>
              </a:ext>
            </a:extLst>
          </p:cNvPr>
          <p:cNvSpPr>
            <a:spLocks noGrp="1"/>
          </p:cNvSpPr>
          <p:nvPr>
            <p:ph type="title"/>
          </p:nvPr>
        </p:nvSpPr>
        <p:spPr>
          <a:xfrm>
            <a:off x="894080" y="389467"/>
            <a:ext cx="1121664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2A7E7E-95B2-1441-8F2D-46F6F760E171}"/>
              </a:ext>
            </a:extLst>
          </p:cNvPr>
          <p:cNvSpPr>
            <a:spLocks noGrp="1"/>
          </p:cNvSpPr>
          <p:nvPr>
            <p:ph type="body" idx="1"/>
          </p:nvPr>
        </p:nvSpPr>
        <p:spPr>
          <a:xfrm>
            <a:off x="894080" y="1947333"/>
            <a:ext cx="1121664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8CD59-F531-4443-971A-3AEB4EB2151E}"/>
              </a:ext>
            </a:extLst>
          </p:cNvPr>
          <p:cNvSpPr>
            <a:spLocks noGrp="1"/>
          </p:cNvSpPr>
          <p:nvPr>
            <p:ph type="dt" sz="half" idx="2"/>
          </p:nvPr>
        </p:nvSpPr>
        <p:spPr>
          <a:xfrm>
            <a:off x="894080" y="678010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C257013A-699D-0E4B-A66D-25E68B280D68}" type="datetimeFigureOut">
              <a:rPr lang="en-US" smtClean="0"/>
              <a:t>2/29/2024</a:t>
            </a:fld>
            <a:endParaRPr lang="en-US"/>
          </a:p>
        </p:txBody>
      </p:sp>
      <p:sp>
        <p:nvSpPr>
          <p:cNvPr id="5" name="Footer Placeholder 4">
            <a:extLst>
              <a:ext uri="{FF2B5EF4-FFF2-40B4-BE49-F238E27FC236}">
                <a16:creationId xmlns:a16="http://schemas.microsoft.com/office/drawing/2014/main" id="{231BA9A7-F875-1348-8140-6A7298BD8BA8}"/>
              </a:ext>
            </a:extLst>
          </p:cNvPr>
          <p:cNvSpPr>
            <a:spLocks noGrp="1"/>
          </p:cNvSpPr>
          <p:nvPr>
            <p:ph type="ftr" sz="quarter" idx="3"/>
          </p:nvPr>
        </p:nvSpPr>
        <p:spPr>
          <a:xfrm>
            <a:off x="4307840" y="678010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7FC81-CBE8-1D4F-9E7A-5C7F6F822741}"/>
              </a:ext>
            </a:extLst>
          </p:cNvPr>
          <p:cNvSpPr>
            <a:spLocks noGrp="1"/>
          </p:cNvSpPr>
          <p:nvPr>
            <p:ph type="sldNum" sz="quarter" idx="4"/>
          </p:nvPr>
        </p:nvSpPr>
        <p:spPr>
          <a:xfrm>
            <a:off x="9184640" y="678010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855E3FAD-EA22-154C-8E39-EEAF30C371EC}" type="slidenum">
              <a:rPr lang="en-US" smtClean="0"/>
              <a:t>‹#›</a:t>
            </a:fld>
            <a:endParaRPr lang="en-US"/>
          </a:p>
        </p:txBody>
      </p:sp>
    </p:spTree>
    <p:extLst>
      <p:ext uri="{BB962C8B-B14F-4D97-AF65-F5344CB8AC3E}">
        <p14:creationId xmlns:p14="http://schemas.microsoft.com/office/powerpoint/2010/main" val="4009290524"/>
      </p:ext>
    </p:extLst>
  </p:cSld>
  <p:clrMap bg1="lt1" tx1="dk1" bg2="lt2" tx2="dk2" accent1="accent1" accent2="accent2" accent3="accent3" accent4="accent4" accent5="accent5" accent6="accent6" hlink="hlink" folHlink="folHlink"/>
  <p:sldLayoutIdLst>
    <p:sldLayoutId id="2147483704" r:id="rId1"/>
    <p:sldLayoutId id="2147483698" r:id="rId2"/>
    <p:sldLayoutId id="2147483705" r:id="rId3"/>
    <p:sldLayoutId id="2147483706" r:id="rId4"/>
    <p:sldLayoutId id="2147483707" r:id="rId5"/>
    <p:sldLayoutId id="2147483699"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3EF64E-3A53-92ED-9F28-CC4384C991ED}"/>
              </a:ext>
            </a:extLst>
          </p:cNvPr>
          <p:cNvSpPr>
            <a:spLocks noGrp="1"/>
          </p:cNvSpPr>
          <p:nvPr>
            <p:ph type="title"/>
          </p:nvPr>
        </p:nvSpPr>
        <p:spPr>
          <a:xfrm>
            <a:off x="894080" y="389467"/>
            <a:ext cx="1121664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357812-5AFF-8313-4CEB-67B44556A1D0}"/>
              </a:ext>
            </a:extLst>
          </p:cNvPr>
          <p:cNvSpPr>
            <a:spLocks noGrp="1"/>
          </p:cNvSpPr>
          <p:nvPr>
            <p:ph type="body" idx="1"/>
          </p:nvPr>
        </p:nvSpPr>
        <p:spPr>
          <a:xfrm>
            <a:off x="894080" y="1947333"/>
            <a:ext cx="1121664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2F481-6239-08DA-F721-C3EDF702A1E1}"/>
              </a:ext>
            </a:extLst>
          </p:cNvPr>
          <p:cNvSpPr>
            <a:spLocks noGrp="1"/>
          </p:cNvSpPr>
          <p:nvPr>
            <p:ph type="dt" sz="half" idx="2"/>
          </p:nvPr>
        </p:nvSpPr>
        <p:spPr>
          <a:xfrm>
            <a:off x="894080" y="678010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5EE5DF0B-EB7C-8E40-9755-D768CB99F3E2}" type="datetimeFigureOut">
              <a:rPr lang="en-US" smtClean="0"/>
              <a:t>2/29/2024</a:t>
            </a:fld>
            <a:endParaRPr lang="en-US"/>
          </a:p>
        </p:txBody>
      </p:sp>
      <p:sp>
        <p:nvSpPr>
          <p:cNvPr id="5" name="Footer Placeholder 4">
            <a:extLst>
              <a:ext uri="{FF2B5EF4-FFF2-40B4-BE49-F238E27FC236}">
                <a16:creationId xmlns:a16="http://schemas.microsoft.com/office/drawing/2014/main" id="{498100FB-EB45-227E-7240-9D996BAF9E6E}"/>
              </a:ext>
            </a:extLst>
          </p:cNvPr>
          <p:cNvSpPr>
            <a:spLocks noGrp="1"/>
          </p:cNvSpPr>
          <p:nvPr>
            <p:ph type="ftr" sz="quarter" idx="3"/>
          </p:nvPr>
        </p:nvSpPr>
        <p:spPr>
          <a:xfrm>
            <a:off x="4307840" y="678010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493DC-3467-6AF3-C035-33DDA0F44D87}"/>
              </a:ext>
            </a:extLst>
          </p:cNvPr>
          <p:cNvSpPr>
            <a:spLocks noGrp="1"/>
          </p:cNvSpPr>
          <p:nvPr>
            <p:ph type="sldNum" sz="quarter" idx="4"/>
          </p:nvPr>
        </p:nvSpPr>
        <p:spPr>
          <a:xfrm>
            <a:off x="9184640" y="678010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7BE0F10D-A2D0-C246-9E2D-F3DFA753A501}" type="slidenum">
              <a:rPr lang="en-US" smtClean="0"/>
              <a:t>‹#›</a:t>
            </a:fld>
            <a:endParaRPr lang="en-US"/>
          </a:p>
        </p:txBody>
      </p:sp>
    </p:spTree>
    <p:extLst>
      <p:ext uri="{BB962C8B-B14F-4D97-AF65-F5344CB8AC3E}">
        <p14:creationId xmlns:p14="http://schemas.microsoft.com/office/powerpoint/2010/main" val="2152212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135634"/>
            </a:gs>
            <a:gs pos="100000">
              <a:srgbClr val="1B574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389467"/>
            <a:ext cx="1121664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1947333"/>
            <a:ext cx="11216640" cy="4641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678010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F56B3CCD-71F3-A246-BEAF-F4F8FE392C33}" type="datetimeFigureOut">
              <a:rPr lang="en-US" smtClean="0"/>
              <a:t>2/29/2024</a:t>
            </a:fld>
            <a:endParaRPr lang="en-US"/>
          </a:p>
        </p:txBody>
      </p:sp>
      <p:sp>
        <p:nvSpPr>
          <p:cNvPr id="5" name="Footer Placeholder 4"/>
          <p:cNvSpPr>
            <a:spLocks noGrp="1"/>
          </p:cNvSpPr>
          <p:nvPr>
            <p:ph type="ftr" sz="quarter" idx="3"/>
          </p:nvPr>
        </p:nvSpPr>
        <p:spPr>
          <a:xfrm>
            <a:off x="4307840" y="678010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678010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632870CE-A82B-DC40-8595-1B2EBBC42DD8}" type="slidenum">
              <a:rPr lang="en-US" smtClean="0"/>
              <a:t>‹#›</a:t>
            </a:fld>
            <a:endParaRPr lang="en-US"/>
          </a:p>
        </p:txBody>
      </p:sp>
    </p:spTree>
    <p:extLst>
      <p:ext uri="{BB962C8B-B14F-4D97-AF65-F5344CB8AC3E}">
        <p14:creationId xmlns:p14="http://schemas.microsoft.com/office/powerpoint/2010/main" val="3923926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72.jpeg"/><Relationship Id="rId4" Type="http://schemas.openxmlformats.org/officeDocument/2006/relationships/image" Target="../media/image12.sv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1.sv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3.gif"/><Relationship Id="rId5" Type="http://schemas.openxmlformats.org/officeDocument/2006/relationships/image" Target="../media/image81.png"/><Relationship Id="rId4" Type="http://schemas.openxmlformats.org/officeDocument/2006/relationships/image" Target="../media/image80.sv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0.xml"/><Relationship Id="rId7" Type="http://schemas.openxmlformats.org/officeDocument/2006/relationships/image" Target="../media/image32.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7.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srcRect r="3386" b="39513"/>
          <a:stretch>
            <a:fillRect/>
          </a:stretch>
        </p:blipFill>
        <p:spPr>
          <a:xfrm>
            <a:off x="3367862" y="2388704"/>
            <a:ext cx="6269078" cy="1582504"/>
          </a:xfrm>
          <a:prstGeom prst="rect">
            <a:avLst/>
          </a:prstGeom>
        </p:spPr>
      </p:pic>
      <p:sp>
        <p:nvSpPr>
          <p:cNvPr id="4" name="TextBox 4"/>
          <p:cNvSpPr txBox="1"/>
          <p:nvPr/>
        </p:nvSpPr>
        <p:spPr>
          <a:xfrm>
            <a:off x="4574039" y="4848799"/>
            <a:ext cx="3315291" cy="316625"/>
          </a:xfrm>
          <a:prstGeom prst="rect">
            <a:avLst/>
          </a:prstGeom>
        </p:spPr>
        <p:txBody>
          <a:bodyPr wrap="square" lIns="0" tIns="0" rIns="0" bIns="0" rtlCol="0" anchor="t">
            <a:spAutoFit/>
          </a:bodyPr>
          <a:lstStyle/>
          <a:p>
            <a:pPr algn="r">
              <a:lnSpc>
                <a:spcPts val="2650"/>
              </a:lnSpc>
            </a:pPr>
            <a:r>
              <a:rPr lang="en-US" sz="1850">
                <a:solidFill>
                  <a:srgbClr val="FFFFFF"/>
                </a:solidFill>
                <a:latin typeface="Vitesse 1"/>
              </a:rPr>
              <a:t>December 14, 2023</a:t>
            </a:r>
          </a:p>
        </p:txBody>
      </p:sp>
      <p:sp>
        <p:nvSpPr>
          <p:cNvPr id="5" name="TextBox 5"/>
          <p:cNvSpPr txBox="1"/>
          <p:nvPr/>
        </p:nvSpPr>
        <p:spPr>
          <a:xfrm>
            <a:off x="1924906" y="6112300"/>
            <a:ext cx="3521927" cy="769441"/>
          </a:xfrm>
          <a:prstGeom prst="rect">
            <a:avLst/>
          </a:prstGeom>
        </p:spPr>
        <p:txBody>
          <a:bodyPr lIns="0" tIns="0" rIns="0" bIns="0" rtlCol="0" anchor="t">
            <a:spAutoFit/>
          </a:bodyPr>
          <a:lstStyle/>
          <a:p>
            <a:pPr>
              <a:lnSpc>
                <a:spcPts val="2044"/>
              </a:lnSpc>
            </a:pPr>
            <a:r>
              <a:rPr lang="en-US" sz="1893">
                <a:solidFill>
                  <a:srgbClr val="FFFFFF"/>
                </a:solidFill>
                <a:latin typeface="Vitesse 1"/>
              </a:rPr>
              <a:t>Presented By: </a:t>
            </a:r>
          </a:p>
          <a:p>
            <a:pPr>
              <a:lnSpc>
                <a:spcPts val="2044"/>
              </a:lnSpc>
            </a:pPr>
            <a:r>
              <a:rPr lang="en-US" sz="1893">
                <a:solidFill>
                  <a:srgbClr val="FFFFFF"/>
                </a:solidFill>
                <a:latin typeface="Vitesse 1"/>
              </a:rPr>
              <a:t>Retta Bruegger &amp; </a:t>
            </a:r>
          </a:p>
          <a:p>
            <a:pPr>
              <a:lnSpc>
                <a:spcPts val="2044"/>
              </a:lnSpc>
            </a:pPr>
            <a:r>
              <a:rPr lang="en-US" sz="1893">
                <a:solidFill>
                  <a:srgbClr val="FFFFFF"/>
                </a:solidFill>
                <a:latin typeface="Vitesse 1"/>
              </a:rPr>
              <a:t>Megan Machmuller</a:t>
            </a:r>
          </a:p>
        </p:txBody>
      </p:sp>
      <p:sp>
        <p:nvSpPr>
          <p:cNvPr id="6" name="TextBox 6"/>
          <p:cNvSpPr txBox="1"/>
          <p:nvPr/>
        </p:nvSpPr>
        <p:spPr>
          <a:xfrm>
            <a:off x="2682241" y="3789015"/>
            <a:ext cx="7640320" cy="861518"/>
          </a:xfrm>
          <a:prstGeom prst="rect">
            <a:avLst/>
          </a:prstGeom>
        </p:spPr>
        <p:txBody>
          <a:bodyPr lIns="0" tIns="0" rIns="0" bIns="0" rtlCol="0" anchor="t">
            <a:spAutoFit/>
          </a:bodyPr>
          <a:lstStyle/>
          <a:p>
            <a:pPr algn="ctr">
              <a:lnSpc>
                <a:spcPts val="7250"/>
              </a:lnSpc>
            </a:pPr>
            <a:r>
              <a:rPr lang="en-US" sz="5150">
                <a:solidFill>
                  <a:srgbClr val="FFFFFF"/>
                </a:solidFill>
                <a:latin typeface="Vitesse 2"/>
              </a:rPr>
              <a:t>2023 Compost Update</a:t>
            </a:r>
          </a:p>
        </p:txBody>
      </p:sp>
      <p:sp>
        <p:nvSpPr>
          <p:cNvPr id="7" name="TextBox 7"/>
          <p:cNvSpPr txBox="1"/>
          <p:nvPr/>
        </p:nvSpPr>
        <p:spPr>
          <a:xfrm>
            <a:off x="9799541" y="6112300"/>
            <a:ext cx="2879026" cy="256480"/>
          </a:xfrm>
          <a:prstGeom prst="rect">
            <a:avLst/>
          </a:prstGeom>
        </p:spPr>
        <p:txBody>
          <a:bodyPr lIns="0" tIns="0" rIns="0" bIns="0" rtlCol="0" anchor="t">
            <a:spAutoFit/>
          </a:bodyPr>
          <a:lstStyle/>
          <a:p>
            <a:pPr algn="r">
              <a:lnSpc>
                <a:spcPts val="1996"/>
              </a:lnSpc>
            </a:pPr>
            <a:r>
              <a:rPr lang="en-US" sz="1706">
                <a:solidFill>
                  <a:srgbClr val="FFFFFF"/>
                </a:solidFill>
                <a:latin typeface="Vitesse 1"/>
              </a:rPr>
              <a:t>970-988-0043</a:t>
            </a:r>
          </a:p>
        </p:txBody>
      </p:sp>
      <p:sp>
        <p:nvSpPr>
          <p:cNvPr id="8" name="TextBox 8"/>
          <p:cNvSpPr txBox="1"/>
          <p:nvPr/>
        </p:nvSpPr>
        <p:spPr>
          <a:xfrm>
            <a:off x="9303354" y="6549321"/>
            <a:ext cx="3460272" cy="256480"/>
          </a:xfrm>
          <a:prstGeom prst="rect">
            <a:avLst/>
          </a:prstGeom>
        </p:spPr>
        <p:txBody>
          <a:bodyPr lIns="0" tIns="0" rIns="0" bIns="0" rtlCol="0" anchor="t">
            <a:spAutoFit/>
          </a:bodyPr>
          <a:lstStyle/>
          <a:p>
            <a:pPr algn="ctr">
              <a:lnSpc>
                <a:spcPts val="1996"/>
              </a:lnSpc>
            </a:pPr>
            <a:r>
              <a:rPr lang="en-US" sz="1706">
                <a:solidFill>
                  <a:srgbClr val="FFFFFF"/>
                </a:solidFill>
                <a:latin typeface="Vitesse 1"/>
              </a:rPr>
              <a:t>retta.bruegger@colostate.edu</a:t>
            </a:r>
          </a:p>
        </p:txBody>
      </p:sp>
      <p:grpSp>
        <p:nvGrpSpPr>
          <p:cNvPr id="13" name="Group 12">
            <a:extLst>
              <a:ext uri="{FF2B5EF4-FFF2-40B4-BE49-F238E27FC236}">
                <a16:creationId xmlns:a16="http://schemas.microsoft.com/office/drawing/2014/main" id="{BA25C27E-4D4F-83F0-127B-FA0BECE170A0}"/>
              </a:ext>
            </a:extLst>
          </p:cNvPr>
          <p:cNvGrpSpPr/>
          <p:nvPr/>
        </p:nvGrpSpPr>
        <p:grpSpPr>
          <a:xfrm>
            <a:off x="183251" y="5549723"/>
            <a:ext cx="1573536" cy="1553261"/>
            <a:chOff x="183251" y="5549723"/>
            <a:chExt cx="1573536" cy="1553261"/>
          </a:xfrm>
        </p:grpSpPr>
        <p:sp>
          <p:nvSpPr>
            <p:cNvPr id="10" name="Rectangle 9">
              <a:extLst>
                <a:ext uri="{FF2B5EF4-FFF2-40B4-BE49-F238E27FC236}">
                  <a16:creationId xmlns:a16="http://schemas.microsoft.com/office/drawing/2014/main" id="{4FBB12F3-299A-2AEB-FCB8-C550185E19B0}"/>
                </a:ext>
              </a:extLst>
            </p:cNvPr>
            <p:cNvSpPr/>
            <p:nvPr/>
          </p:nvSpPr>
          <p:spPr>
            <a:xfrm>
              <a:off x="183251" y="5549723"/>
              <a:ext cx="1573536" cy="1519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for a farm&#10;&#10;Description automatically generated">
              <a:extLst>
                <a:ext uri="{FF2B5EF4-FFF2-40B4-BE49-F238E27FC236}">
                  <a16:creationId xmlns:a16="http://schemas.microsoft.com/office/drawing/2014/main" id="{1EFF9BAB-582F-A3D3-9F33-E13DEB3950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4" y="5582337"/>
              <a:ext cx="1457690" cy="1520647"/>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A2ECBA-5C71-7649-8A15-50F08A74EB8C}"/>
              </a:ext>
            </a:extLst>
          </p:cNvPr>
          <p:cNvSpPr txBox="1"/>
          <p:nvPr/>
        </p:nvSpPr>
        <p:spPr>
          <a:xfrm>
            <a:off x="140263" y="1574618"/>
            <a:ext cx="4205127" cy="4038029"/>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endParaRPr lang="en-US" sz="2100" dirty="0">
              <a:latin typeface="Century Gothic" panose="020B0502020202020204" pitchFamily="34" charset="0"/>
            </a:endParaRPr>
          </a:p>
          <a:p>
            <a:pPr marL="975360" lvl="1" indent="-487680">
              <a:buFont typeface="Wingdings" pitchFamily="2" charset="2"/>
              <a:buChar char="Ø"/>
            </a:pPr>
            <a:r>
              <a:rPr lang="en-US" sz="2133" dirty="0">
                <a:latin typeface="Century Gothic" panose="020B0502020202020204" pitchFamily="34" charset="0"/>
              </a:rPr>
              <a:t>Calcium (Ca), Potassium (K), Magnesium (Mg), Sodium (Na)</a:t>
            </a:r>
          </a:p>
          <a:p>
            <a:pPr marL="487045" lvl="1"/>
            <a:endParaRPr lang="en-US" sz="2133" dirty="0">
              <a:latin typeface="Century Gothic" panose="020B0502020202020204" pitchFamily="34" charset="0"/>
            </a:endParaRPr>
          </a:p>
          <a:p>
            <a:pPr marL="975360" lvl="1" indent="-487680">
              <a:buFont typeface="Wingdings" pitchFamily="2" charset="2"/>
              <a:buChar char="Ø"/>
            </a:pPr>
            <a:r>
              <a:rPr lang="en-US" sz="2133" dirty="0">
                <a:latin typeface="Century Gothic" panose="020B0502020202020204" pitchFamily="34" charset="0"/>
              </a:rPr>
              <a:t>Indirectly Measured by Electrical Conductivity</a:t>
            </a:r>
          </a:p>
          <a:p>
            <a:pPr marL="487045" lvl="1"/>
            <a:endParaRPr lang="en-US" sz="2133" dirty="0">
              <a:latin typeface="Century Gothic" panose="020B0502020202020204" pitchFamily="34" charset="0"/>
            </a:endParaRPr>
          </a:p>
          <a:p>
            <a:pPr marL="975360" lvl="1" indent="-487680">
              <a:buFont typeface="Wingdings" pitchFamily="2" charset="2"/>
              <a:buChar char="Ø"/>
            </a:pPr>
            <a:r>
              <a:rPr lang="en-US" sz="2133" dirty="0">
                <a:latin typeface="Century Gothic" panose="020B0502020202020204" pitchFamily="34" charset="0"/>
              </a:rPr>
              <a:t>Average (&amp; range)for composts (lbs/ton)</a:t>
            </a:r>
          </a:p>
          <a:p>
            <a:pPr marL="1463040" lvl="2" indent="-487680">
              <a:buFont typeface="Wingdings" pitchFamily="2" charset="2"/>
              <a:buChar char="Ø"/>
            </a:pPr>
            <a:r>
              <a:rPr lang="en-US" sz="2133" dirty="0">
                <a:latin typeface="Century Gothic" panose="020B0502020202020204" pitchFamily="34" charset="0"/>
              </a:rPr>
              <a:t>Salts, 29 (0-134)</a:t>
            </a:r>
          </a:p>
        </p:txBody>
      </p:sp>
      <p:pic>
        <p:nvPicPr>
          <p:cNvPr id="14" name="Picture 13">
            <a:extLst>
              <a:ext uri="{FF2B5EF4-FFF2-40B4-BE49-F238E27FC236}">
                <a16:creationId xmlns:a16="http://schemas.microsoft.com/office/drawing/2014/main" id="{FF7128C8-FBCB-4B4E-9859-7683354E3658}"/>
              </a:ext>
            </a:extLst>
          </p:cNvPr>
          <p:cNvPicPr>
            <a:picLocks noChangeAspect="1"/>
          </p:cNvPicPr>
          <p:nvPr/>
        </p:nvPicPr>
        <p:blipFill rotWithShape="1">
          <a:blip r:embed="rId3"/>
          <a:srcRect r="9811"/>
          <a:stretch/>
        </p:blipFill>
        <p:spPr>
          <a:xfrm>
            <a:off x="4709636" y="183165"/>
            <a:ext cx="7970045" cy="6037423"/>
          </a:xfrm>
          <a:prstGeom prst="rect">
            <a:avLst/>
          </a:prstGeom>
        </p:spPr>
      </p:pic>
      <p:sp>
        <p:nvSpPr>
          <p:cNvPr id="4" name="Rectangle 3">
            <a:extLst>
              <a:ext uri="{FF2B5EF4-FFF2-40B4-BE49-F238E27FC236}">
                <a16:creationId xmlns:a16="http://schemas.microsoft.com/office/drawing/2014/main" id="{9C853C1D-28ED-7AC7-BA23-5A7B0C12E617}"/>
              </a:ext>
            </a:extLst>
          </p:cNvPr>
          <p:cNvSpPr/>
          <p:nvPr/>
        </p:nvSpPr>
        <p:spPr>
          <a:xfrm>
            <a:off x="9113011" y="458005"/>
            <a:ext cx="1525473" cy="5795737"/>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1474474-06E3-98F2-9450-A1A9B003F5C7}"/>
              </a:ext>
            </a:extLst>
          </p:cNvPr>
          <p:cNvSpPr txBox="1"/>
          <p:nvPr/>
        </p:nvSpPr>
        <p:spPr>
          <a:xfrm>
            <a:off x="343560" y="285769"/>
            <a:ext cx="4352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38135"/>
                </a:solidFill>
                <a:latin typeface="Century Gothic"/>
                <a:cs typeface="Calibri"/>
              </a:rPr>
              <a:t>Low Soluble Salts</a:t>
            </a:r>
            <a:endParaRPr lang="en-US">
              <a:cs typeface="Calibri"/>
            </a:endParaRPr>
          </a:p>
        </p:txBody>
      </p:sp>
      <p:sp>
        <p:nvSpPr>
          <p:cNvPr id="15" name="Rectangle 14">
            <a:extLst>
              <a:ext uri="{FF2B5EF4-FFF2-40B4-BE49-F238E27FC236}">
                <a16:creationId xmlns:a16="http://schemas.microsoft.com/office/drawing/2014/main" id="{4B2E653A-25BF-2F33-7161-C5D67F7C159F}"/>
              </a:ext>
            </a:extLst>
          </p:cNvPr>
          <p:cNvSpPr/>
          <p:nvPr/>
        </p:nvSpPr>
        <p:spPr>
          <a:xfrm>
            <a:off x="0" y="6386690"/>
            <a:ext cx="13035281" cy="928511"/>
          </a:xfrm>
          <a:prstGeom prst="rect">
            <a:avLst/>
          </a:prstGeom>
          <a:gradFill>
            <a:gsLst>
              <a:gs pos="44000">
                <a:srgbClr val="135634"/>
              </a:gs>
              <a:gs pos="100000">
                <a:srgbClr val="1B5743"/>
              </a:gs>
            </a:gsLst>
            <a:lin ang="5400000" scaled="0"/>
          </a:gradFill>
          <a:ln>
            <a:solidFill>
              <a:srgbClr val="0B410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pic>
        <p:nvPicPr>
          <p:cNvPr id="17" name="Picture 3" descr="A black and white sign with white text&#10;&#10;Description automatically generated">
            <a:extLst>
              <a:ext uri="{FF2B5EF4-FFF2-40B4-BE49-F238E27FC236}">
                <a16:creationId xmlns:a16="http://schemas.microsoft.com/office/drawing/2014/main" id="{C2F7551F-A194-028E-0942-A4EEE5469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533704"/>
            <a:ext cx="5621867"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A picture containing drawing&#10;&#10;Description automatically generated">
            <a:extLst>
              <a:ext uri="{FF2B5EF4-FFF2-40B4-BE49-F238E27FC236}">
                <a16:creationId xmlns:a16="http://schemas.microsoft.com/office/drawing/2014/main" id="{674EDA23-FABA-D645-19FB-DF82CBA78D03}"/>
              </a:ext>
            </a:extLst>
          </p:cNvPr>
          <p:cNvPicPr>
            <a:picLocks noChangeAspect="1"/>
          </p:cNvPicPr>
          <p:nvPr/>
        </p:nvPicPr>
        <p:blipFill>
          <a:blip r:embed="rId5"/>
          <a:stretch>
            <a:fillRect/>
          </a:stretch>
        </p:blipFill>
        <p:spPr>
          <a:xfrm>
            <a:off x="8802096" y="6411153"/>
            <a:ext cx="4051218" cy="898902"/>
          </a:xfrm>
          <a:prstGeom prst="rect">
            <a:avLst/>
          </a:prstGeom>
        </p:spPr>
      </p:pic>
    </p:spTree>
    <p:extLst>
      <p:ext uri="{BB962C8B-B14F-4D97-AF65-F5344CB8AC3E}">
        <p14:creationId xmlns:p14="http://schemas.microsoft.com/office/powerpoint/2010/main" val="7396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B29761A1-7C8F-8749-9147-A25B3C3096DB}"/>
              </a:ext>
            </a:extLst>
          </p:cNvPr>
          <p:cNvPicPr>
            <a:picLocks noChangeAspect="1"/>
          </p:cNvPicPr>
          <p:nvPr/>
        </p:nvPicPr>
        <p:blipFill>
          <a:blip r:embed="rId3"/>
          <a:stretch>
            <a:fillRect/>
          </a:stretch>
        </p:blipFill>
        <p:spPr>
          <a:xfrm>
            <a:off x="10704646" y="781747"/>
            <a:ext cx="2054318" cy="852271"/>
          </a:xfrm>
          <a:prstGeom prst="rect">
            <a:avLst/>
          </a:prstGeom>
        </p:spPr>
      </p:pic>
      <p:pic>
        <p:nvPicPr>
          <p:cNvPr id="6" name="Picture 5" descr="A picture containing knife&#10;&#10;Description automatically generated">
            <a:extLst>
              <a:ext uri="{FF2B5EF4-FFF2-40B4-BE49-F238E27FC236}">
                <a16:creationId xmlns:a16="http://schemas.microsoft.com/office/drawing/2014/main" id="{ED4524AA-6597-1E4C-B494-861F77DC365A}"/>
              </a:ext>
            </a:extLst>
          </p:cNvPr>
          <p:cNvPicPr>
            <a:picLocks noChangeAspect="1"/>
          </p:cNvPicPr>
          <p:nvPr/>
        </p:nvPicPr>
        <p:blipFill>
          <a:blip r:embed="rId4"/>
          <a:stretch>
            <a:fillRect/>
          </a:stretch>
        </p:blipFill>
        <p:spPr>
          <a:xfrm>
            <a:off x="7962526" y="781746"/>
            <a:ext cx="2506133" cy="128693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38D6CCE-EEFA-2A42-9F30-EBD9496AA71E}"/>
              </a:ext>
            </a:extLst>
          </p:cNvPr>
          <p:cNvPicPr>
            <a:picLocks noChangeAspect="1"/>
          </p:cNvPicPr>
          <p:nvPr/>
        </p:nvPicPr>
        <p:blipFill rotWithShape="1">
          <a:blip r:embed="rId5"/>
          <a:srcRect b="20000"/>
          <a:stretch/>
        </p:blipFill>
        <p:spPr>
          <a:xfrm>
            <a:off x="623613" y="605332"/>
            <a:ext cx="7119570" cy="1449493"/>
          </a:xfrm>
          <a:prstGeom prst="rect">
            <a:avLst/>
          </a:prstGeom>
        </p:spPr>
      </p:pic>
      <p:sp>
        <p:nvSpPr>
          <p:cNvPr id="9" name="TextBox 8">
            <a:extLst>
              <a:ext uri="{FF2B5EF4-FFF2-40B4-BE49-F238E27FC236}">
                <a16:creationId xmlns:a16="http://schemas.microsoft.com/office/drawing/2014/main" id="{95AB3EB3-9AB0-684C-99A5-B7FEB742FDFC}"/>
              </a:ext>
            </a:extLst>
          </p:cNvPr>
          <p:cNvSpPr txBox="1"/>
          <p:nvPr/>
        </p:nvSpPr>
        <p:spPr>
          <a:xfrm>
            <a:off x="0" y="1133102"/>
            <a:ext cx="1991360"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48">
                <a:latin typeface="Century Gothic" panose="020B0502020202020204" pitchFamily="34" charset="0"/>
              </a:rPr>
              <a:t>CE</a:t>
            </a:r>
          </a:p>
        </p:txBody>
      </p:sp>
      <p:pic>
        <p:nvPicPr>
          <p:cNvPr id="11" name="Picture 10" descr="A screenshot of a cell phone&#10;&#10;Description automatically generated">
            <a:extLst>
              <a:ext uri="{FF2B5EF4-FFF2-40B4-BE49-F238E27FC236}">
                <a16:creationId xmlns:a16="http://schemas.microsoft.com/office/drawing/2014/main" id="{2EF97C64-2D1A-454C-B004-7F4644C87C6B}"/>
              </a:ext>
            </a:extLst>
          </p:cNvPr>
          <p:cNvPicPr>
            <a:picLocks noChangeAspect="1"/>
          </p:cNvPicPr>
          <p:nvPr/>
        </p:nvPicPr>
        <p:blipFill>
          <a:blip r:embed="rId6"/>
          <a:stretch>
            <a:fillRect/>
          </a:stretch>
        </p:blipFill>
        <p:spPr>
          <a:xfrm>
            <a:off x="623611" y="2219198"/>
            <a:ext cx="7119570" cy="1449493"/>
          </a:xfrm>
          <a:prstGeom prst="rect">
            <a:avLst/>
          </a:prstGeom>
        </p:spPr>
      </p:pic>
      <p:sp>
        <p:nvSpPr>
          <p:cNvPr id="12" name="TextBox 11">
            <a:extLst>
              <a:ext uri="{FF2B5EF4-FFF2-40B4-BE49-F238E27FC236}">
                <a16:creationId xmlns:a16="http://schemas.microsoft.com/office/drawing/2014/main" id="{90345D8D-6ECE-F247-9997-7374684F64E1}"/>
              </a:ext>
            </a:extLst>
          </p:cNvPr>
          <p:cNvSpPr txBox="1"/>
          <p:nvPr/>
        </p:nvSpPr>
        <p:spPr>
          <a:xfrm>
            <a:off x="74506" y="2698073"/>
            <a:ext cx="1991360"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48">
                <a:latin typeface="Century Gothic" panose="020B0502020202020204" pitchFamily="34" charset="0"/>
              </a:rPr>
              <a:t>JG</a:t>
            </a:r>
          </a:p>
        </p:txBody>
      </p:sp>
      <p:pic>
        <p:nvPicPr>
          <p:cNvPr id="14" name="Picture 13" descr="A screenshot of a cell phone&#10;&#10;Description automatically generated">
            <a:extLst>
              <a:ext uri="{FF2B5EF4-FFF2-40B4-BE49-F238E27FC236}">
                <a16:creationId xmlns:a16="http://schemas.microsoft.com/office/drawing/2014/main" id="{60B671E4-996C-EA40-8F92-085C3A3A3F55}"/>
              </a:ext>
            </a:extLst>
          </p:cNvPr>
          <p:cNvPicPr>
            <a:picLocks noChangeAspect="1"/>
          </p:cNvPicPr>
          <p:nvPr/>
        </p:nvPicPr>
        <p:blipFill>
          <a:blip r:embed="rId7"/>
          <a:stretch>
            <a:fillRect/>
          </a:stretch>
        </p:blipFill>
        <p:spPr>
          <a:xfrm>
            <a:off x="698117" y="3846186"/>
            <a:ext cx="7162203" cy="1449493"/>
          </a:xfrm>
          <a:prstGeom prst="rect">
            <a:avLst/>
          </a:prstGeom>
        </p:spPr>
      </p:pic>
      <p:sp>
        <p:nvSpPr>
          <p:cNvPr id="15" name="TextBox 14">
            <a:extLst>
              <a:ext uri="{FF2B5EF4-FFF2-40B4-BE49-F238E27FC236}">
                <a16:creationId xmlns:a16="http://schemas.microsoft.com/office/drawing/2014/main" id="{4EB6BCD7-6060-E641-BF62-CEFED120A73E}"/>
              </a:ext>
            </a:extLst>
          </p:cNvPr>
          <p:cNvSpPr txBox="1"/>
          <p:nvPr/>
        </p:nvSpPr>
        <p:spPr>
          <a:xfrm>
            <a:off x="60959" y="4355667"/>
            <a:ext cx="1991360"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48">
                <a:latin typeface="Century Gothic" panose="020B0502020202020204" pitchFamily="34" charset="0"/>
              </a:rPr>
              <a:t>3XM</a:t>
            </a:r>
          </a:p>
        </p:txBody>
      </p:sp>
      <p:sp>
        <p:nvSpPr>
          <p:cNvPr id="16" name="TextBox 15">
            <a:extLst>
              <a:ext uri="{FF2B5EF4-FFF2-40B4-BE49-F238E27FC236}">
                <a16:creationId xmlns:a16="http://schemas.microsoft.com/office/drawing/2014/main" id="{928F6A1E-CCD4-EC4E-A962-C9BF87AAD8E0}"/>
              </a:ext>
            </a:extLst>
          </p:cNvPr>
          <p:cNvSpPr txBox="1"/>
          <p:nvPr/>
        </p:nvSpPr>
        <p:spPr>
          <a:xfrm>
            <a:off x="176107" y="6014864"/>
            <a:ext cx="1991360"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48">
                <a:latin typeface="Century Gothic" panose="020B0502020202020204" pitchFamily="34" charset="0"/>
              </a:rPr>
              <a:t>TK</a:t>
            </a:r>
          </a:p>
        </p:txBody>
      </p:sp>
      <p:pic>
        <p:nvPicPr>
          <p:cNvPr id="18" name="Picture 17" descr="A screenshot of a cell phone&#10;&#10;Description automatically generated">
            <a:extLst>
              <a:ext uri="{FF2B5EF4-FFF2-40B4-BE49-F238E27FC236}">
                <a16:creationId xmlns:a16="http://schemas.microsoft.com/office/drawing/2014/main" id="{96DB6424-95DE-084B-AC8B-3D411AC54F96}"/>
              </a:ext>
            </a:extLst>
          </p:cNvPr>
          <p:cNvPicPr>
            <a:picLocks noChangeAspect="1"/>
          </p:cNvPicPr>
          <p:nvPr/>
        </p:nvPicPr>
        <p:blipFill>
          <a:blip r:embed="rId8"/>
          <a:stretch>
            <a:fillRect/>
          </a:stretch>
        </p:blipFill>
        <p:spPr>
          <a:xfrm>
            <a:off x="623611" y="5487095"/>
            <a:ext cx="7119570" cy="1449493"/>
          </a:xfrm>
          <a:prstGeom prst="rect">
            <a:avLst/>
          </a:prstGeom>
        </p:spPr>
      </p:pic>
      <p:sp>
        <p:nvSpPr>
          <p:cNvPr id="19" name="TextBox 18">
            <a:extLst>
              <a:ext uri="{FF2B5EF4-FFF2-40B4-BE49-F238E27FC236}">
                <a16:creationId xmlns:a16="http://schemas.microsoft.com/office/drawing/2014/main" id="{A66BB02E-F4A4-804C-99B0-3D7B44109355}"/>
              </a:ext>
            </a:extLst>
          </p:cNvPr>
          <p:cNvSpPr txBox="1"/>
          <p:nvPr/>
        </p:nvSpPr>
        <p:spPr>
          <a:xfrm>
            <a:off x="7675296" y="6856322"/>
            <a:ext cx="5843518" cy="1037785"/>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00">
                <a:solidFill>
                  <a:schemeClr val="accent6">
                    <a:lumMod val="75000"/>
                  </a:schemeClr>
                </a:solidFill>
                <a:latin typeface="Century Gothic"/>
              </a:rPr>
              <a:t>Estimation of Compost-Soil Mixture Salinity</a:t>
            </a:r>
          </a:p>
          <a:p>
            <a:pPr marL="487045" lvl="1"/>
            <a:endParaRPr lang="en-US" sz="2048">
              <a:latin typeface="Century Gothic" panose="020B0502020202020204" pitchFamily="34" charset="0"/>
            </a:endParaRPr>
          </a:p>
          <a:p>
            <a:pPr marL="304800" indent="-304800">
              <a:buFont typeface="Arial" panose="020B0604020202020204" pitchFamily="34" charset="0"/>
              <a:buChar char="•"/>
            </a:pPr>
            <a:endParaRPr lang="en-US" sz="2048">
              <a:latin typeface="Century Gothic" panose="020B0502020202020204" pitchFamily="34" charset="0"/>
            </a:endParaRPr>
          </a:p>
        </p:txBody>
      </p:sp>
      <p:sp>
        <p:nvSpPr>
          <p:cNvPr id="10" name="TextBox 9">
            <a:extLst>
              <a:ext uri="{FF2B5EF4-FFF2-40B4-BE49-F238E27FC236}">
                <a16:creationId xmlns:a16="http://schemas.microsoft.com/office/drawing/2014/main" id="{45E819DD-6D0F-2C60-F150-F14976E2E2CD}"/>
              </a:ext>
            </a:extLst>
          </p:cNvPr>
          <p:cNvSpPr txBox="1"/>
          <p:nvPr/>
        </p:nvSpPr>
        <p:spPr>
          <a:xfrm>
            <a:off x="8528087" y="3098838"/>
            <a:ext cx="378126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latin typeface="Century Gothic"/>
                <a:ea typeface="Cambria Math"/>
                <a:cs typeface="Calibri"/>
              </a:rPr>
              <a:t>Saline soils EC</a:t>
            </a:r>
            <a:r>
              <a:rPr lang="en-US">
                <a:latin typeface="Cambria Math"/>
                <a:ea typeface="Cambria Math"/>
                <a:cs typeface="Calibri"/>
              </a:rPr>
              <a:t>≥</a:t>
            </a:r>
            <a:r>
              <a:rPr lang="en-US">
                <a:latin typeface="Century Gothic"/>
                <a:ea typeface="Cambria Math"/>
                <a:cs typeface="Calibri"/>
              </a:rPr>
              <a:t>4.0 </a:t>
            </a:r>
            <a:r>
              <a:rPr lang="en-US" err="1">
                <a:latin typeface="Century Gothic"/>
                <a:ea typeface="Cambria Math"/>
                <a:cs typeface="Calibri"/>
              </a:rPr>
              <a:t>mmhos</a:t>
            </a:r>
            <a:r>
              <a:rPr lang="en-US">
                <a:latin typeface="Century Gothic"/>
                <a:ea typeface="Cambria Math"/>
                <a:cs typeface="Calibri"/>
              </a:rPr>
              <a:t>/cm</a:t>
            </a:r>
            <a:endParaRPr lang="en-US">
              <a:latin typeface="Cambria Math"/>
              <a:ea typeface="Cambria Math"/>
              <a:cs typeface="Calibri"/>
            </a:endParaRPr>
          </a:p>
          <a:p>
            <a:pPr marL="285750" indent="-285750">
              <a:buFont typeface="Wingdings"/>
              <a:buChar char="§"/>
            </a:pPr>
            <a:endParaRPr lang="en-US">
              <a:latin typeface="Century Gothic"/>
              <a:ea typeface="Cambria Math"/>
              <a:cs typeface="Calibri"/>
            </a:endParaRPr>
          </a:p>
          <a:p>
            <a:pPr marL="285750" indent="-285750">
              <a:buFont typeface="Wingdings"/>
              <a:buChar char="§"/>
            </a:pPr>
            <a:r>
              <a:rPr lang="en-US" b="1">
                <a:latin typeface="Century Gothic"/>
                <a:ea typeface="Cambria Math"/>
                <a:cs typeface="Calibri"/>
              </a:rPr>
              <a:t>EC</a:t>
            </a:r>
            <a:r>
              <a:rPr lang="en-US" b="1">
                <a:latin typeface="Calibri"/>
                <a:ea typeface="Cambria Math"/>
                <a:cs typeface="Calibri"/>
              </a:rPr>
              <a:t> </a:t>
            </a:r>
            <a:r>
              <a:rPr lang="en-US" b="1">
                <a:latin typeface="Cambria Math"/>
                <a:ea typeface="Cambria Math"/>
                <a:cs typeface="Calibri"/>
              </a:rPr>
              <a:t>≥ </a:t>
            </a:r>
            <a:r>
              <a:rPr lang="en-US" b="1">
                <a:latin typeface="Century Gothic"/>
                <a:ea typeface="Cambria Math"/>
                <a:cs typeface="Calibri"/>
              </a:rPr>
              <a:t>12 will support a few forage species </a:t>
            </a:r>
            <a:r>
              <a:rPr lang="en-US">
                <a:latin typeface="Century Gothic"/>
                <a:ea typeface="Cambria Math"/>
                <a:cs typeface="Calibri"/>
              </a:rPr>
              <a:t>(tall wheatgrass, pubescent wheatgrass, alkali sacaton, Russian wildrye</a:t>
            </a:r>
            <a:endParaRPr lang="en-US">
              <a:cs typeface="Calibri" panose="020F0502020204030204"/>
            </a:endParaRPr>
          </a:p>
          <a:p>
            <a:pPr marL="285750" indent="-285750">
              <a:buFont typeface="Wingdings"/>
              <a:buChar char="§"/>
            </a:pPr>
            <a:endParaRPr lang="en-US">
              <a:latin typeface="Century Gothic"/>
              <a:ea typeface="Cambria Math"/>
              <a:cs typeface="Calibri"/>
            </a:endParaRPr>
          </a:p>
          <a:p>
            <a:pPr marL="285750" indent="-285750">
              <a:buFont typeface="Wingdings"/>
              <a:buChar char="§"/>
            </a:pPr>
            <a:r>
              <a:rPr lang="en-US">
                <a:latin typeface="Century Gothic"/>
                <a:ea typeface="Cambria Math"/>
                <a:cs typeface="Calibri"/>
              </a:rPr>
              <a:t>EC </a:t>
            </a:r>
            <a:r>
              <a:rPr lang="en-US">
                <a:latin typeface="Cambria Math"/>
                <a:ea typeface="Cambria Math"/>
                <a:cs typeface="Calibri"/>
              </a:rPr>
              <a:t>≥</a:t>
            </a:r>
            <a:r>
              <a:rPr lang="en-US">
                <a:latin typeface="Century Gothic"/>
                <a:ea typeface="Cambria Math"/>
                <a:cs typeface="Calibri"/>
              </a:rPr>
              <a:t> 30 will not grow forage</a:t>
            </a:r>
            <a:endParaRPr lang="en-US">
              <a:cs typeface="Calibri" panose="020F0502020204030204"/>
            </a:endParaRPr>
          </a:p>
          <a:p>
            <a:pPr marL="285750" indent="-285750">
              <a:buFont typeface="Wingdings"/>
              <a:buChar char="§"/>
            </a:pPr>
            <a:endParaRPr lang="en-US">
              <a:latin typeface="Cambria Math"/>
              <a:ea typeface="Cambria Math"/>
              <a:cs typeface="Calibri"/>
            </a:endParaRPr>
          </a:p>
        </p:txBody>
      </p:sp>
      <p:sp>
        <p:nvSpPr>
          <p:cNvPr id="17" name="Rectangle 16">
            <a:extLst>
              <a:ext uri="{FF2B5EF4-FFF2-40B4-BE49-F238E27FC236}">
                <a16:creationId xmlns:a16="http://schemas.microsoft.com/office/drawing/2014/main" id="{9B890359-5346-3001-24D2-4394F26DF0FE}"/>
              </a:ext>
            </a:extLst>
          </p:cNvPr>
          <p:cNvSpPr/>
          <p:nvPr/>
        </p:nvSpPr>
        <p:spPr>
          <a:xfrm>
            <a:off x="66849" y="3769412"/>
            <a:ext cx="8103132" cy="1701632"/>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628CAB66-CCD5-0068-CF86-2B55B2490B47}"/>
              </a:ext>
            </a:extLst>
          </p:cNvPr>
          <p:cNvSpPr txBox="1"/>
          <p:nvPr/>
        </p:nvSpPr>
        <p:spPr>
          <a:xfrm>
            <a:off x="-430434" y="2655"/>
            <a:ext cx="90970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538135"/>
                </a:solidFill>
                <a:latin typeface="Century Gothic"/>
                <a:cs typeface="Calibri"/>
              </a:rPr>
              <a:t>Less Salts = Lower Probability for Salinity Stress </a:t>
            </a:r>
            <a:endParaRPr lang="en-US" sz="2800">
              <a:cs typeface="Calibri"/>
            </a:endParaRPr>
          </a:p>
        </p:txBody>
      </p:sp>
    </p:spTree>
    <p:extLst>
      <p:ext uri="{BB962C8B-B14F-4D97-AF65-F5344CB8AC3E}">
        <p14:creationId xmlns:p14="http://schemas.microsoft.com/office/powerpoint/2010/main" val="28042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825296-B5E8-E245-80B0-01232F501B84}"/>
              </a:ext>
            </a:extLst>
          </p:cNvPr>
          <p:cNvSpPr txBox="1"/>
          <p:nvPr/>
        </p:nvSpPr>
        <p:spPr>
          <a:xfrm>
            <a:off x="203201" y="183165"/>
            <a:ext cx="9232287" cy="546303"/>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950">
                <a:solidFill>
                  <a:schemeClr val="accent6">
                    <a:lumMod val="75000"/>
                  </a:schemeClr>
                </a:solidFill>
                <a:latin typeface="Century Gothic"/>
                <a:cs typeface="Calibri"/>
              </a:rPr>
              <a:t>Highest </a:t>
            </a:r>
            <a:r>
              <a:rPr lang="en-US" sz="2950" err="1">
                <a:solidFill>
                  <a:schemeClr val="accent6">
                    <a:lumMod val="75000"/>
                  </a:schemeClr>
                </a:solidFill>
                <a:latin typeface="Century Gothic"/>
                <a:cs typeface="Calibri"/>
              </a:rPr>
              <a:t>Fungal:Bacterial</a:t>
            </a:r>
            <a:r>
              <a:rPr lang="en-US" sz="2950">
                <a:solidFill>
                  <a:schemeClr val="accent6">
                    <a:lumMod val="75000"/>
                  </a:schemeClr>
                </a:solidFill>
                <a:latin typeface="Century Gothic"/>
                <a:cs typeface="Calibri"/>
              </a:rPr>
              <a:t> Ratio</a:t>
            </a:r>
          </a:p>
        </p:txBody>
      </p:sp>
      <p:graphicFrame>
        <p:nvGraphicFramePr>
          <p:cNvPr id="3" name="Table 2">
            <a:extLst>
              <a:ext uri="{FF2B5EF4-FFF2-40B4-BE49-F238E27FC236}">
                <a16:creationId xmlns:a16="http://schemas.microsoft.com/office/drawing/2014/main" id="{958BE6B7-C589-AC4D-9637-4C2D1F28DB80}"/>
              </a:ext>
            </a:extLst>
          </p:cNvPr>
          <p:cNvGraphicFramePr>
            <a:graphicFrameLocks noGrp="1"/>
          </p:cNvGraphicFramePr>
          <p:nvPr>
            <p:extLst>
              <p:ext uri="{D42A27DB-BD31-4B8C-83A1-F6EECF244321}">
                <p14:modId xmlns:p14="http://schemas.microsoft.com/office/powerpoint/2010/main" val="2775868868"/>
              </p:ext>
            </p:extLst>
          </p:nvPr>
        </p:nvGraphicFramePr>
        <p:xfrm>
          <a:off x="410870" y="1973454"/>
          <a:ext cx="6637301" cy="1186689"/>
        </p:xfrm>
        <a:graphic>
          <a:graphicData uri="http://schemas.openxmlformats.org/drawingml/2006/table">
            <a:tbl>
              <a:tblPr firstRow="1" bandRow="1">
                <a:tableStyleId>{5C22544A-7EE6-4342-B048-85BDC9FD1C3A}</a:tableStyleId>
              </a:tblPr>
              <a:tblGrid>
                <a:gridCol w="3688725">
                  <a:extLst>
                    <a:ext uri="{9D8B030D-6E8A-4147-A177-3AD203B41FA5}">
                      <a16:colId xmlns:a16="http://schemas.microsoft.com/office/drawing/2014/main" val="4074592314"/>
                    </a:ext>
                  </a:extLst>
                </a:gridCol>
                <a:gridCol w="632303">
                  <a:extLst>
                    <a:ext uri="{9D8B030D-6E8A-4147-A177-3AD203B41FA5}">
                      <a16:colId xmlns:a16="http://schemas.microsoft.com/office/drawing/2014/main" val="1039570953"/>
                    </a:ext>
                  </a:extLst>
                </a:gridCol>
                <a:gridCol w="772091">
                  <a:extLst>
                    <a:ext uri="{9D8B030D-6E8A-4147-A177-3AD203B41FA5}">
                      <a16:colId xmlns:a16="http://schemas.microsoft.com/office/drawing/2014/main" val="1923228623"/>
                    </a:ext>
                  </a:extLst>
                </a:gridCol>
                <a:gridCol w="772091">
                  <a:extLst>
                    <a:ext uri="{9D8B030D-6E8A-4147-A177-3AD203B41FA5}">
                      <a16:colId xmlns:a16="http://schemas.microsoft.com/office/drawing/2014/main" val="1051719795"/>
                    </a:ext>
                  </a:extLst>
                </a:gridCol>
                <a:gridCol w="772091">
                  <a:extLst>
                    <a:ext uri="{9D8B030D-6E8A-4147-A177-3AD203B41FA5}">
                      <a16:colId xmlns:a16="http://schemas.microsoft.com/office/drawing/2014/main" val="2597697456"/>
                    </a:ext>
                  </a:extLst>
                </a:gridCol>
              </a:tblGrid>
              <a:tr h="395563">
                <a:tc>
                  <a:txBody>
                    <a:bodyPr/>
                    <a:lstStyle/>
                    <a:p>
                      <a:r>
                        <a:rPr lang="en-US" sz="1900" b="1">
                          <a:solidFill>
                            <a:schemeClr val="tx1"/>
                          </a:solidFill>
                          <a:latin typeface="Century Gothic" panose="020B0502020202020204" pitchFamily="34" charset="0"/>
                        </a:rPr>
                        <a:t>DNA copies / kg soil</a:t>
                      </a:r>
                    </a:p>
                  </a:txBody>
                  <a:tcPr marL="97536" marR="97536" marT="48768" marB="48768">
                    <a:solidFill>
                      <a:schemeClr val="bg2"/>
                    </a:solidFill>
                  </a:tcPr>
                </a:tc>
                <a:tc>
                  <a:txBody>
                    <a:bodyPr/>
                    <a:lstStyle/>
                    <a:p>
                      <a:r>
                        <a:rPr lang="en-US" sz="1900" b="1">
                          <a:solidFill>
                            <a:schemeClr val="accent1">
                              <a:lumMod val="75000"/>
                            </a:schemeClr>
                          </a:solidFill>
                          <a:latin typeface="Century Gothic" panose="020B0502020202020204" pitchFamily="34" charset="0"/>
                        </a:rPr>
                        <a:t>1</a:t>
                      </a:r>
                    </a:p>
                  </a:txBody>
                  <a:tcPr marL="97536" marR="97536" marT="48768" marB="48768">
                    <a:solidFill>
                      <a:schemeClr val="bg2"/>
                    </a:solidFill>
                  </a:tcPr>
                </a:tc>
                <a:tc>
                  <a:txBody>
                    <a:bodyPr/>
                    <a:lstStyle/>
                    <a:p>
                      <a:r>
                        <a:rPr lang="en-US" sz="1900" b="1">
                          <a:solidFill>
                            <a:srgbClr val="C00000"/>
                          </a:solidFill>
                          <a:latin typeface="Century Gothic" panose="020B0502020202020204" pitchFamily="34" charset="0"/>
                        </a:rPr>
                        <a:t>2</a:t>
                      </a:r>
                    </a:p>
                  </a:txBody>
                  <a:tcPr marL="97536" marR="97536" marT="48768" marB="48768">
                    <a:solidFill>
                      <a:schemeClr val="bg2"/>
                    </a:solidFill>
                  </a:tcPr>
                </a:tc>
                <a:tc>
                  <a:txBody>
                    <a:bodyPr/>
                    <a:lstStyle/>
                    <a:p>
                      <a:r>
                        <a:rPr lang="en-US" sz="1900" b="1">
                          <a:solidFill>
                            <a:schemeClr val="accent6"/>
                          </a:solidFill>
                          <a:latin typeface="Century Gothic" panose="020B0502020202020204" pitchFamily="34" charset="0"/>
                        </a:rPr>
                        <a:t>3</a:t>
                      </a:r>
                    </a:p>
                  </a:txBody>
                  <a:tcPr marL="97536" marR="97536" marT="48768" marB="48768">
                    <a:solidFill>
                      <a:schemeClr val="bg2"/>
                    </a:solidFill>
                  </a:tcPr>
                </a:tc>
                <a:tc>
                  <a:txBody>
                    <a:bodyPr/>
                    <a:lstStyle/>
                    <a:p>
                      <a:r>
                        <a:rPr lang="en-US" sz="1900" b="1">
                          <a:solidFill>
                            <a:srgbClr val="7030A0"/>
                          </a:solidFill>
                          <a:latin typeface="Century Gothic" panose="020B0502020202020204" pitchFamily="34" charset="0"/>
                        </a:rPr>
                        <a:t>4</a:t>
                      </a:r>
                    </a:p>
                  </a:txBody>
                  <a:tcPr marL="97536" marR="97536" marT="48768" marB="48768">
                    <a:solidFill>
                      <a:schemeClr val="bg2"/>
                    </a:solidFill>
                  </a:tcPr>
                </a:tc>
                <a:extLst>
                  <a:ext uri="{0D108BD9-81ED-4DB2-BD59-A6C34878D82A}">
                    <a16:rowId xmlns:a16="http://schemas.microsoft.com/office/drawing/2014/main" val="2892599783"/>
                  </a:ext>
                </a:extLst>
              </a:tr>
              <a:tr h="395563">
                <a:tc>
                  <a:txBody>
                    <a:bodyPr/>
                    <a:lstStyle/>
                    <a:p>
                      <a:r>
                        <a:rPr lang="en-US" sz="1900">
                          <a:latin typeface="Century Gothic" panose="020B0502020202020204" pitchFamily="34" charset="0"/>
                        </a:rPr>
                        <a:t>Total Microbial Biomass *10</a:t>
                      </a:r>
                      <a:r>
                        <a:rPr lang="en-US" sz="1900" baseline="30000">
                          <a:latin typeface="Century Gothic" panose="020B0502020202020204" pitchFamily="34" charset="0"/>
                        </a:rPr>
                        <a:t>7</a:t>
                      </a:r>
                    </a:p>
                  </a:txBody>
                  <a:tcPr marL="97536" marR="97536" marT="48768" marB="48768"/>
                </a:tc>
                <a:tc>
                  <a:txBody>
                    <a:bodyPr/>
                    <a:lstStyle/>
                    <a:p>
                      <a:r>
                        <a:rPr lang="en-US" sz="1900">
                          <a:latin typeface="Century Gothic" panose="020B0502020202020204" pitchFamily="34" charset="0"/>
                        </a:rPr>
                        <a:t>0.7</a:t>
                      </a:r>
                    </a:p>
                  </a:txBody>
                  <a:tcPr marL="97536" marR="97536" marT="48768" marB="48768"/>
                </a:tc>
                <a:tc>
                  <a:txBody>
                    <a:bodyPr/>
                    <a:lstStyle/>
                    <a:p>
                      <a:r>
                        <a:rPr lang="en-US" sz="1900">
                          <a:latin typeface="Century Gothic" panose="020B0502020202020204" pitchFamily="34" charset="0"/>
                        </a:rPr>
                        <a:t>1.1</a:t>
                      </a:r>
                    </a:p>
                  </a:txBody>
                  <a:tcPr marL="97536" marR="97536" marT="48768" marB="48768"/>
                </a:tc>
                <a:tc>
                  <a:txBody>
                    <a:bodyPr/>
                    <a:lstStyle/>
                    <a:p>
                      <a:r>
                        <a:rPr lang="en-US" sz="1900">
                          <a:latin typeface="Century Gothic" panose="020B0502020202020204" pitchFamily="34" charset="0"/>
                        </a:rPr>
                        <a:t>0.03</a:t>
                      </a:r>
                    </a:p>
                  </a:txBody>
                  <a:tcPr marL="97536" marR="97536" marT="48768" marB="48768"/>
                </a:tc>
                <a:tc>
                  <a:txBody>
                    <a:bodyPr/>
                    <a:lstStyle/>
                    <a:p>
                      <a:r>
                        <a:rPr lang="en-US" sz="1900">
                          <a:latin typeface="Century Gothic" panose="020B0502020202020204" pitchFamily="34" charset="0"/>
                        </a:rPr>
                        <a:t>0.01</a:t>
                      </a:r>
                    </a:p>
                  </a:txBody>
                  <a:tcPr marL="97536" marR="97536" marT="48768" marB="48768"/>
                </a:tc>
                <a:extLst>
                  <a:ext uri="{0D108BD9-81ED-4DB2-BD59-A6C34878D82A}">
                    <a16:rowId xmlns:a16="http://schemas.microsoft.com/office/drawing/2014/main" val="2076344865"/>
                  </a:ext>
                </a:extLst>
              </a:tr>
              <a:tr h="395563">
                <a:tc>
                  <a:txBody>
                    <a:bodyPr/>
                    <a:lstStyle/>
                    <a:p>
                      <a:r>
                        <a:rPr lang="en-US" sz="1900">
                          <a:latin typeface="Century Gothic" panose="020B0502020202020204" pitchFamily="34" charset="0"/>
                        </a:rPr>
                        <a:t>Fungi</a:t>
                      </a:r>
                    </a:p>
                  </a:txBody>
                  <a:tcPr marL="97536" marR="97536" marT="48768" marB="48768"/>
                </a:tc>
                <a:tc>
                  <a:txBody>
                    <a:bodyPr/>
                    <a:lstStyle/>
                    <a:p>
                      <a:r>
                        <a:rPr lang="en-US" sz="1900">
                          <a:latin typeface="Century Gothic" panose="020B0502020202020204" pitchFamily="34" charset="0"/>
                        </a:rPr>
                        <a:t>1.7</a:t>
                      </a:r>
                    </a:p>
                  </a:txBody>
                  <a:tcPr marL="97536" marR="97536" marT="48768" marB="48768"/>
                </a:tc>
                <a:tc>
                  <a:txBody>
                    <a:bodyPr/>
                    <a:lstStyle/>
                    <a:p>
                      <a:r>
                        <a:rPr lang="en-US" sz="1900">
                          <a:latin typeface="Century Gothic" panose="020B0502020202020204" pitchFamily="34" charset="0"/>
                        </a:rPr>
                        <a:t>9.8</a:t>
                      </a:r>
                    </a:p>
                  </a:txBody>
                  <a:tcPr marL="97536" marR="97536" marT="48768" marB="48768"/>
                </a:tc>
                <a:tc>
                  <a:txBody>
                    <a:bodyPr/>
                    <a:lstStyle/>
                    <a:p>
                      <a:r>
                        <a:rPr lang="en-US" sz="1900">
                          <a:latin typeface="Century Gothic" panose="020B0502020202020204" pitchFamily="34" charset="0"/>
                        </a:rPr>
                        <a:t>59.4</a:t>
                      </a:r>
                    </a:p>
                  </a:txBody>
                  <a:tcPr marL="97536" marR="97536" marT="48768" marB="48768"/>
                </a:tc>
                <a:tc>
                  <a:txBody>
                    <a:bodyPr/>
                    <a:lstStyle/>
                    <a:p>
                      <a:r>
                        <a:rPr lang="en-US" sz="1900">
                          <a:latin typeface="Century Gothic" panose="020B0502020202020204" pitchFamily="34" charset="0"/>
                        </a:rPr>
                        <a:t>22.8</a:t>
                      </a:r>
                    </a:p>
                  </a:txBody>
                  <a:tcPr marL="97536" marR="97536" marT="48768" marB="48768"/>
                </a:tc>
                <a:extLst>
                  <a:ext uri="{0D108BD9-81ED-4DB2-BD59-A6C34878D82A}">
                    <a16:rowId xmlns:a16="http://schemas.microsoft.com/office/drawing/2014/main" val="2223795200"/>
                  </a:ext>
                </a:extLst>
              </a:tr>
            </a:tbl>
          </a:graphicData>
        </a:graphic>
      </p:graphicFrame>
      <p:sp>
        <p:nvSpPr>
          <p:cNvPr id="5" name="TextBox 4">
            <a:extLst>
              <a:ext uri="{FF2B5EF4-FFF2-40B4-BE49-F238E27FC236}">
                <a16:creationId xmlns:a16="http://schemas.microsoft.com/office/drawing/2014/main" id="{6AE4A000-CF63-1A40-A648-B09F9676D8B3}"/>
              </a:ext>
            </a:extLst>
          </p:cNvPr>
          <p:cNvSpPr txBox="1"/>
          <p:nvPr/>
        </p:nvSpPr>
        <p:spPr>
          <a:xfrm>
            <a:off x="674097" y="3307157"/>
            <a:ext cx="4205127" cy="2724848"/>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marL="365760" indent="-365760">
              <a:buFont typeface="Wingdings" pitchFamily="2" charset="2"/>
              <a:buChar char="Ø"/>
            </a:pPr>
            <a:r>
              <a:rPr lang="en-US" sz="2133">
                <a:latin typeface="Century Gothic" panose="020B0502020202020204" pitchFamily="34" charset="0"/>
              </a:rPr>
              <a:t>Microbial Biomass</a:t>
            </a:r>
            <a:endParaRPr lang="en-US"/>
          </a:p>
          <a:p>
            <a:pPr marL="487045" lvl="1"/>
            <a:r>
              <a:rPr lang="en-US" sz="2133">
                <a:latin typeface="Century Gothic" panose="020B0502020202020204" pitchFamily="34" charset="0"/>
              </a:rPr>
              <a:t>	Highest </a:t>
            </a:r>
            <a:r>
              <a:rPr lang="en-US" sz="2133">
                <a:latin typeface="Century Gothic" panose="020B0502020202020204" pitchFamily="34" charset="0"/>
                <a:sym typeface="Wingdings" pitchFamily="2" charset="2"/>
              </a:rPr>
              <a:t> Lowest</a:t>
            </a:r>
            <a:endParaRPr lang="en-US" sz="2133">
              <a:latin typeface="Century Gothic" panose="020B0502020202020204" pitchFamily="34" charset="0"/>
            </a:endParaRPr>
          </a:p>
          <a:p>
            <a:pPr marL="487045" lvl="1"/>
            <a:r>
              <a:rPr lang="en-US" sz="2100">
                <a:latin typeface="Century Gothic"/>
              </a:rPr>
              <a:t>	</a:t>
            </a:r>
            <a:r>
              <a:rPr lang="en-US" sz="2100">
                <a:solidFill>
                  <a:srgbClr val="C00000"/>
                </a:solidFill>
                <a:latin typeface="Century Gothic"/>
              </a:rPr>
              <a:t>2</a:t>
            </a:r>
            <a:r>
              <a:rPr lang="en-US" sz="2100">
                <a:latin typeface="Century Gothic"/>
              </a:rPr>
              <a:t> &gt; </a:t>
            </a:r>
            <a:r>
              <a:rPr lang="en-US" sz="2100">
                <a:solidFill>
                  <a:srgbClr val="0070C0"/>
                </a:solidFill>
                <a:latin typeface="Century Gothic"/>
              </a:rPr>
              <a:t>1</a:t>
            </a:r>
            <a:r>
              <a:rPr lang="en-US" sz="2100">
                <a:latin typeface="Century Gothic"/>
              </a:rPr>
              <a:t> &gt; </a:t>
            </a:r>
            <a:r>
              <a:rPr lang="en-US" sz="2100" b="1">
                <a:solidFill>
                  <a:schemeClr val="accent6"/>
                </a:solidFill>
                <a:latin typeface="Century Gothic"/>
              </a:rPr>
              <a:t>3</a:t>
            </a:r>
            <a:r>
              <a:rPr lang="en-US" sz="2100">
                <a:latin typeface="Century Gothic"/>
              </a:rPr>
              <a:t> &gt; </a:t>
            </a:r>
            <a:r>
              <a:rPr lang="en-US" sz="2100">
                <a:solidFill>
                  <a:srgbClr val="7030A0"/>
                </a:solidFill>
                <a:latin typeface="Century Gothic"/>
              </a:rPr>
              <a:t>4</a:t>
            </a:r>
          </a:p>
          <a:p>
            <a:pPr marL="365760" indent="-365760">
              <a:buFont typeface="Wingdings" pitchFamily="2" charset="2"/>
              <a:buChar char="Ø"/>
            </a:pPr>
            <a:endParaRPr lang="en-US" sz="2133">
              <a:latin typeface="Century Gothic" panose="020B0502020202020204" pitchFamily="34" charset="0"/>
            </a:endParaRPr>
          </a:p>
          <a:p>
            <a:pPr marL="365760" indent="-365760">
              <a:buFont typeface="Wingdings" pitchFamily="2" charset="2"/>
              <a:buChar char="Ø"/>
            </a:pPr>
            <a:r>
              <a:rPr lang="en-US" sz="2133">
                <a:latin typeface="Century Gothic" panose="020B0502020202020204" pitchFamily="34" charset="0"/>
              </a:rPr>
              <a:t>Fungal : Bacteria Ratio</a:t>
            </a:r>
          </a:p>
          <a:p>
            <a:r>
              <a:rPr lang="en-US" sz="2133">
                <a:latin typeface="Century Gothic" panose="020B0502020202020204" pitchFamily="34" charset="0"/>
              </a:rPr>
              <a:t>	Highest </a:t>
            </a:r>
            <a:r>
              <a:rPr lang="en-US" sz="2133">
                <a:latin typeface="Century Gothic" panose="020B0502020202020204" pitchFamily="34" charset="0"/>
                <a:sym typeface="Wingdings" pitchFamily="2" charset="2"/>
              </a:rPr>
              <a:t> Lowest</a:t>
            </a:r>
          </a:p>
          <a:p>
            <a:r>
              <a:rPr lang="en-US" sz="2100">
                <a:latin typeface="Century Gothic"/>
                <a:sym typeface="Wingdings" pitchFamily="2" charset="2"/>
              </a:rPr>
              <a:t>	</a:t>
            </a:r>
            <a:r>
              <a:rPr lang="en-US" sz="2100" b="1">
                <a:solidFill>
                  <a:schemeClr val="accent6"/>
                </a:solidFill>
                <a:latin typeface="Century Gothic"/>
              </a:rPr>
              <a:t>3</a:t>
            </a:r>
            <a:r>
              <a:rPr lang="en-US" sz="2100">
                <a:latin typeface="Century Gothic"/>
              </a:rPr>
              <a:t> &gt; </a:t>
            </a:r>
            <a:r>
              <a:rPr lang="en-US" sz="2100">
                <a:solidFill>
                  <a:srgbClr val="7030A0"/>
                </a:solidFill>
                <a:latin typeface="Century Gothic"/>
              </a:rPr>
              <a:t>4</a:t>
            </a:r>
            <a:r>
              <a:rPr lang="en-US" sz="2100">
                <a:latin typeface="Century Gothic"/>
              </a:rPr>
              <a:t> &gt; </a:t>
            </a:r>
            <a:r>
              <a:rPr lang="en-US" sz="2100">
                <a:solidFill>
                  <a:srgbClr val="C00000"/>
                </a:solidFill>
                <a:latin typeface="Century Gothic"/>
              </a:rPr>
              <a:t>2</a:t>
            </a:r>
            <a:r>
              <a:rPr lang="en-US" sz="2100">
                <a:latin typeface="Century Gothic"/>
              </a:rPr>
              <a:t> &gt;</a:t>
            </a:r>
            <a:r>
              <a:rPr lang="en-US" sz="2100">
                <a:solidFill>
                  <a:schemeClr val="accent1"/>
                </a:solidFill>
                <a:latin typeface="Century Gothic"/>
              </a:rPr>
              <a:t> 1</a:t>
            </a:r>
          </a:p>
          <a:p>
            <a:pPr marL="365760" indent="-365760">
              <a:buFont typeface="Wingdings" pitchFamily="2" charset="2"/>
              <a:buChar char="Ø"/>
            </a:pPr>
            <a:endParaRPr lang="en-US" sz="2133">
              <a:latin typeface="Century Gothic" panose="020B0502020202020204" pitchFamily="34" charset="0"/>
            </a:endParaRPr>
          </a:p>
        </p:txBody>
      </p:sp>
      <p:sp>
        <p:nvSpPr>
          <p:cNvPr id="6" name="TextBox 5">
            <a:extLst>
              <a:ext uri="{FF2B5EF4-FFF2-40B4-BE49-F238E27FC236}">
                <a16:creationId xmlns:a16="http://schemas.microsoft.com/office/drawing/2014/main" id="{0BD7DF8C-366D-C544-96D6-051924AB2B10}"/>
              </a:ext>
            </a:extLst>
          </p:cNvPr>
          <p:cNvSpPr txBox="1"/>
          <p:nvPr/>
        </p:nvSpPr>
        <p:spPr>
          <a:xfrm>
            <a:off x="2079563" y="1525117"/>
            <a:ext cx="6943727"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48">
                <a:latin typeface="Century Gothic" panose="020B0502020202020204" pitchFamily="34" charset="0"/>
              </a:rPr>
              <a:t>Compost Type</a:t>
            </a:r>
          </a:p>
        </p:txBody>
      </p:sp>
      <p:pic>
        <p:nvPicPr>
          <p:cNvPr id="14" name="Picture 13" descr="A close up of a map&#10;&#10;Description automatically generated">
            <a:extLst>
              <a:ext uri="{FF2B5EF4-FFF2-40B4-BE49-F238E27FC236}">
                <a16:creationId xmlns:a16="http://schemas.microsoft.com/office/drawing/2014/main" id="{97278BD2-3F32-494F-864F-98333CEA5C06}"/>
              </a:ext>
            </a:extLst>
          </p:cNvPr>
          <p:cNvPicPr>
            <a:picLocks noChangeAspect="1"/>
          </p:cNvPicPr>
          <p:nvPr/>
        </p:nvPicPr>
        <p:blipFill rotWithShape="1">
          <a:blip r:embed="rId3"/>
          <a:srcRect r="10486" b="9833"/>
          <a:stretch/>
        </p:blipFill>
        <p:spPr>
          <a:xfrm>
            <a:off x="7300485" y="738023"/>
            <a:ext cx="5256878" cy="5124422"/>
          </a:xfrm>
          <a:prstGeom prst="rect">
            <a:avLst/>
          </a:prstGeom>
        </p:spPr>
      </p:pic>
      <p:sp>
        <p:nvSpPr>
          <p:cNvPr id="9" name="TextBox 8">
            <a:extLst>
              <a:ext uri="{FF2B5EF4-FFF2-40B4-BE49-F238E27FC236}">
                <a16:creationId xmlns:a16="http://schemas.microsoft.com/office/drawing/2014/main" id="{A2A64F2B-B4C2-9145-8E6A-E88A32E26C8B}"/>
              </a:ext>
            </a:extLst>
          </p:cNvPr>
          <p:cNvSpPr txBox="1"/>
          <p:nvPr/>
        </p:nvSpPr>
        <p:spPr>
          <a:xfrm>
            <a:off x="8744916" y="405994"/>
            <a:ext cx="3017520" cy="407484"/>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00">
                <a:solidFill>
                  <a:schemeClr val="accent6">
                    <a:lumMod val="75000"/>
                  </a:schemeClr>
                </a:solidFill>
                <a:latin typeface="Century Gothic"/>
              </a:rPr>
              <a:t>Phases of Composting</a:t>
            </a:r>
          </a:p>
        </p:txBody>
      </p:sp>
      <p:sp>
        <p:nvSpPr>
          <p:cNvPr id="15" name="TextBox 14">
            <a:extLst>
              <a:ext uri="{FF2B5EF4-FFF2-40B4-BE49-F238E27FC236}">
                <a16:creationId xmlns:a16="http://schemas.microsoft.com/office/drawing/2014/main" id="{29CA4381-CC15-E448-8BCF-C630805AAB6E}"/>
              </a:ext>
            </a:extLst>
          </p:cNvPr>
          <p:cNvSpPr txBox="1"/>
          <p:nvPr/>
        </p:nvSpPr>
        <p:spPr>
          <a:xfrm>
            <a:off x="9887903" y="5904413"/>
            <a:ext cx="3017520" cy="492443"/>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1280" i="1">
                <a:latin typeface="Century Gothic" panose="020B0502020202020204" pitchFamily="34" charset="0"/>
              </a:rPr>
              <a:t>Image Adapted from Fischer 2012 (From Ward Guide)</a:t>
            </a:r>
          </a:p>
        </p:txBody>
      </p:sp>
      <p:sp>
        <p:nvSpPr>
          <p:cNvPr id="17" name="Rectangle 16">
            <a:extLst>
              <a:ext uri="{FF2B5EF4-FFF2-40B4-BE49-F238E27FC236}">
                <a16:creationId xmlns:a16="http://schemas.microsoft.com/office/drawing/2014/main" id="{68419B30-5833-67D2-F8B6-2449A99C7B8E}"/>
              </a:ext>
            </a:extLst>
          </p:cNvPr>
          <p:cNvSpPr/>
          <p:nvPr/>
        </p:nvSpPr>
        <p:spPr>
          <a:xfrm>
            <a:off x="0" y="6386690"/>
            <a:ext cx="13035281" cy="928511"/>
          </a:xfrm>
          <a:prstGeom prst="rect">
            <a:avLst/>
          </a:prstGeom>
          <a:gradFill>
            <a:gsLst>
              <a:gs pos="44000">
                <a:srgbClr val="135634"/>
              </a:gs>
              <a:gs pos="100000">
                <a:srgbClr val="1B5743"/>
              </a:gs>
            </a:gsLst>
            <a:lin ang="5400000" scaled="0"/>
          </a:gradFill>
          <a:ln>
            <a:solidFill>
              <a:srgbClr val="0B410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pic>
        <p:nvPicPr>
          <p:cNvPr id="19" name="Picture 3" descr="A black and white sign with white text&#10;&#10;Description automatically generated">
            <a:extLst>
              <a:ext uri="{FF2B5EF4-FFF2-40B4-BE49-F238E27FC236}">
                <a16:creationId xmlns:a16="http://schemas.microsoft.com/office/drawing/2014/main" id="{D5C17BC9-4FD0-42E9-D37F-1F7A2EDB9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533704"/>
            <a:ext cx="5621867"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descr="A picture containing drawing&#10;&#10;Description automatically generated">
            <a:extLst>
              <a:ext uri="{FF2B5EF4-FFF2-40B4-BE49-F238E27FC236}">
                <a16:creationId xmlns:a16="http://schemas.microsoft.com/office/drawing/2014/main" id="{937E4359-0863-2F38-46F2-05D5DBA7145D}"/>
              </a:ext>
            </a:extLst>
          </p:cNvPr>
          <p:cNvPicPr>
            <a:picLocks noChangeAspect="1"/>
          </p:cNvPicPr>
          <p:nvPr/>
        </p:nvPicPr>
        <p:blipFill>
          <a:blip r:embed="rId5"/>
          <a:stretch>
            <a:fillRect/>
          </a:stretch>
        </p:blipFill>
        <p:spPr>
          <a:xfrm>
            <a:off x="8802096" y="6411153"/>
            <a:ext cx="4051218" cy="898902"/>
          </a:xfrm>
          <a:prstGeom prst="rect">
            <a:avLst/>
          </a:prstGeom>
        </p:spPr>
      </p:pic>
      <p:sp>
        <p:nvSpPr>
          <p:cNvPr id="23" name="Rectangle 22">
            <a:extLst>
              <a:ext uri="{FF2B5EF4-FFF2-40B4-BE49-F238E27FC236}">
                <a16:creationId xmlns:a16="http://schemas.microsoft.com/office/drawing/2014/main" id="{70CF30FE-7335-5A24-A175-FECC959D649F}"/>
              </a:ext>
            </a:extLst>
          </p:cNvPr>
          <p:cNvSpPr/>
          <p:nvPr/>
        </p:nvSpPr>
        <p:spPr>
          <a:xfrm>
            <a:off x="5402502" y="1927367"/>
            <a:ext cx="818036" cy="1295234"/>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579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872400" y="1032004"/>
            <a:ext cx="6789607" cy="525785"/>
          </a:xfrm>
          <a:prstGeom prst="rect">
            <a:avLst/>
          </a:prstGeom>
        </p:spPr>
        <p:txBody>
          <a:bodyPr lIns="0" tIns="0" rIns="0" bIns="0" rtlCol="0" anchor="t">
            <a:spAutoFit/>
          </a:bodyPr>
          <a:lstStyle/>
          <a:p>
            <a:pPr>
              <a:lnSpc>
                <a:spcPts val="4053"/>
              </a:lnSpc>
            </a:pPr>
            <a:r>
              <a:rPr lang="en-US" sz="4266">
                <a:solidFill>
                  <a:srgbClr val="000000"/>
                </a:solidFill>
                <a:latin typeface="Vitesse 2"/>
              </a:rPr>
              <a:t>Experimental Design</a:t>
            </a:r>
          </a:p>
        </p:txBody>
      </p:sp>
      <p:sp>
        <p:nvSpPr>
          <p:cNvPr id="3" name="TextBox 3"/>
          <p:cNvSpPr txBox="1"/>
          <p:nvPr/>
        </p:nvSpPr>
        <p:spPr>
          <a:xfrm>
            <a:off x="872400" y="1667380"/>
            <a:ext cx="5932869" cy="1181791"/>
          </a:xfrm>
          <a:prstGeom prst="rect">
            <a:avLst/>
          </a:prstGeom>
        </p:spPr>
        <p:txBody>
          <a:bodyPr wrap="square" lIns="0" tIns="0" rIns="0" bIns="0" rtlCol="0" anchor="t">
            <a:spAutoFit/>
          </a:bodyPr>
          <a:lstStyle/>
          <a:p>
            <a:pPr>
              <a:lnSpc>
                <a:spcPts val="1824"/>
              </a:lnSpc>
            </a:pPr>
            <a:r>
              <a:rPr lang="en-US" sz="1920">
                <a:solidFill>
                  <a:srgbClr val="CC5430"/>
                </a:solidFill>
                <a:latin typeface="Proxima Nova"/>
              </a:rPr>
              <a:t>Compost Only x 6</a:t>
            </a:r>
          </a:p>
          <a:p>
            <a:pPr>
              <a:lnSpc>
                <a:spcPts val="1824"/>
              </a:lnSpc>
            </a:pPr>
            <a:r>
              <a:rPr lang="en-US" sz="1920">
                <a:solidFill>
                  <a:srgbClr val="CC5430"/>
                </a:solidFill>
                <a:latin typeface="Proxima Nova"/>
              </a:rPr>
              <a:t>Compost + Fertilizer x 6</a:t>
            </a:r>
          </a:p>
          <a:p>
            <a:pPr>
              <a:lnSpc>
                <a:spcPts val="1824"/>
              </a:lnSpc>
            </a:pPr>
            <a:r>
              <a:rPr lang="en-US" sz="1920">
                <a:solidFill>
                  <a:srgbClr val="CC5430"/>
                </a:solidFill>
                <a:latin typeface="Proxima Nova"/>
              </a:rPr>
              <a:t>Fertilizer Only x 6</a:t>
            </a:r>
          </a:p>
          <a:p>
            <a:pPr>
              <a:lnSpc>
                <a:spcPts val="1824"/>
              </a:lnSpc>
            </a:pPr>
            <a:r>
              <a:rPr lang="en-US" sz="1920">
                <a:solidFill>
                  <a:srgbClr val="CC5430"/>
                </a:solidFill>
                <a:latin typeface="Proxima Nova"/>
              </a:rPr>
              <a:t>Control x 6</a:t>
            </a:r>
          </a:p>
          <a:p>
            <a:pPr>
              <a:lnSpc>
                <a:spcPts val="1824"/>
              </a:lnSpc>
            </a:pPr>
            <a:r>
              <a:rPr lang="en-US" sz="1920">
                <a:solidFill>
                  <a:srgbClr val="CC5430"/>
                </a:solidFill>
                <a:latin typeface="Proxima Nova"/>
              </a:rPr>
              <a:t>Sites x 2</a:t>
            </a:r>
          </a:p>
        </p:txBody>
      </p:sp>
      <p:pic>
        <p:nvPicPr>
          <p:cNvPr id="4" name="Picture 4"/>
          <p:cNvPicPr>
            <a:picLocks noChangeAspect="1"/>
          </p:cNvPicPr>
          <p:nvPr/>
        </p:nvPicPr>
        <p:blipFill>
          <a:blip r:embed="rId3"/>
          <a:srcRect l="5551" t="39236" r="1998" b="22346"/>
          <a:stretch>
            <a:fillRect/>
          </a:stretch>
        </p:blipFill>
        <p:spPr>
          <a:xfrm>
            <a:off x="-886501" y="2849171"/>
            <a:ext cx="14276897" cy="4449505"/>
          </a:xfrm>
          <a:prstGeom prst="rect">
            <a:avLst/>
          </a:prstGeom>
        </p:spPr>
      </p:pic>
      <p:grpSp>
        <p:nvGrpSpPr>
          <p:cNvPr id="5" name="Group 5"/>
          <p:cNvGrpSpPr/>
          <p:nvPr/>
        </p:nvGrpSpPr>
        <p:grpSpPr>
          <a:xfrm>
            <a:off x="6113320" y="2736560"/>
            <a:ext cx="778169" cy="778169"/>
            <a:chOff x="0" y="0"/>
            <a:chExt cx="1037558" cy="1037558"/>
          </a:xfrm>
        </p:grpSpPr>
        <p:grpSp>
          <p:nvGrpSpPr>
            <p:cNvPr id="6" name="Group 6"/>
            <p:cNvGrpSpPr/>
            <p:nvPr/>
          </p:nvGrpSpPr>
          <p:grpSpPr>
            <a:xfrm>
              <a:off x="0" y="0"/>
              <a:ext cx="1037558" cy="103755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B"/>
              </a:solidFill>
            </p:spPr>
            <p:txBody>
              <a:bodyPr/>
              <a:lstStyle/>
              <a:p>
                <a:endParaRPr lang="en-US"/>
              </a:p>
            </p:txBody>
          </p:sp>
        </p:grpSp>
        <p:sp>
          <p:nvSpPr>
            <p:cNvPr id="8" name="AutoShape 8"/>
            <p:cNvSpPr/>
            <p:nvPr/>
          </p:nvSpPr>
          <p:spPr>
            <a:xfrm rot="5400000">
              <a:off x="315576" y="428183"/>
              <a:ext cx="406406" cy="0"/>
            </a:xfrm>
            <a:prstGeom prst="line">
              <a:avLst/>
            </a:prstGeom>
            <a:ln w="50800" cap="rnd">
              <a:solidFill>
                <a:srgbClr val="FFFFFF"/>
              </a:solidFill>
              <a:prstDash val="solid"/>
              <a:headEnd type="none" w="sm" len="sm"/>
              <a:tailEnd type="arrow" w="med" len="sm"/>
            </a:ln>
          </p:spPr>
          <p:txBody>
            <a:bodyPr/>
            <a:lstStyle/>
            <a:p>
              <a:endParaRPr lang="en-US"/>
            </a:p>
          </p:txBody>
        </p:sp>
      </p:grpSp>
      <p:sp>
        <p:nvSpPr>
          <p:cNvPr id="9" name="AutoShape 9"/>
          <p:cNvSpPr/>
          <p:nvPr/>
        </p:nvSpPr>
        <p:spPr>
          <a:xfrm rot="9144296">
            <a:off x="922055" y="5040480"/>
            <a:ext cx="3074639" cy="161448"/>
          </a:xfrm>
          <a:prstGeom prst="line">
            <a:avLst/>
          </a:prstGeom>
          <a:ln w="47625" cap="flat">
            <a:solidFill>
              <a:srgbClr val="FFFFFF"/>
            </a:solidFill>
            <a:prstDash val="solid"/>
            <a:headEnd type="none" w="sm" len="sm"/>
            <a:tailEnd type="arrow" w="med" len="sm"/>
          </a:ln>
        </p:spPr>
        <p:txBody>
          <a:bodyPr/>
          <a:lstStyle/>
          <a:p>
            <a:endParaRPr lang="en-US"/>
          </a:p>
        </p:txBody>
      </p:sp>
      <p:sp>
        <p:nvSpPr>
          <p:cNvPr id="10" name="AutoShape 10"/>
          <p:cNvSpPr/>
          <p:nvPr/>
        </p:nvSpPr>
        <p:spPr>
          <a:xfrm rot="2952078">
            <a:off x="3594900" y="5041544"/>
            <a:ext cx="1692259" cy="76506"/>
          </a:xfrm>
          <a:prstGeom prst="line">
            <a:avLst/>
          </a:prstGeom>
          <a:ln w="47625" cap="flat">
            <a:solidFill>
              <a:srgbClr val="FFFFFF"/>
            </a:solidFill>
            <a:prstDash val="solid"/>
            <a:headEnd type="none" w="sm" len="sm"/>
            <a:tailEnd type="arrow" w="med" len="sm"/>
          </a:ln>
        </p:spPr>
        <p:txBody>
          <a:bodyPr/>
          <a:lstStyle/>
          <a:p>
            <a:endParaRPr lang="en-US"/>
          </a:p>
        </p:txBody>
      </p:sp>
      <p:sp>
        <p:nvSpPr>
          <p:cNvPr id="11" name="AutoShape 11"/>
          <p:cNvSpPr/>
          <p:nvPr/>
        </p:nvSpPr>
        <p:spPr>
          <a:xfrm rot="991190" flipV="1">
            <a:off x="3847541" y="5038273"/>
            <a:ext cx="4635626" cy="83772"/>
          </a:xfrm>
          <a:prstGeom prst="line">
            <a:avLst/>
          </a:prstGeom>
          <a:ln w="47625" cap="flat">
            <a:solidFill>
              <a:srgbClr val="FFFFFF"/>
            </a:solidFill>
            <a:prstDash val="solid"/>
            <a:headEnd type="none" w="sm" len="sm"/>
            <a:tailEnd type="arrow" w="med" len="sm"/>
          </a:ln>
        </p:spPr>
        <p:txBody>
          <a:bodyPr/>
          <a:lstStyle/>
          <a:p>
            <a:endParaRPr lang="en-US"/>
          </a:p>
        </p:txBody>
      </p:sp>
      <p:sp>
        <p:nvSpPr>
          <p:cNvPr id="12" name="TextBox 12"/>
          <p:cNvSpPr txBox="1"/>
          <p:nvPr/>
        </p:nvSpPr>
        <p:spPr>
          <a:xfrm>
            <a:off x="1797175" y="4072168"/>
            <a:ext cx="4468094" cy="302006"/>
          </a:xfrm>
          <a:prstGeom prst="rect">
            <a:avLst/>
          </a:prstGeom>
        </p:spPr>
        <p:txBody>
          <a:bodyPr lIns="0" tIns="0" rIns="0" bIns="0" rtlCol="0" anchor="t">
            <a:spAutoFit/>
          </a:bodyPr>
          <a:lstStyle/>
          <a:p>
            <a:pPr algn="ctr">
              <a:lnSpc>
                <a:spcPts val="2520"/>
              </a:lnSpc>
            </a:pPr>
            <a:r>
              <a:rPr lang="en-US" sz="2000">
                <a:solidFill>
                  <a:srgbClr val="FFFFFF"/>
                </a:solidFill>
                <a:latin typeface="Vitesse 1"/>
              </a:rPr>
              <a:t>Compost Only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5551" t="39236" r="1998" b="22346"/>
          <a:stretch>
            <a:fillRect/>
          </a:stretch>
        </p:blipFill>
        <p:spPr>
          <a:xfrm>
            <a:off x="0" y="2849170"/>
            <a:ext cx="14329916" cy="4466029"/>
          </a:xfrm>
          <a:prstGeom prst="rect">
            <a:avLst/>
          </a:prstGeom>
        </p:spPr>
      </p:pic>
      <p:grpSp>
        <p:nvGrpSpPr>
          <p:cNvPr id="5" name="Group 5"/>
          <p:cNvGrpSpPr/>
          <p:nvPr/>
        </p:nvGrpSpPr>
        <p:grpSpPr>
          <a:xfrm>
            <a:off x="6113320" y="2736560"/>
            <a:ext cx="778169" cy="778169"/>
            <a:chOff x="0" y="0"/>
            <a:chExt cx="1037558" cy="1037558"/>
          </a:xfrm>
        </p:grpSpPr>
        <p:grpSp>
          <p:nvGrpSpPr>
            <p:cNvPr id="6" name="Group 6"/>
            <p:cNvGrpSpPr/>
            <p:nvPr/>
          </p:nvGrpSpPr>
          <p:grpSpPr>
            <a:xfrm>
              <a:off x="0" y="0"/>
              <a:ext cx="1037558" cy="103755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B"/>
              </a:solidFill>
            </p:spPr>
            <p:txBody>
              <a:bodyPr/>
              <a:lstStyle/>
              <a:p>
                <a:endParaRPr lang="en-US"/>
              </a:p>
            </p:txBody>
          </p:sp>
        </p:grpSp>
        <p:sp>
          <p:nvSpPr>
            <p:cNvPr id="8" name="AutoShape 8"/>
            <p:cNvSpPr/>
            <p:nvPr/>
          </p:nvSpPr>
          <p:spPr>
            <a:xfrm rot="5400000">
              <a:off x="315576" y="428183"/>
              <a:ext cx="406406" cy="0"/>
            </a:xfrm>
            <a:prstGeom prst="line">
              <a:avLst/>
            </a:prstGeom>
            <a:ln w="50800" cap="rnd">
              <a:solidFill>
                <a:srgbClr val="FFFFFF"/>
              </a:solidFill>
              <a:prstDash val="solid"/>
              <a:headEnd type="none" w="sm" len="sm"/>
              <a:tailEnd type="arrow" w="med" len="sm"/>
            </a:ln>
          </p:spPr>
          <p:txBody>
            <a:bodyPr/>
            <a:lstStyle/>
            <a:p>
              <a:endParaRPr lang="en-US"/>
            </a:p>
          </p:txBody>
        </p:sp>
      </p:grpSp>
      <p:sp>
        <p:nvSpPr>
          <p:cNvPr id="9" name="AutoShape 9"/>
          <p:cNvSpPr/>
          <p:nvPr/>
        </p:nvSpPr>
        <p:spPr>
          <a:xfrm rot="10262723" flipV="1">
            <a:off x="1853602" y="4631936"/>
            <a:ext cx="7219199" cy="421485"/>
          </a:xfrm>
          <a:prstGeom prst="line">
            <a:avLst/>
          </a:prstGeom>
          <a:ln w="47625" cap="flat">
            <a:solidFill>
              <a:srgbClr val="FFFFFF"/>
            </a:solidFill>
            <a:prstDash val="solid"/>
            <a:headEnd type="none" w="sm" len="sm"/>
            <a:tailEnd type="arrow" w="med" len="sm"/>
          </a:ln>
        </p:spPr>
        <p:txBody>
          <a:bodyPr/>
          <a:lstStyle/>
          <a:p>
            <a:endParaRPr lang="en-US"/>
          </a:p>
        </p:txBody>
      </p:sp>
      <p:sp>
        <p:nvSpPr>
          <p:cNvPr id="10" name="AutoShape 10"/>
          <p:cNvSpPr/>
          <p:nvPr/>
        </p:nvSpPr>
        <p:spPr>
          <a:xfrm rot="9194705" flipV="1">
            <a:off x="5577979" y="4888682"/>
            <a:ext cx="3650539" cy="208080"/>
          </a:xfrm>
          <a:prstGeom prst="line">
            <a:avLst/>
          </a:prstGeom>
          <a:ln w="47625" cap="flat">
            <a:solidFill>
              <a:srgbClr val="FFFFFF"/>
            </a:solidFill>
            <a:prstDash val="solid"/>
            <a:headEnd type="none" w="sm" len="sm"/>
            <a:tailEnd type="arrow" w="med" len="sm"/>
          </a:ln>
        </p:spPr>
        <p:txBody>
          <a:bodyPr/>
          <a:lstStyle/>
          <a:p>
            <a:endParaRPr lang="en-US"/>
          </a:p>
        </p:txBody>
      </p:sp>
      <p:sp>
        <p:nvSpPr>
          <p:cNvPr id="11" name="AutoShape 11"/>
          <p:cNvSpPr/>
          <p:nvPr/>
        </p:nvSpPr>
        <p:spPr>
          <a:xfrm rot="8444589" flipV="1">
            <a:off x="7354671" y="4638343"/>
            <a:ext cx="1893463" cy="296060"/>
          </a:xfrm>
          <a:prstGeom prst="line">
            <a:avLst/>
          </a:prstGeom>
          <a:ln w="47625" cap="flat">
            <a:solidFill>
              <a:srgbClr val="FFFFFF"/>
            </a:solidFill>
            <a:prstDash val="solid"/>
            <a:headEnd type="none" w="sm" len="sm"/>
            <a:tailEnd type="arrow" w="med" len="sm"/>
          </a:ln>
        </p:spPr>
        <p:txBody>
          <a:bodyPr/>
          <a:lstStyle/>
          <a:p>
            <a:endParaRPr lang="en-US"/>
          </a:p>
        </p:txBody>
      </p:sp>
      <p:sp>
        <p:nvSpPr>
          <p:cNvPr id="12" name="TextBox 12"/>
          <p:cNvSpPr txBox="1"/>
          <p:nvPr/>
        </p:nvSpPr>
        <p:spPr>
          <a:xfrm>
            <a:off x="7023254" y="3485200"/>
            <a:ext cx="4468094" cy="302006"/>
          </a:xfrm>
          <a:prstGeom prst="rect">
            <a:avLst/>
          </a:prstGeom>
        </p:spPr>
        <p:txBody>
          <a:bodyPr lIns="0" tIns="0" rIns="0" bIns="0" rtlCol="0" anchor="t">
            <a:spAutoFit/>
          </a:bodyPr>
          <a:lstStyle/>
          <a:p>
            <a:pPr algn="ctr">
              <a:lnSpc>
                <a:spcPts val="2520"/>
              </a:lnSpc>
            </a:pPr>
            <a:r>
              <a:rPr lang="en-US" sz="2000">
                <a:solidFill>
                  <a:srgbClr val="1E4D2B"/>
                </a:solidFill>
                <a:latin typeface="Vitesse 1"/>
              </a:rPr>
              <a:t>Compost + Fertilizer </a:t>
            </a:r>
          </a:p>
        </p:txBody>
      </p:sp>
      <p:sp>
        <p:nvSpPr>
          <p:cNvPr id="13" name="TextBox 2">
            <a:extLst>
              <a:ext uri="{FF2B5EF4-FFF2-40B4-BE49-F238E27FC236}">
                <a16:creationId xmlns:a16="http://schemas.microsoft.com/office/drawing/2014/main" id="{2B3666B2-F577-797A-AAB1-DF1D1FCCB34A}"/>
              </a:ext>
            </a:extLst>
          </p:cNvPr>
          <p:cNvSpPr txBox="1"/>
          <p:nvPr/>
        </p:nvSpPr>
        <p:spPr>
          <a:xfrm>
            <a:off x="872400" y="1032004"/>
            <a:ext cx="6789607" cy="525785"/>
          </a:xfrm>
          <a:prstGeom prst="rect">
            <a:avLst/>
          </a:prstGeom>
        </p:spPr>
        <p:txBody>
          <a:bodyPr lIns="0" tIns="0" rIns="0" bIns="0" rtlCol="0" anchor="t">
            <a:spAutoFit/>
          </a:bodyPr>
          <a:lstStyle/>
          <a:p>
            <a:pPr>
              <a:lnSpc>
                <a:spcPts val="4053"/>
              </a:lnSpc>
            </a:pPr>
            <a:r>
              <a:rPr lang="en-US" sz="4266">
                <a:solidFill>
                  <a:srgbClr val="000000"/>
                </a:solidFill>
                <a:latin typeface="Vitesse 2"/>
              </a:rPr>
              <a:t>Experimental Design</a:t>
            </a:r>
          </a:p>
        </p:txBody>
      </p:sp>
      <p:sp>
        <p:nvSpPr>
          <p:cNvPr id="14" name="TextBox 3">
            <a:extLst>
              <a:ext uri="{FF2B5EF4-FFF2-40B4-BE49-F238E27FC236}">
                <a16:creationId xmlns:a16="http://schemas.microsoft.com/office/drawing/2014/main" id="{6F35D723-9C33-CC2F-69DF-3252DDA4E686}"/>
              </a:ext>
            </a:extLst>
          </p:cNvPr>
          <p:cNvSpPr txBox="1"/>
          <p:nvPr/>
        </p:nvSpPr>
        <p:spPr>
          <a:xfrm>
            <a:off x="872400" y="1667380"/>
            <a:ext cx="5932869" cy="1181791"/>
          </a:xfrm>
          <a:prstGeom prst="rect">
            <a:avLst/>
          </a:prstGeom>
        </p:spPr>
        <p:txBody>
          <a:bodyPr wrap="square" lIns="0" tIns="0" rIns="0" bIns="0" rtlCol="0" anchor="t">
            <a:spAutoFit/>
          </a:bodyPr>
          <a:lstStyle/>
          <a:p>
            <a:pPr>
              <a:lnSpc>
                <a:spcPts val="1824"/>
              </a:lnSpc>
            </a:pPr>
            <a:r>
              <a:rPr lang="en-US" sz="1920">
                <a:solidFill>
                  <a:srgbClr val="CC5430"/>
                </a:solidFill>
                <a:latin typeface="Proxima Nova"/>
              </a:rPr>
              <a:t>Compost Only x 6</a:t>
            </a:r>
          </a:p>
          <a:p>
            <a:pPr>
              <a:lnSpc>
                <a:spcPts val="1824"/>
              </a:lnSpc>
            </a:pPr>
            <a:r>
              <a:rPr lang="en-US" sz="1920">
                <a:solidFill>
                  <a:srgbClr val="CC5430"/>
                </a:solidFill>
                <a:latin typeface="Proxima Nova"/>
              </a:rPr>
              <a:t>Compost + Fertilizer x 6</a:t>
            </a:r>
          </a:p>
          <a:p>
            <a:pPr>
              <a:lnSpc>
                <a:spcPts val="1824"/>
              </a:lnSpc>
            </a:pPr>
            <a:r>
              <a:rPr lang="en-US" sz="1920">
                <a:solidFill>
                  <a:srgbClr val="CC5430"/>
                </a:solidFill>
                <a:latin typeface="Proxima Nova"/>
              </a:rPr>
              <a:t>Fertilizer Only x 6</a:t>
            </a:r>
          </a:p>
          <a:p>
            <a:pPr>
              <a:lnSpc>
                <a:spcPts val="1824"/>
              </a:lnSpc>
            </a:pPr>
            <a:r>
              <a:rPr lang="en-US" sz="1920">
                <a:solidFill>
                  <a:srgbClr val="CC5430"/>
                </a:solidFill>
                <a:latin typeface="Proxima Nova"/>
              </a:rPr>
              <a:t>Control x 6</a:t>
            </a:r>
          </a:p>
          <a:p>
            <a:pPr>
              <a:lnSpc>
                <a:spcPts val="1824"/>
              </a:lnSpc>
            </a:pPr>
            <a:r>
              <a:rPr lang="en-US" sz="1920">
                <a:solidFill>
                  <a:srgbClr val="CC5430"/>
                </a:solidFill>
                <a:latin typeface="Proxima Nova"/>
              </a:rPr>
              <a:t>Sites x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C0A0BE2-CE27-BD68-CBBC-47ACD3E5586C}"/>
              </a:ext>
            </a:extLst>
          </p:cNvPr>
          <p:cNvGrpSpPr/>
          <p:nvPr/>
        </p:nvGrpSpPr>
        <p:grpSpPr>
          <a:xfrm>
            <a:off x="0" y="2970449"/>
            <a:ext cx="13389792" cy="4344751"/>
            <a:chOff x="1483116" y="2736560"/>
            <a:chExt cx="13389792" cy="4344751"/>
          </a:xfrm>
        </p:grpSpPr>
        <p:pic>
          <p:nvPicPr>
            <p:cNvPr id="4" name="Picture 4"/>
            <p:cNvPicPr>
              <a:picLocks noChangeAspect="1"/>
            </p:cNvPicPr>
            <p:nvPr/>
          </p:nvPicPr>
          <p:blipFill>
            <a:blip r:embed="rId2"/>
            <a:srcRect l="5551" t="39236" r="1998" b="22346"/>
            <a:stretch>
              <a:fillRect/>
            </a:stretch>
          </p:blipFill>
          <p:spPr>
            <a:xfrm>
              <a:off x="1483116" y="2908279"/>
              <a:ext cx="13389792" cy="4173032"/>
            </a:xfrm>
            <a:prstGeom prst="rect">
              <a:avLst/>
            </a:prstGeom>
          </p:spPr>
        </p:pic>
        <p:grpSp>
          <p:nvGrpSpPr>
            <p:cNvPr id="5" name="Group 5"/>
            <p:cNvGrpSpPr/>
            <p:nvPr/>
          </p:nvGrpSpPr>
          <p:grpSpPr>
            <a:xfrm>
              <a:off x="6113320" y="2736560"/>
              <a:ext cx="778169" cy="778169"/>
              <a:chOff x="0" y="0"/>
              <a:chExt cx="1037558" cy="1037558"/>
            </a:xfrm>
          </p:grpSpPr>
          <p:grpSp>
            <p:nvGrpSpPr>
              <p:cNvPr id="6" name="Group 6"/>
              <p:cNvGrpSpPr/>
              <p:nvPr/>
            </p:nvGrpSpPr>
            <p:grpSpPr>
              <a:xfrm>
                <a:off x="0" y="0"/>
                <a:ext cx="1037558" cy="103755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B"/>
                </a:solidFill>
              </p:spPr>
              <p:txBody>
                <a:bodyPr/>
                <a:lstStyle/>
                <a:p>
                  <a:endParaRPr lang="en-US"/>
                </a:p>
              </p:txBody>
            </p:sp>
          </p:grpSp>
          <p:sp>
            <p:nvSpPr>
              <p:cNvPr id="8" name="AutoShape 8"/>
              <p:cNvSpPr/>
              <p:nvPr/>
            </p:nvSpPr>
            <p:spPr>
              <a:xfrm rot="5400000">
                <a:off x="315576" y="428183"/>
                <a:ext cx="406406" cy="0"/>
              </a:xfrm>
              <a:prstGeom prst="line">
                <a:avLst/>
              </a:prstGeom>
              <a:ln w="50800" cap="rnd">
                <a:solidFill>
                  <a:srgbClr val="FFFFFF"/>
                </a:solidFill>
                <a:prstDash val="solid"/>
                <a:headEnd type="none" w="sm" len="sm"/>
                <a:tailEnd type="arrow" w="med" len="sm"/>
              </a:ln>
            </p:spPr>
            <p:txBody>
              <a:bodyPr/>
              <a:lstStyle/>
              <a:p>
                <a:endParaRPr lang="en-US"/>
              </a:p>
            </p:txBody>
          </p:sp>
        </p:grpSp>
        <p:sp>
          <p:nvSpPr>
            <p:cNvPr id="9" name="AutoShape 9"/>
            <p:cNvSpPr/>
            <p:nvPr/>
          </p:nvSpPr>
          <p:spPr>
            <a:xfrm rot="10262723">
              <a:off x="1745876" y="4632484"/>
              <a:ext cx="7397829" cy="40071"/>
            </a:xfrm>
            <a:prstGeom prst="line">
              <a:avLst/>
            </a:prstGeom>
            <a:ln w="47625" cap="flat">
              <a:solidFill>
                <a:srgbClr val="FFFFFF"/>
              </a:solidFill>
              <a:prstDash val="solid"/>
              <a:headEnd type="none" w="sm" len="sm"/>
              <a:tailEnd type="arrow" w="med" len="sm"/>
            </a:ln>
          </p:spPr>
          <p:txBody>
            <a:bodyPr/>
            <a:lstStyle/>
            <a:p>
              <a:endParaRPr lang="en-US"/>
            </a:p>
          </p:txBody>
        </p:sp>
        <p:sp>
          <p:nvSpPr>
            <p:cNvPr id="10" name="AutoShape 10"/>
            <p:cNvSpPr/>
            <p:nvPr/>
          </p:nvSpPr>
          <p:spPr>
            <a:xfrm rot="9768117">
              <a:off x="4387514" y="4823922"/>
              <a:ext cx="4822028"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11" name="AutoShape 11"/>
            <p:cNvSpPr/>
            <p:nvPr/>
          </p:nvSpPr>
          <p:spPr>
            <a:xfrm rot="5250219">
              <a:off x="8502831" y="4747009"/>
              <a:ext cx="1302116"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12" name="TextBox 12"/>
            <p:cNvSpPr txBox="1"/>
            <p:nvPr/>
          </p:nvSpPr>
          <p:spPr>
            <a:xfrm>
              <a:off x="6891485" y="3476628"/>
              <a:ext cx="4468094" cy="302006"/>
            </a:xfrm>
            <a:prstGeom prst="rect">
              <a:avLst/>
            </a:prstGeom>
          </p:spPr>
          <p:txBody>
            <a:bodyPr lIns="0" tIns="0" rIns="0" bIns="0" rtlCol="0" anchor="t">
              <a:spAutoFit/>
            </a:bodyPr>
            <a:lstStyle/>
            <a:p>
              <a:pPr algn="ctr">
                <a:lnSpc>
                  <a:spcPts val="2520"/>
                </a:lnSpc>
              </a:pPr>
              <a:r>
                <a:rPr lang="en-US" sz="2000">
                  <a:solidFill>
                    <a:srgbClr val="1E4D2B"/>
                  </a:solidFill>
                  <a:latin typeface="Vitesse 1"/>
                </a:rPr>
                <a:t> Fertilizer Only</a:t>
              </a:r>
            </a:p>
          </p:txBody>
        </p:sp>
      </p:grpSp>
      <p:sp>
        <p:nvSpPr>
          <p:cNvPr id="13" name="TextBox 2">
            <a:extLst>
              <a:ext uri="{FF2B5EF4-FFF2-40B4-BE49-F238E27FC236}">
                <a16:creationId xmlns:a16="http://schemas.microsoft.com/office/drawing/2014/main" id="{C9CC51CE-B702-1693-B5CB-E7B292337CBE}"/>
              </a:ext>
            </a:extLst>
          </p:cNvPr>
          <p:cNvSpPr txBox="1"/>
          <p:nvPr/>
        </p:nvSpPr>
        <p:spPr>
          <a:xfrm>
            <a:off x="872400" y="1032004"/>
            <a:ext cx="6789607" cy="525785"/>
          </a:xfrm>
          <a:prstGeom prst="rect">
            <a:avLst/>
          </a:prstGeom>
        </p:spPr>
        <p:txBody>
          <a:bodyPr lIns="0" tIns="0" rIns="0" bIns="0" rtlCol="0" anchor="t">
            <a:spAutoFit/>
          </a:bodyPr>
          <a:lstStyle/>
          <a:p>
            <a:pPr>
              <a:lnSpc>
                <a:spcPts val="4053"/>
              </a:lnSpc>
            </a:pPr>
            <a:r>
              <a:rPr lang="en-US" sz="4266">
                <a:solidFill>
                  <a:srgbClr val="000000"/>
                </a:solidFill>
                <a:latin typeface="Vitesse 2"/>
              </a:rPr>
              <a:t>Experimental Design</a:t>
            </a:r>
          </a:p>
        </p:txBody>
      </p:sp>
      <p:sp>
        <p:nvSpPr>
          <p:cNvPr id="14" name="TextBox 3">
            <a:extLst>
              <a:ext uri="{FF2B5EF4-FFF2-40B4-BE49-F238E27FC236}">
                <a16:creationId xmlns:a16="http://schemas.microsoft.com/office/drawing/2014/main" id="{2C2838C0-40EC-BC5B-A9C9-56EADAE30CE3}"/>
              </a:ext>
            </a:extLst>
          </p:cNvPr>
          <p:cNvSpPr txBox="1"/>
          <p:nvPr/>
        </p:nvSpPr>
        <p:spPr>
          <a:xfrm>
            <a:off x="872400" y="1667380"/>
            <a:ext cx="5932869" cy="1181791"/>
          </a:xfrm>
          <a:prstGeom prst="rect">
            <a:avLst/>
          </a:prstGeom>
        </p:spPr>
        <p:txBody>
          <a:bodyPr wrap="square" lIns="0" tIns="0" rIns="0" bIns="0" rtlCol="0" anchor="t">
            <a:spAutoFit/>
          </a:bodyPr>
          <a:lstStyle/>
          <a:p>
            <a:pPr>
              <a:lnSpc>
                <a:spcPts val="1824"/>
              </a:lnSpc>
            </a:pPr>
            <a:r>
              <a:rPr lang="en-US" sz="1920">
                <a:solidFill>
                  <a:srgbClr val="CC5430"/>
                </a:solidFill>
                <a:latin typeface="Proxima Nova"/>
              </a:rPr>
              <a:t>Compost Only x 6</a:t>
            </a:r>
          </a:p>
          <a:p>
            <a:pPr>
              <a:lnSpc>
                <a:spcPts val="1824"/>
              </a:lnSpc>
            </a:pPr>
            <a:r>
              <a:rPr lang="en-US" sz="1920">
                <a:solidFill>
                  <a:srgbClr val="CC5430"/>
                </a:solidFill>
                <a:latin typeface="Proxima Nova"/>
              </a:rPr>
              <a:t>Compost + Fertilizer x 6</a:t>
            </a:r>
          </a:p>
          <a:p>
            <a:pPr>
              <a:lnSpc>
                <a:spcPts val="1824"/>
              </a:lnSpc>
            </a:pPr>
            <a:r>
              <a:rPr lang="en-US" sz="1920">
                <a:solidFill>
                  <a:srgbClr val="CC5430"/>
                </a:solidFill>
                <a:latin typeface="Proxima Nova"/>
              </a:rPr>
              <a:t>Fertilizer Only x 6</a:t>
            </a:r>
          </a:p>
          <a:p>
            <a:pPr>
              <a:lnSpc>
                <a:spcPts val="1824"/>
              </a:lnSpc>
            </a:pPr>
            <a:r>
              <a:rPr lang="en-US" sz="1920">
                <a:solidFill>
                  <a:srgbClr val="CC5430"/>
                </a:solidFill>
                <a:latin typeface="Proxima Nova"/>
              </a:rPr>
              <a:t>Control x 6</a:t>
            </a:r>
          </a:p>
          <a:p>
            <a:pPr>
              <a:lnSpc>
                <a:spcPts val="1824"/>
              </a:lnSpc>
            </a:pPr>
            <a:r>
              <a:rPr lang="en-US" sz="1920">
                <a:solidFill>
                  <a:srgbClr val="CC5430"/>
                </a:solidFill>
                <a:latin typeface="Proxima Nova"/>
              </a:rPr>
              <a:t>Sites x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8103937-4E72-B6F8-D762-A4CFBCC1A455}"/>
              </a:ext>
            </a:extLst>
          </p:cNvPr>
          <p:cNvGrpSpPr/>
          <p:nvPr/>
        </p:nvGrpSpPr>
        <p:grpSpPr>
          <a:xfrm>
            <a:off x="0" y="2970449"/>
            <a:ext cx="13389792" cy="4344751"/>
            <a:chOff x="1483116" y="2736560"/>
            <a:chExt cx="13389792" cy="4344751"/>
          </a:xfrm>
        </p:grpSpPr>
        <p:pic>
          <p:nvPicPr>
            <p:cNvPr id="4" name="Picture 4"/>
            <p:cNvPicPr>
              <a:picLocks noChangeAspect="1"/>
            </p:cNvPicPr>
            <p:nvPr/>
          </p:nvPicPr>
          <p:blipFill>
            <a:blip r:embed="rId2"/>
            <a:srcRect l="5551" t="39236" r="1998" b="22346"/>
            <a:stretch>
              <a:fillRect/>
            </a:stretch>
          </p:blipFill>
          <p:spPr>
            <a:xfrm>
              <a:off x="1483116" y="2908279"/>
              <a:ext cx="13389792" cy="4173032"/>
            </a:xfrm>
            <a:prstGeom prst="rect">
              <a:avLst/>
            </a:prstGeom>
          </p:spPr>
        </p:pic>
        <p:grpSp>
          <p:nvGrpSpPr>
            <p:cNvPr id="5" name="Group 5"/>
            <p:cNvGrpSpPr/>
            <p:nvPr/>
          </p:nvGrpSpPr>
          <p:grpSpPr>
            <a:xfrm>
              <a:off x="6113320" y="2736560"/>
              <a:ext cx="778169" cy="778169"/>
              <a:chOff x="0" y="0"/>
              <a:chExt cx="1037558" cy="1037558"/>
            </a:xfrm>
          </p:grpSpPr>
          <p:grpSp>
            <p:nvGrpSpPr>
              <p:cNvPr id="6" name="Group 6"/>
              <p:cNvGrpSpPr/>
              <p:nvPr/>
            </p:nvGrpSpPr>
            <p:grpSpPr>
              <a:xfrm>
                <a:off x="0" y="0"/>
                <a:ext cx="1037558" cy="103755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B"/>
                </a:solidFill>
              </p:spPr>
              <p:txBody>
                <a:bodyPr/>
                <a:lstStyle/>
                <a:p>
                  <a:endParaRPr lang="en-US"/>
                </a:p>
              </p:txBody>
            </p:sp>
          </p:grpSp>
          <p:sp>
            <p:nvSpPr>
              <p:cNvPr id="8" name="AutoShape 8"/>
              <p:cNvSpPr/>
              <p:nvPr/>
            </p:nvSpPr>
            <p:spPr>
              <a:xfrm rot="5400000">
                <a:off x="315576" y="428183"/>
                <a:ext cx="406406" cy="0"/>
              </a:xfrm>
              <a:prstGeom prst="line">
                <a:avLst/>
              </a:prstGeom>
              <a:ln w="50800" cap="rnd">
                <a:solidFill>
                  <a:srgbClr val="FFFFFF"/>
                </a:solidFill>
                <a:prstDash val="solid"/>
                <a:headEnd type="none" w="sm" len="sm"/>
                <a:tailEnd type="arrow" w="med" len="sm"/>
              </a:ln>
            </p:spPr>
            <p:txBody>
              <a:bodyPr/>
              <a:lstStyle/>
              <a:p>
                <a:endParaRPr lang="en-US"/>
              </a:p>
            </p:txBody>
          </p:sp>
        </p:grpSp>
        <p:sp>
          <p:nvSpPr>
            <p:cNvPr id="9" name="AutoShape 9"/>
            <p:cNvSpPr/>
            <p:nvPr/>
          </p:nvSpPr>
          <p:spPr>
            <a:xfrm rot="9911921">
              <a:off x="2249850" y="4936908"/>
              <a:ext cx="6959166" cy="64121"/>
            </a:xfrm>
            <a:prstGeom prst="line">
              <a:avLst/>
            </a:prstGeom>
            <a:ln w="47625" cap="flat">
              <a:solidFill>
                <a:srgbClr val="FFFFFF"/>
              </a:solidFill>
              <a:prstDash val="solid"/>
              <a:headEnd type="none" w="sm" len="sm"/>
              <a:tailEnd type="arrow" w="med" len="sm"/>
            </a:ln>
          </p:spPr>
          <p:txBody>
            <a:bodyPr/>
            <a:lstStyle/>
            <a:p>
              <a:endParaRPr lang="en-US"/>
            </a:p>
          </p:txBody>
        </p:sp>
        <p:sp>
          <p:nvSpPr>
            <p:cNvPr id="10" name="AutoShape 10"/>
            <p:cNvSpPr/>
            <p:nvPr/>
          </p:nvSpPr>
          <p:spPr>
            <a:xfrm rot="9454393">
              <a:off x="4898108" y="4944408"/>
              <a:ext cx="4368849"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11" name="AutoShape 11"/>
            <p:cNvSpPr/>
            <p:nvPr/>
          </p:nvSpPr>
          <p:spPr>
            <a:xfrm rot="3090145">
              <a:off x="8851688" y="4664282"/>
              <a:ext cx="1450775"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12" name="TextBox 12"/>
            <p:cNvSpPr txBox="1"/>
            <p:nvPr/>
          </p:nvSpPr>
          <p:spPr>
            <a:xfrm>
              <a:off x="6891485" y="3476628"/>
              <a:ext cx="4468094" cy="302006"/>
            </a:xfrm>
            <a:prstGeom prst="rect">
              <a:avLst/>
            </a:prstGeom>
          </p:spPr>
          <p:txBody>
            <a:bodyPr lIns="0" tIns="0" rIns="0" bIns="0" rtlCol="0" anchor="t">
              <a:spAutoFit/>
            </a:bodyPr>
            <a:lstStyle/>
            <a:p>
              <a:pPr algn="ctr">
                <a:lnSpc>
                  <a:spcPts val="2520"/>
                </a:lnSpc>
              </a:pPr>
              <a:r>
                <a:rPr lang="en-US" sz="2000">
                  <a:solidFill>
                    <a:srgbClr val="1E4D2B"/>
                  </a:solidFill>
                  <a:latin typeface="Vitesse 1"/>
                </a:rPr>
                <a:t>Controls</a:t>
              </a:r>
            </a:p>
          </p:txBody>
        </p:sp>
      </p:grpSp>
      <p:sp>
        <p:nvSpPr>
          <p:cNvPr id="13" name="TextBox 2">
            <a:extLst>
              <a:ext uri="{FF2B5EF4-FFF2-40B4-BE49-F238E27FC236}">
                <a16:creationId xmlns:a16="http://schemas.microsoft.com/office/drawing/2014/main" id="{53D9A52C-EBBA-27A2-651E-D37B5618A935}"/>
              </a:ext>
            </a:extLst>
          </p:cNvPr>
          <p:cNvSpPr txBox="1"/>
          <p:nvPr/>
        </p:nvSpPr>
        <p:spPr>
          <a:xfrm>
            <a:off x="872400" y="1032004"/>
            <a:ext cx="6789607" cy="525785"/>
          </a:xfrm>
          <a:prstGeom prst="rect">
            <a:avLst/>
          </a:prstGeom>
        </p:spPr>
        <p:txBody>
          <a:bodyPr lIns="0" tIns="0" rIns="0" bIns="0" rtlCol="0" anchor="t">
            <a:spAutoFit/>
          </a:bodyPr>
          <a:lstStyle/>
          <a:p>
            <a:pPr>
              <a:lnSpc>
                <a:spcPts val="4053"/>
              </a:lnSpc>
            </a:pPr>
            <a:r>
              <a:rPr lang="en-US" sz="4266">
                <a:solidFill>
                  <a:srgbClr val="000000"/>
                </a:solidFill>
                <a:latin typeface="Vitesse 2"/>
              </a:rPr>
              <a:t>Experimental Design</a:t>
            </a:r>
          </a:p>
        </p:txBody>
      </p:sp>
      <p:sp>
        <p:nvSpPr>
          <p:cNvPr id="14" name="TextBox 3">
            <a:extLst>
              <a:ext uri="{FF2B5EF4-FFF2-40B4-BE49-F238E27FC236}">
                <a16:creationId xmlns:a16="http://schemas.microsoft.com/office/drawing/2014/main" id="{E52ACEC4-D9D1-1403-5CEE-B68B9A30A925}"/>
              </a:ext>
            </a:extLst>
          </p:cNvPr>
          <p:cNvSpPr txBox="1"/>
          <p:nvPr/>
        </p:nvSpPr>
        <p:spPr>
          <a:xfrm>
            <a:off x="872400" y="1667380"/>
            <a:ext cx="5932869" cy="1181791"/>
          </a:xfrm>
          <a:prstGeom prst="rect">
            <a:avLst/>
          </a:prstGeom>
        </p:spPr>
        <p:txBody>
          <a:bodyPr wrap="square" lIns="0" tIns="0" rIns="0" bIns="0" rtlCol="0" anchor="t">
            <a:spAutoFit/>
          </a:bodyPr>
          <a:lstStyle/>
          <a:p>
            <a:pPr>
              <a:lnSpc>
                <a:spcPts val="1824"/>
              </a:lnSpc>
            </a:pPr>
            <a:r>
              <a:rPr lang="en-US" sz="1920">
                <a:solidFill>
                  <a:srgbClr val="CC5430"/>
                </a:solidFill>
                <a:latin typeface="Proxima Nova"/>
              </a:rPr>
              <a:t>Compost Only x 6</a:t>
            </a:r>
          </a:p>
          <a:p>
            <a:pPr>
              <a:lnSpc>
                <a:spcPts val="1824"/>
              </a:lnSpc>
            </a:pPr>
            <a:r>
              <a:rPr lang="en-US" sz="1920">
                <a:solidFill>
                  <a:srgbClr val="CC5430"/>
                </a:solidFill>
                <a:latin typeface="Proxima Nova"/>
              </a:rPr>
              <a:t>Compost + Fertilizer x 6</a:t>
            </a:r>
          </a:p>
          <a:p>
            <a:pPr>
              <a:lnSpc>
                <a:spcPts val="1824"/>
              </a:lnSpc>
            </a:pPr>
            <a:r>
              <a:rPr lang="en-US" sz="1920">
                <a:solidFill>
                  <a:srgbClr val="CC5430"/>
                </a:solidFill>
                <a:latin typeface="Proxima Nova"/>
              </a:rPr>
              <a:t>Fertilizer Only x 6</a:t>
            </a:r>
          </a:p>
          <a:p>
            <a:pPr>
              <a:lnSpc>
                <a:spcPts val="1824"/>
              </a:lnSpc>
            </a:pPr>
            <a:r>
              <a:rPr lang="en-US" sz="1920">
                <a:solidFill>
                  <a:srgbClr val="CC5430"/>
                </a:solidFill>
                <a:latin typeface="Proxima Nova"/>
              </a:rPr>
              <a:t>Control x 6</a:t>
            </a:r>
          </a:p>
          <a:p>
            <a:pPr>
              <a:lnSpc>
                <a:spcPts val="1824"/>
              </a:lnSpc>
            </a:pPr>
            <a:r>
              <a:rPr lang="en-US" sz="1920">
                <a:solidFill>
                  <a:srgbClr val="CC5430"/>
                </a:solidFill>
                <a:latin typeface="Proxima Nova"/>
              </a:rPr>
              <a:t>Sites x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a:extLst>
              <a:ext uri="{FF2B5EF4-FFF2-40B4-BE49-F238E27FC236}">
                <a16:creationId xmlns:a16="http://schemas.microsoft.com/office/drawing/2014/main" id="{3F204695-EA55-4041-94F0-C2CB443102FC}"/>
              </a:ext>
            </a:extLst>
          </p:cNvPr>
          <p:cNvSpPr/>
          <p:nvPr/>
        </p:nvSpPr>
        <p:spPr>
          <a:xfrm rot="10800000">
            <a:off x="11756580" y="1021866"/>
            <a:ext cx="309638" cy="5527040"/>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 name="TextBox 5">
            <a:extLst>
              <a:ext uri="{FF2B5EF4-FFF2-40B4-BE49-F238E27FC236}">
                <a16:creationId xmlns:a16="http://schemas.microsoft.com/office/drawing/2014/main" id="{35A7759D-599E-2A4B-AD99-C07862FD9946}"/>
              </a:ext>
            </a:extLst>
          </p:cNvPr>
          <p:cNvSpPr txBox="1"/>
          <p:nvPr/>
        </p:nvSpPr>
        <p:spPr>
          <a:xfrm rot="16200000">
            <a:off x="11172392" y="3087152"/>
            <a:ext cx="2115949"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240 ft (73 m)</a:t>
            </a:r>
          </a:p>
        </p:txBody>
      </p:sp>
      <p:sp>
        <p:nvSpPr>
          <p:cNvPr id="7" name="Left Brace 6">
            <a:extLst>
              <a:ext uri="{FF2B5EF4-FFF2-40B4-BE49-F238E27FC236}">
                <a16:creationId xmlns:a16="http://schemas.microsoft.com/office/drawing/2014/main" id="{6247C36E-4C27-FD46-8CFD-374DC70534E9}"/>
              </a:ext>
            </a:extLst>
          </p:cNvPr>
          <p:cNvSpPr/>
          <p:nvPr/>
        </p:nvSpPr>
        <p:spPr>
          <a:xfrm rot="16200000">
            <a:off x="7292409" y="2646275"/>
            <a:ext cx="331551" cy="8360676"/>
          </a:xfrm>
          <a:prstGeom prst="leftBrace">
            <a:avLst/>
          </a:prstGeom>
          <a:ln>
            <a:solidFill>
              <a:schemeClr val="tx1">
                <a:lumMod val="50000"/>
                <a:lumOff val="50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8" name="TextBox 7">
            <a:extLst>
              <a:ext uri="{FF2B5EF4-FFF2-40B4-BE49-F238E27FC236}">
                <a16:creationId xmlns:a16="http://schemas.microsoft.com/office/drawing/2014/main" id="{277A3178-F55D-964F-B94D-9DA43C586088}"/>
              </a:ext>
            </a:extLst>
          </p:cNvPr>
          <p:cNvSpPr txBox="1"/>
          <p:nvPr/>
        </p:nvSpPr>
        <p:spPr>
          <a:xfrm>
            <a:off x="6888791" y="6986905"/>
            <a:ext cx="1678899" cy="328295"/>
          </a:xfrm>
          <a:prstGeom prst="rect">
            <a:avLst/>
          </a:prstGeom>
          <a:noFill/>
          <a:effectLst>
            <a:softEdge rad="12700"/>
          </a:effectLst>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360 ft (110 m)</a:t>
            </a:r>
          </a:p>
        </p:txBody>
      </p:sp>
      <p:sp>
        <p:nvSpPr>
          <p:cNvPr id="26" name="Rectangle 25">
            <a:extLst>
              <a:ext uri="{FF2B5EF4-FFF2-40B4-BE49-F238E27FC236}">
                <a16:creationId xmlns:a16="http://schemas.microsoft.com/office/drawing/2014/main" id="{9C49D715-DFDC-C644-904A-04E613C4AFB8}"/>
              </a:ext>
            </a:extLst>
          </p:cNvPr>
          <p:cNvSpPr/>
          <p:nvPr/>
        </p:nvSpPr>
        <p:spPr>
          <a:xfrm>
            <a:off x="3261858" y="4766673"/>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7" name="Rectangle 26">
            <a:extLst>
              <a:ext uri="{FF2B5EF4-FFF2-40B4-BE49-F238E27FC236}">
                <a16:creationId xmlns:a16="http://schemas.microsoft.com/office/drawing/2014/main" id="{B449B73E-2957-3249-9706-A7981091D449}"/>
              </a:ext>
            </a:extLst>
          </p:cNvPr>
          <p:cNvSpPr/>
          <p:nvPr/>
        </p:nvSpPr>
        <p:spPr>
          <a:xfrm>
            <a:off x="3261858" y="5221793"/>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8" name="Rectangle 27">
            <a:extLst>
              <a:ext uri="{FF2B5EF4-FFF2-40B4-BE49-F238E27FC236}">
                <a16:creationId xmlns:a16="http://schemas.microsoft.com/office/drawing/2014/main" id="{9D8A8F3F-2959-914D-B5C0-3B3A0380EAFD}"/>
              </a:ext>
            </a:extLst>
          </p:cNvPr>
          <p:cNvSpPr/>
          <p:nvPr/>
        </p:nvSpPr>
        <p:spPr>
          <a:xfrm>
            <a:off x="3261858" y="5681760"/>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9" name="Rectangle 28">
            <a:extLst>
              <a:ext uri="{FF2B5EF4-FFF2-40B4-BE49-F238E27FC236}">
                <a16:creationId xmlns:a16="http://schemas.microsoft.com/office/drawing/2014/main" id="{82464217-5CCD-6743-A119-EE6CE1F0CA47}"/>
              </a:ext>
            </a:extLst>
          </p:cNvPr>
          <p:cNvSpPr/>
          <p:nvPr/>
        </p:nvSpPr>
        <p:spPr>
          <a:xfrm>
            <a:off x="3261858" y="6136880"/>
            <a:ext cx="8376663" cy="425110"/>
          </a:xfrm>
          <a:prstGeom prst="rect">
            <a:avLst/>
          </a:prstGeom>
          <a:solidFill>
            <a:schemeClr val="bg2">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1" name="Rectangle 10">
            <a:extLst>
              <a:ext uri="{FF2B5EF4-FFF2-40B4-BE49-F238E27FC236}">
                <a16:creationId xmlns:a16="http://schemas.microsoft.com/office/drawing/2014/main" id="{D32C90D4-A275-7E49-A114-D92183CF256C}"/>
              </a:ext>
            </a:extLst>
          </p:cNvPr>
          <p:cNvSpPr/>
          <p:nvPr/>
        </p:nvSpPr>
        <p:spPr>
          <a:xfrm>
            <a:off x="3261859" y="1039926"/>
            <a:ext cx="8376663" cy="425110"/>
          </a:xfrm>
          <a:prstGeom prst="rect">
            <a:avLst/>
          </a:prstGeom>
          <a:solidFill>
            <a:schemeClr val="bg2">
              <a:lumMod val="75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6" name="Rectangle 15">
            <a:extLst>
              <a:ext uri="{FF2B5EF4-FFF2-40B4-BE49-F238E27FC236}">
                <a16:creationId xmlns:a16="http://schemas.microsoft.com/office/drawing/2014/main" id="{44460B1C-11B5-954A-B724-7776AD460CC2}"/>
              </a:ext>
            </a:extLst>
          </p:cNvPr>
          <p:cNvSpPr/>
          <p:nvPr/>
        </p:nvSpPr>
        <p:spPr>
          <a:xfrm>
            <a:off x="3261859" y="1495046"/>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7" name="Rectangle 16">
            <a:extLst>
              <a:ext uri="{FF2B5EF4-FFF2-40B4-BE49-F238E27FC236}">
                <a16:creationId xmlns:a16="http://schemas.microsoft.com/office/drawing/2014/main" id="{4DF013A7-72CE-F54E-B815-3E53B31526D5}"/>
              </a:ext>
            </a:extLst>
          </p:cNvPr>
          <p:cNvSpPr/>
          <p:nvPr/>
        </p:nvSpPr>
        <p:spPr>
          <a:xfrm>
            <a:off x="3261859" y="1955013"/>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8" name="Rectangle 17">
            <a:extLst>
              <a:ext uri="{FF2B5EF4-FFF2-40B4-BE49-F238E27FC236}">
                <a16:creationId xmlns:a16="http://schemas.microsoft.com/office/drawing/2014/main" id="{6C2D9C1C-FAB9-3A43-936A-3FD0B7546F30}"/>
              </a:ext>
            </a:extLst>
          </p:cNvPr>
          <p:cNvSpPr/>
          <p:nvPr/>
        </p:nvSpPr>
        <p:spPr>
          <a:xfrm>
            <a:off x="3261859" y="2397466"/>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1" name="Rectangle 20">
            <a:extLst>
              <a:ext uri="{FF2B5EF4-FFF2-40B4-BE49-F238E27FC236}">
                <a16:creationId xmlns:a16="http://schemas.microsoft.com/office/drawing/2014/main" id="{3995C785-7B40-7849-993C-117695535A3E}"/>
              </a:ext>
            </a:extLst>
          </p:cNvPr>
          <p:cNvSpPr/>
          <p:nvPr/>
        </p:nvSpPr>
        <p:spPr>
          <a:xfrm>
            <a:off x="3261859" y="2915388"/>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2" name="Rectangle 21">
            <a:extLst>
              <a:ext uri="{FF2B5EF4-FFF2-40B4-BE49-F238E27FC236}">
                <a16:creationId xmlns:a16="http://schemas.microsoft.com/office/drawing/2014/main" id="{DD0A0DF4-76DF-E044-92DC-7872412C617B}"/>
              </a:ext>
            </a:extLst>
          </p:cNvPr>
          <p:cNvSpPr/>
          <p:nvPr/>
        </p:nvSpPr>
        <p:spPr>
          <a:xfrm>
            <a:off x="3261859" y="3364487"/>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3" name="Rectangle 22">
            <a:extLst>
              <a:ext uri="{FF2B5EF4-FFF2-40B4-BE49-F238E27FC236}">
                <a16:creationId xmlns:a16="http://schemas.microsoft.com/office/drawing/2014/main" id="{4D034161-E1E3-5F46-98B2-2F02FE970A4B}"/>
              </a:ext>
            </a:extLst>
          </p:cNvPr>
          <p:cNvSpPr/>
          <p:nvPr/>
        </p:nvSpPr>
        <p:spPr>
          <a:xfrm>
            <a:off x="3261859" y="3792475"/>
            <a:ext cx="8376663" cy="425110"/>
          </a:xfrm>
          <a:prstGeom prst="rect">
            <a:avLst/>
          </a:prstGeom>
          <a:solidFill>
            <a:schemeClr val="bg2">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4" name="Rectangle 23">
            <a:extLst>
              <a:ext uri="{FF2B5EF4-FFF2-40B4-BE49-F238E27FC236}">
                <a16:creationId xmlns:a16="http://schemas.microsoft.com/office/drawing/2014/main" id="{F231E1EA-EECC-F348-8D68-8AEEAAE19F98}"/>
              </a:ext>
            </a:extLst>
          </p:cNvPr>
          <p:cNvSpPr/>
          <p:nvPr/>
        </p:nvSpPr>
        <p:spPr>
          <a:xfrm>
            <a:off x="3261859" y="4247595"/>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1" name="Rectangle 30">
            <a:extLst>
              <a:ext uri="{FF2B5EF4-FFF2-40B4-BE49-F238E27FC236}">
                <a16:creationId xmlns:a16="http://schemas.microsoft.com/office/drawing/2014/main" id="{C32B8C10-CB5E-EA44-A012-808B888D3449}"/>
              </a:ext>
            </a:extLst>
          </p:cNvPr>
          <p:cNvSpPr/>
          <p:nvPr/>
        </p:nvSpPr>
        <p:spPr>
          <a:xfrm>
            <a:off x="3261858" y="1036603"/>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2" name="Rectangle 31">
            <a:extLst>
              <a:ext uri="{FF2B5EF4-FFF2-40B4-BE49-F238E27FC236}">
                <a16:creationId xmlns:a16="http://schemas.microsoft.com/office/drawing/2014/main" id="{23A524ED-7FC9-364A-A70F-4E8882FDB12C}"/>
              </a:ext>
            </a:extLst>
          </p:cNvPr>
          <p:cNvSpPr/>
          <p:nvPr/>
        </p:nvSpPr>
        <p:spPr>
          <a:xfrm>
            <a:off x="3261858" y="2927856"/>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5" name="Rectangle 34">
            <a:extLst>
              <a:ext uri="{FF2B5EF4-FFF2-40B4-BE49-F238E27FC236}">
                <a16:creationId xmlns:a16="http://schemas.microsoft.com/office/drawing/2014/main" id="{4B906749-75E0-924F-9E32-2995AE4C638A}"/>
              </a:ext>
            </a:extLst>
          </p:cNvPr>
          <p:cNvSpPr/>
          <p:nvPr/>
        </p:nvSpPr>
        <p:spPr>
          <a:xfrm>
            <a:off x="3245869" y="4819458"/>
            <a:ext cx="8376663" cy="1756512"/>
          </a:xfrm>
          <a:prstGeom prst="rect">
            <a:avLst/>
          </a:prstGeom>
          <a:no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6" name="Rectangle 35">
            <a:extLst>
              <a:ext uri="{FF2B5EF4-FFF2-40B4-BE49-F238E27FC236}">
                <a16:creationId xmlns:a16="http://schemas.microsoft.com/office/drawing/2014/main" id="{AB668E8A-C60A-0D4C-B1F6-B78504D947E7}"/>
              </a:ext>
            </a:extLst>
          </p:cNvPr>
          <p:cNvSpPr/>
          <p:nvPr/>
        </p:nvSpPr>
        <p:spPr>
          <a:xfrm>
            <a:off x="3261858" y="4785505"/>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 name="Rectangle 1">
            <a:extLst>
              <a:ext uri="{FF2B5EF4-FFF2-40B4-BE49-F238E27FC236}">
                <a16:creationId xmlns:a16="http://schemas.microsoft.com/office/drawing/2014/main" id="{6640CA9E-796C-2C4F-9E88-00FBB8F6D373}"/>
              </a:ext>
            </a:extLst>
          </p:cNvPr>
          <p:cNvSpPr/>
          <p:nvPr/>
        </p:nvSpPr>
        <p:spPr>
          <a:xfrm>
            <a:off x="3255936" y="1033039"/>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5" name="Rectangle 24">
            <a:extLst>
              <a:ext uri="{FF2B5EF4-FFF2-40B4-BE49-F238E27FC236}">
                <a16:creationId xmlns:a16="http://schemas.microsoft.com/office/drawing/2014/main" id="{DDBA46A7-25ED-B347-8C35-5D7EB0D1B54A}"/>
              </a:ext>
            </a:extLst>
          </p:cNvPr>
          <p:cNvSpPr/>
          <p:nvPr/>
        </p:nvSpPr>
        <p:spPr>
          <a:xfrm>
            <a:off x="3255936" y="2902295"/>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0" name="Rectangle 29">
            <a:extLst>
              <a:ext uri="{FF2B5EF4-FFF2-40B4-BE49-F238E27FC236}">
                <a16:creationId xmlns:a16="http://schemas.microsoft.com/office/drawing/2014/main" id="{11BCBE67-A16C-0244-B62B-7A257E1D5074}"/>
              </a:ext>
            </a:extLst>
          </p:cNvPr>
          <p:cNvSpPr/>
          <p:nvPr/>
        </p:nvSpPr>
        <p:spPr>
          <a:xfrm>
            <a:off x="3255936" y="4771553"/>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4" name="TextBox 3">
            <a:extLst>
              <a:ext uri="{FF2B5EF4-FFF2-40B4-BE49-F238E27FC236}">
                <a16:creationId xmlns:a16="http://schemas.microsoft.com/office/drawing/2014/main" id="{C7F731BC-6BB1-C347-9D3A-0D50BF98B953}"/>
              </a:ext>
            </a:extLst>
          </p:cNvPr>
          <p:cNvSpPr txBox="1"/>
          <p:nvPr/>
        </p:nvSpPr>
        <p:spPr>
          <a:xfrm rot="5400000">
            <a:off x="2576969" y="1819672"/>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1</a:t>
            </a:r>
          </a:p>
        </p:txBody>
      </p:sp>
      <p:sp>
        <p:nvSpPr>
          <p:cNvPr id="42" name="TextBox 41">
            <a:extLst>
              <a:ext uri="{FF2B5EF4-FFF2-40B4-BE49-F238E27FC236}">
                <a16:creationId xmlns:a16="http://schemas.microsoft.com/office/drawing/2014/main" id="{F169E053-EF22-BF46-B5E9-B2AC3AF4355E}"/>
              </a:ext>
            </a:extLst>
          </p:cNvPr>
          <p:cNvSpPr txBox="1"/>
          <p:nvPr/>
        </p:nvSpPr>
        <p:spPr>
          <a:xfrm rot="5400000">
            <a:off x="2576969" y="3713024"/>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2</a:t>
            </a:r>
          </a:p>
        </p:txBody>
      </p:sp>
      <p:sp>
        <p:nvSpPr>
          <p:cNvPr id="43" name="TextBox 42">
            <a:extLst>
              <a:ext uri="{FF2B5EF4-FFF2-40B4-BE49-F238E27FC236}">
                <a16:creationId xmlns:a16="http://schemas.microsoft.com/office/drawing/2014/main" id="{40A18409-348F-364D-B2D5-178263994DEA}"/>
              </a:ext>
            </a:extLst>
          </p:cNvPr>
          <p:cNvSpPr txBox="1"/>
          <p:nvPr/>
        </p:nvSpPr>
        <p:spPr>
          <a:xfrm rot="5400000">
            <a:off x="2576969" y="5606375"/>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3</a:t>
            </a:r>
          </a:p>
        </p:txBody>
      </p:sp>
      <p:grpSp>
        <p:nvGrpSpPr>
          <p:cNvPr id="20" name="Group 19">
            <a:extLst>
              <a:ext uri="{FF2B5EF4-FFF2-40B4-BE49-F238E27FC236}">
                <a16:creationId xmlns:a16="http://schemas.microsoft.com/office/drawing/2014/main" id="{CA00CF4E-E8B1-0245-8724-FA2D685175DB}"/>
              </a:ext>
            </a:extLst>
          </p:cNvPr>
          <p:cNvGrpSpPr/>
          <p:nvPr/>
        </p:nvGrpSpPr>
        <p:grpSpPr>
          <a:xfrm>
            <a:off x="1949622" y="911050"/>
            <a:ext cx="631966" cy="5915564"/>
            <a:chOff x="1620534" y="854109"/>
            <a:chExt cx="592468" cy="5545841"/>
          </a:xfrm>
        </p:grpSpPr>
        <p:sp>
          <p:nvSpPr>
            <p:cNvPr id="12" name="Can 11">
              <a:extLst>
                <a:ext uri="{FF2B5EF4-FFF2-40B4-BE49-F238E27FC236}">
                  <a16:creationId xmlns:a16="http://schemas.microsoft.com/office/drawing/2014/main" id="{2BEC5719-7EE9-FC45-94FC-FEFE014D9C89}"/>
                </a:ext>
              </a:extLst>
            </p:cNvPr>
            <p:cNvSpPr/>
            <p:nvPr/>
          </p:nvSpPr>
          <p:spPr>
            <a:xfrm>
              <a:off x="1843669" y="854109"/>
              <a:ext cx="369333" cy="5545841"/>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5" name="Oval 14">
              <a:extLst>
                <a:ext uri="{FF2B5EF4-FFF2-40B4-BE49-F238E27FC236}">
                  <a16:creationId xmlns:a16="http://schemas.microsoft.com/office/drawing/2014/main" id="{CADFA00B-D889-CF41-90DD-940DE98CFAD4}"/>
                </a:ext>
              </a:extLst>
            </p:cNvPr>
            <p:cNvSpPr/>
            <p:nvPr/>
          </p:nvSpPr>
          <p:spPr>
            <a:xfrm>
              <a:off x="1920941" y="137347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2" name="Oval 51">
              <a:extLst>
                <a:ext uri="{FF2B5EF4-FFF2-40B4-BE49-F238E27FC236}">
                  <a16:creationId xmlns:a16="http://schemas.microsoft.com/office/drawing/2014/main" id="{37CF059B-CBAB-7042-A24F-4593C711749C}"/>
                </a:ext>
              </a:extLst>
            </p:cNvPr>
            <p:cNvSpPr/>
            <p:nvPr/>
          </p:nvSpPr>
          <p:spPr>
            <a:xfrm>
              <a:off x="1920941" y="1892163"/>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3" name="Oval 52">
              <a:extLst>
                <a:ext uri="{FF2B5EF4-FFF2-40B4-BE49-F238E27FC236}">
                  <a16:creationId xmlns:a16="http://schemas.microsoft.com/office/drawing/2014/main" id="{22658E57-A8D9-9942-BDB7-0920B6589ED4}"/>
                </a:ext>
              </a:extLst>
            </p:cNvPr>
            <p:cNvSpPr/>
            <p:nvPr/>
          </p:nvSpPr>
          <p:spPr>
            <a:xfrm>
              <a:off x="1920941" y="2410855"/>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4" name="Oval 53">
              <a:extLst>
                <a:ext uri="{FF2B5EF4-FFF2-40B4-BE49-F238E27FC236}">
                  <a16:creationId xmlns:a16="http://schemas.microsoft.com/office/drawing/2014/main" id="{97A209BD-D2B0-0F42-87E5-7F85625FC249}"/>
                </a:ext>
              </a:extLst>
            </p:cNvPr>
            <p:cNvSpPr/>
            <p:nvPr/>
          </p:nvSpPr>
          <p:spPr>
            <a:xfrm>
              <a:off x="1920941" y="2929547"/>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5" name="Oval 54">
              <a:extLst>
                <a:ext uri="{FF2B5EF4-FFF2-40B4-BE49-F238E27FC236}">
                  <a16:creationId xmlns:a16="http://schemas.microsoft.com/office/drawing/2014/main" id="{99803A5A-1A37-1944-A732-13009ACC35AB}"/>
                </a:ext>
              </a:extLst>
            </p:cNvPr>
            <p:cNvSpPr/>
            <p:nvPr/>
          </p:nvSpPr>
          <p:spPr>
            <a:xfrm>
              <a:off x="1920941" y="3448239"/>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6" name="Oval 55">
              <a:extLst>
                <a:ext uri="{FF2B5EF4-FFF2-40B4-BE49-F238E27FC236}">
                  <a16:creationId xmlns:a16="http://schemas.microsoft.com/office/drawing/2014/main" id="{D9DB8947-4778-2B4C-8A3B-76763C990E18}"/>
                </a:ext>
              </a:extLst>
            </p:cNvPr>
            <p:cNvSpPr/>
            <p:nvPr/>
          </p:nvSpPr>
          <p:spPr>
            <a:xfrm>
              <a:off x="1920941" y="396693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7" name="Oval 56">
              <a:extLst>
                <a:ext uri="{FF2B5EF4-FFF2-40B4-BE49-F238E27FC236}">
                  <a16:creationId xmlns:a16="http://schemas.microsoft.com/office/drawing/2014/main" id="{B954573C-C5E4-EC4F-A537-AB47E5789F7D}"/>
                </a:ext>
              </a:extLst>
            </p:cNvPr>
            <p:cNvSpPr/>
            <p:nvPr/>
          </p:nvSpPr>
          <p:spPr>
            <a:xfrm>
              <a:off x="1920941" y="4485623"/>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8" name="Oval 57">
              <a:extLst>
                <a:ext uri="{FF2B5EF4-FFF2-40B4-BE49-F238E27FC236}">
                  <a16:creationId xmlns:a16="http://schemas.microsoft.com/office/drawing/2014/main" id="{88A30FB0-CC29-6340-9AA0-5C4E1AFF5E38}"/>
                </a:ext>
              </a:extLst>
            </p:cNvPr>
            <p:cNvSpPr/>
            <p:nvPr/>
          </p:nvSpPr>
          <p:spPr>
            <a:xfrm>
              <a:off x="1920941" y="5004315"/>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9" name="Oval 58">
              <a:extLst>
                <a:ext uri="{FF2B5EF4-FFF2-40B4-BE49-F238E27FC236}">
                  <a16:creationId xmlns:a16="http://schemas.microsoft.com/office/drawing/2014/main" id="{AF7389C3-4E61-3F4B-8975-FA30CD36AD64}"/>
                </a:ext>
              </a:extLst>
            </p:cNvPr>
            <p:cNvSpPr/>
            <p:nvPr/>
          </p:nvSpPr>
          <p:spPr>
            <a:xfrm>
              <a:off x="1920941" y="5523007"/>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0" name="Oval 59">
              <a:extLst>
                <a:ext uri="{FF2B5EF4-FFF2-40B4-BE49-F238E27FC236}">
                  <a16:creationId xmlns:a16="http://schemas.microsoft.com/office/drawing/2014/main" id="{E47EBA4F-8341-BE41-8C82-6A09F3A97312}"/>
                </a:ext>
              </a:extLst>
            </p:cNvPr>
            <p:cNvSpPr/>
            <p:nvPr/>
          </p:nvSpPr>
          <p:spPr>
            <a:xfrm>
              <a:off x="1920941" y="604170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9" name="TextBox 18">
              <a:extLst>
                <a:ext uri="{FF2B5EF4-FFF2-40B4-BE49-F238E27FC236}">
                  <a16:creationId xmlns:a16="http://schemas.microsoft.com/office/drawing/2014/main" id="{78E257F3-9D1D-5C47-BB5B-4414D2D6897B}"/>
                </a:ext>
              </a:extLst>
            </p:cNvPr>
            <p:cNvSpPr txBox="1"/>
            <p:nvPr/>
          </p:nvSpPr>
          <p:spPr>
            <a:xfrm rot="5400000">
              <a:off x="875749" y="3496458"/>
              <a:ext cx="1766570" cy="276999"/>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1280"/>
                <a:t>Irrigation Pipe</a:t>
              </a:r>
            </a:p>
          </p:txBody>
        </p:sp>
      </p:grpSp>
      <p:sp>
        <p:nvSpPr>
          <p:cNvPr id="63" name="Left Brace 62">
            <a:extLst>
              <a:ext uri="{FF2B5EF4-FFF2-40B4-BE49-F238E27FC236}">
                <a16:creationId xmlns:a16="http://schemas.microsoft.com/office/drawing/2014/main" id="{16C0B827-0A02-014C-AF78-2CECAD14B0CC}"/>
              </a:ext>
            </a:extLst>
          </p:cNvPr>
          <p:cNvSpPr/>
          <p:nvPr/>
        </p:nvSpPr>
        <p:spPr>
          <a:xfrm rot="16200000">
            <a:off x="2762760" y="6564652"/>
            <a:ext cx="331551" cy="634671"/>
          </a:xfrm>
          <a:prstGeom prst="leftBrace">
            <a:avLst/>
          </a:prstGeom>
          <a:ln>
            <a:solidFill>
              <a:schemeClr val="tx1">
                <a:lumMod val="50000"/>
                <a:lumOff val="50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4" name="TextBox 63">
            <a:extLst>
              <a:ext uri="{FF2B5EF4-FFF2-40B4-BE49-F238E27FC236}">
                <a16:creationId xmlns:a16="http://schemas.microsoft.com/office/drawing/2014/main" id="{7B2B912F-E107-964A-9204-B9BB44D47801}"/>
              </a:ext>
            </a:extLst>
          </p:cNvPr>
          <p:cNvSpPr txBox="1"/>
          <p:nvPr/>
        </p:nvSpPr>
        <p:spPr>
          <a:xfrm>
            <a:off x="2658509" y="7003088"/>
            <a:ext cx="1678899" cy="328295"/>
          </a:xfrm>
          <a:prstGeom prst="rect">
            <a:avLst/>
          </a:prstGeom>
          <a:noFill/>
          <a:effectLst>
            <a:softEdge rad="12700"/>
          </a:effectLst>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50 ft</a:t>
            </a:r>
          </a:p>
        </p:txBody>
      </p:sp>
      <p:sp>
        <p:nvSpPr>
          <p:cNvPr id="67" name="TextBox 66">
            <a:extLst>
              <a:ext uri="{FF2B5EF4-FFF2-40B4-BE49-F238E27FC236}">
                <a16:creationId xmlns:a16="http://schemas.microsoft.com/office/drawing/2014/main" id="{EEEAD04D-BD4B-CF4B-8E1C-73E283C2AA0A}"/>
              </a:ext>
            </a:extLst>
          </p:cNvPr>
          <p:cNvSpPr txBox="1"/>
          <p:nvPr/>
        </p:nvSpPr>
        <p:spPr>
          <a:xfrm>
            <a:off x="3291482" y="1046377"/>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101</a:t>
            </a:r>
          </a:p>
        </p:txBody>
      </p:sp>
      <p:sp>
        <p:nvSpPr>
          <p:cNvPr id="68" name="TextBox 67">
            <a:extLst>
              <a:ext uri="{FF2B5EF4-FFF2-40B4-BE49-F238E27FC236}">
                <a16:creationId xmlns:a16="http://schemas.microsoft.com/office/drawing/2014/main" id="{C1F3B9B4-3C9A-DB49-9FFE-CB27DBAE3845}"/>
              </a:ext>
            </a:extLst>
          </p:cNvPr>
          <p:cNvSpPr txBox="1"/>
          <p:nvPr/>
        </p:nvSpPr>
        <p:spPr>
          <a:xfrm>
            <a:off x="3291482" y="1502188"/>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102</a:t>
            </a:r>
          </a:p>
        </p:txBody>
      </p:sp>
      <p:sp>
        <p:nvSpPr>
          <p:cNvPr id="69" name="TextBox 68">
            <a:extLst>
              <a:ext uri="{FF2B5EF4-FFF2-40B4-BE49-F238E27FC236}">
                <a16:creationId xmlns:a16="http://schemas.microsoft.com/office/drawing/2014/main" id="{CEA43CC7-C752-1A4E-B5AF-2144D83344B7}"/>
              </a:ext>
            </a:extLst>
          </p:cNvPr>
          <p:cNvSpPr txBox="1"/>
          <p:nvPr/>
        </p:nvSpPr>
        <p:spPr>
          <a:xfrm>
            <a:off x="3291482" y="1957999"/>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104</a:t>
            </a:r>
          </a:p>
        </p:txBody>
      </p:sp>
      <p:sp>
        <p:nvSpPr>
          <p:cNvPr id="70" name="TextBox 69">
            <a:extLst>
              <a:ext uri="{FF2B5EF4-FFF2-40B4-BE49-F238E27FC236}">
                <a16:creationId xmlns:a16="http://schemas.microsoft.com/office/drawing/2014/main" id="{3207F61E-FDE3-DF48-A929-5CB51EE5F831}"/>
              </a:ext>
            </a:extLst>
          </p:cNvPr>
          <p:cNvSpPr txBox="1"/>
          <p:nvPr/>
        </p:nvSpPr>
        <p:spPr>
          <a:xfrm>
            <a:off x="3291482" y="2413812"/>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103</a:t>
            </a:r>
          </a:p>
        </p:txBody>
      </p:sp>
      <p:sp>
        <p:nvSpPr>
          <p:cNvPr id="71" name="TextBox 70">
            <a:extLst>
              <a:ext uri="{FF2B5EF4-FFF2-40B4-BE49-F238E27FC236}">
                <a16:creationId xmlns:a16="http://schemas.microsoft.com/office/drawing/2014/main" id="{D5B2AFE0-BE67-F045-9E1F-8CFE535C61BD}"/>
              </a:ext>
            </a:extLst>
          </p:cNvPr>
          <p:cNvSpPr txBox="1"/>
          <p:nvPr/>
        </p:nvSpPr>
        <p:spPr>
          <a:xfrm>
            <a:off x="3245869" y="2913695"/>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202</a:t>
            </a:r>
          </a:p>
        </p:txBody>
      </p:sp>
      <p:sp>
        <p:nvSpPr>
          <p:cNvPr id="72" name="TextBox 71">
            <a:extLst>
              <a:ext uri="{FF2B5EF4-FFF2-40B4-BE49-F238E27FC236}">
                <a16:creationId xmlns:a16="http://schemas.microsoft.com/office/drawing/2014/main" id="{F7E1243C-7CCC-DC47-91E6-D80BCA71CF59}"/>
              </a:ext>
            </a:extLst>
          </p:cNvPr>
          <p:cNvSpPr txBox="1"/>
          <p:nvPr/>
        </p:nvSpPr>
        <p:spPr>
          <a:xfrm>
            <a:off x="3245869" y="3369506"/>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204</a:t>
            </a:r>
          </a:p>
        </p:txBody>
      </p:sp>
      <p:sp>
        <p:nvSpPr>
          <p:cNvPr id="73" name="TextBox 72">
            <a:extLst>
              <a:ext uri="{FF2B5EF4-FFF2-40B4-BE49-F238E27FC236}">
                <a16:creationId xmlns:a16="http://schemas.microsoft.com/office/drawing/2014/main" id="{B6551076-761B-E44D-BB37-C512F790D743}"/>
              </a:ext>
            </a:extLst>
          </p:cNvPr>
          <p:cNvSpPr txBox="1"/>
          <p:nvPr/>
        </p:nvSpPr>
        <p:spPr>
          <a:xfrm>
            <a:off x="3245869" y="3825318"/>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201</a:t>
            </a:r>
          </a:p>
        </p:txBody>
      </p:sp>
      <p:sp>
        <p:nvSpPr>
          <p:cNvPr id="74" name="TextBox 73">
            <a:extLst>
              <a:ext uri="{FF2B5EF4-FFF2-40B4-BE49-F238E27FC236}">
                <a16:creationId xmlns:a16="http://schemas.microsoft.com/office/drawing/2014/main" id="{19E4E43E-2F19-4C4B-8234-2E35AE7BDB9F}"/>
              </a:ext>
            </a:extLst>
          </p:cNvPr>
          <p:cNvSpPr txBox="1"/>
          <p:nvPr/>
        </p:nvSpPr>
        <p:spPr>
          <a:xfrm>
            <a:off x="3245869" y="4281130"/>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203</a:t>
            </a:r>
          </a:p>
        </p:txBody>
      </p:sp>
      <p:sp>
        <p:nvSpPr>
          <p:cNvPr id="75" name="TextBox 74">
            <a:extLst>
              <a:ext uri="{FF2B5EF4-FFF2-40B4-BE49-F238E27FC236}">
                <a16:creationId xmlns:a16="http://schemas.microsoft.com/office/drawing/2014/main" id="{D66674E4-7C7E-7F45-A1B5-59F42D02F09A}"/>
              </a:ext>
            </a:extLst>
          </p:cNvPr>
          <p:cNvSpPr txBox="1"/>
          <p:nvPr/>
        </p:nvSpPr>
        <p:spPr>
          <a:xfrm>
            <a:off x="3255936" y="4819576"/>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302</a:t>
            </a:r>
          </a:p>
        </p:txBody>
      </p:sp>
      <p:sp>
        <p:nvSpPr>
          <p:cNvPr id="76" name="TextBox 75">
            <a:extLst>
              <a:ext uri="{FF2B5EF4-FFF2-40B4-BE49-F238E27FC236}">
                <a16:creationId xmlns:a16="http://schemas.microsoft.com/office/drawing/2014/main" id="{33D92B4B-2774-D848-BF68-18DFC5610E22}"/>
              </a:ext>
            </a:extLst>
          </p:cNvPr>
          <p:cNvSpPr txBox="1"/>
          <p:nvPr/>
        </p:nvSpPr>
        <p:spPr>
          <a:xfrm>
            <a:off x="3255936" y="5275387"/>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304</a:t>
            </a:r>
          </a:p>
        </p:txBody>
      </p:sp>
      <p:sp>
        <p:nvSpPr>
          <p:cNvPr id="77" name="TextBox 76">
            <a:extLst>
              <a:ext uri="{FF2B5EF4-FFF2-40B4-BE49-F238E27FC236}">
                <a16:creationId xmlns:a16="http://schemas.microsoft.com/office/drawing/2014/main" id="{E83C93D7-CC06-8547-9B91-4F1DC1FEA587}"/>
              </a:ext>
            </a:extLst>
          </p:cNvPr>
          <p:cNvSpPr txBox="1"/>
          <p:nvPr/>
        </p:nvSpPr>
        <p:spPr>
          <a:xfrm>
            <a:off x="3255936" y="5731198"/>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303</a:t>
            </a:r>
          </a:p>
        </p:txBody>
      </p:sp>
      <p:sp>
        <p:nvSpPr>
          <p:cNvPr id="78" name="TextBox 77">
            <a:extLst>
              <a:ext uri="{FF2B5EF4-FFF2-40B4-BE49-F238E27FC236}">
                <a16:creationId xmlns:a16="http://schemas.microsoft.com/office/drawing/2014/main" id="{B606E89B-F550-784A-8959-AD1D6E89A7FC}"/>
              </a:ext>
            </a:extLst>
          </p:cNvPr>
          <p:cNvSpPr txBox="1"/>
          <p:nvPr/>
        </p:nvSpPr>
        <p:spPr>
          <a:xfrm>
            <a:off x="3255936" y="6187010"/>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301</a:t>
            </a:r>
          </a:p>
        </p:txBody>
      </p:sp>
      <p:sp>
        <p:nvSpPr>
          <p:cNvPr id="83" name="Right Brace 82">
            <a:extLst>
              <a:ext uri="{FF2B5EF4-FFF2-40B4-BE49-F238E27FC236}">
                <a16:creationId xmlns:a16="http://schemas.microsoft.com/office/drawing/2014/main" id="{603F61D4-E5A4-C34D-A9F6-9722891B8D75}"/>
              </a:ext>
            </a:extLst>
          </p:cNvPr>
          <p:cNvSpPr/>
          <p:nvPr/>
        </p:nvSpPr>
        <p:spPr>
          <a:xfrm>
            <a:off x="11689236" y="1057805"/>
            <a:ext cx="309638" cy="3483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84" name="TextBox 83">
            <a:extLst>
              <a:ext uri="{FF2B5EF4-FFF2-40B4-BE49-F238E27FC236}">
                <a16:creationId xmlns:a16="http://schemas.microsoft.com/office/drawing/2014/main" id="{427A187C-974E-7F49-9763-78340B7780AA}"/>
              </a:ext>
            </a:extLst>
          </p:cNvPr>
          <p:cNvSpPr txBox="1"/>
          <p:nvPr/>
        </p:nvSpPr>
        <p:spPr>
          <a:xfrm>
            <a:off x="11914216" y="1069207"/>
            <a:ext cx="672118"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10 ft</a:t>
            </a:r>
          </a:p>
        </p:txBody>
      </p:sp>
      <p:sp>
        <p:nvSpPr>
          <p:cNvPr id="85" name="TextBox 84">
            <a:extLst>
              <a:ext uri="{FF2B5EF4-FFF2-40B4-BE49-F238E27FC236}">
                <a16:creationId xmlns:a16="http://schemas.microsoft.com/office/drawing/2014/main" id="{FBEF39FD-0DE4-AF4A-9321-DBCB6CFA78A5}"/>
              </a:ext>
            </a:extLst>
          </p:cNvPr>
          <p:cNvSpPr txBox="1"/>
          <p:nvPr/>
        </p:nvSpPr>
        <p:spPr>
          <a:xfrm>
            <a:off x="10616961" y="443055"/>
            <a:ext cx="2387839" cy="492443"/>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 ft buffers between each treatment (not shown)</a:t>
            </a:r>
          </a:p>
        </p:txBody>
      </p:sp>
      <p:sp>
        <p:nvSpPr>
          <p:cNvPr id="86" name="TextBox 85">
            <a:extLst>
              <a:ext uri="{FF2B5EF4-FFF2-40B4-BE49-F238E27FC236}">
                <a16:creationId xmlns:a16="http://schemas.microsoft.com/office/drawing/2014/main" id="{CDC72F40-A7B2-7F43-BBC7-21E79A2FABDC}"/>
              </a:ext>
            </a:extLst>
          </p:cNvPr>
          <p:cNvSpPr txBox="1"/>
          <p:nvPr/>
        </p:nvSpPr>
        <p:spPr>
          <a:xfrm>
            <a:off x="253732" y="89027"/>
            <a:ext cx="9974812" cy="707886"/>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4000">
                <a:latin typeface="Vitesse 2"/>
              </a:rPr>
              <a:t>Plot Layout – Original in 2021</a:t>
            </a:r>
            <a:endParaRPr lang="en-US"/>
          </a:p>
        </p:txBody>
      </p:sp>
      <p:grpSp>
        <p:nvGrpSpPr>
          <p:cNvPr id="40" name="Group 39">
            <a:extLst>
              <a:ext uri="{FF2B5EF4-FFF2-40B4-BE49-F238E27FC236}">
                <a16:creationId xmlns:a16="http://schemas.microsoft.com/office/drawing/2014/main" id="{3C273A7B-DCB4-BFB7-FCD3-3140F1E8408D}"/>
              </a:ext>
            </a:extLst>
          </p:cNvPr>
          <p:cNvGrpSpPr/>
          <p:nvPr/>
        </p:nvGrpSpPr>
        <p:grpSpPr>
          <a:xfrm>
            <a:off x="255246" y="2745557"/>
            <a:ext cx="1704010" cy="2135093"/>
            <a:chOff x="0" y="0"/>
            <a:chExt cx="2023645" cy="2193324"/>
          </a:xfrm>
        </p:grpSpPr>
        <p:sp>
          <p:nvSpPr>
            <p:cNvPr id="39" name="TextBox 38">
              <a:extLst>
                <a:ext uri="{FF2B5EF4-FFF2-40B4-BE49-F238E27FC236}">
                  <a16:creationId xmlns:a16="http://schemas.microsoft.com/office/drawing/2014/main" id="{5DC1FEAB-4C16-ED44-9F28-21316F852EBC}"/>
                </a:ext>
              </a:extLst>
            </p:cNvPr>
            <p:cNvSpPr txBox="1"/>
            <p:nvPr/>
          </p:nvSpPr>
          <p:spPr>
            <a:xfrm>
              <a:off x="422736" y="528724"/>
              <a:ext cx="1267552" cy="347787"/>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4"/>
                  </a:solidFill>
                </a:rPr>
                <a:t>Compost</a:t>
              </a:r>
            </a:p>
          </p:txBody>
        </p:sp>
        <p:grpSp>
          <p:nvGrpSpPr>
            <p:cNvPr id="14" name="Group 13">
              <a:extLst>
                <a:ext uri="{FF2B5EF4-FFF2-40B4-BE49-F238E27FC236}">
                  <a16:creationId xmlns:a16="http://schemas.microsoft.com/office/drawing/2014/main" id="{CDBC798E-7A09-B972-410F-1B14B971ECC4}"/>
                </a:ext>
              </a:extLst>
            </p:cNvPr>
            <p:cNvGrpSpPr/>
            <p:nvPr/>
          </p:nvGrpSpPr>
          <p:grpSpPr>
            <a:xfrm>
              <a:off x="0" y="0"/>
              <a:ext cx="2023645" cy="2193324"/>
              <a:chOff x="0" y="0"/>
              <a:chExt cx="2023645" cy="2193324"/>
            </a:xfrm>
          </p:grpSpPr>
          <p:sp>
            <p:nvSpPr>
              <p:cNvPr id="33" name="Rectangle 32">
                <a:extLst>
                  <a:ext uri="{FF2B5EF4-FFF2-40B4-BE49-F238E27FC236}">
                    <a16:creationId xmlns:a16="http://schemas.microsoft.com/office/drawing/2014/main" id="{BEEE07B8-2D34-F84A-B250-16152537FD0A}"/>
                  </a:ext>
                </a:extLst>
              </p:cNvPr>
              <p:cNvSpPr/>
              <p:nvPr/>
            </p:nvSpPr>
            <p:spPr>
              <a:xfrm>
                <a:off x="130461" y="227059"/>
                <a:ext cx="292608" cy="292608"/>
              </a:xfrm>
              <a:prstGeom prst="rect">
                <a:avLst/>
              </a:prstGeom>
              <a:solidFill>
                <a:schemeClr val="bg2">
                  <a:lumMod val="75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4" name="Rectangle 33">
                <a:extLst>
                  <a:ext uri="{FF2B5EF4-FFF2-40B4-BE49-F238E27FC236}">
                    <a16:creationId xmlns:a16="http://schemas.microsoft.com/office/drawing/2014/main" id="{84476C2F-DF1B-C045-8B72-5FA6688B4F56}"/>
                  </a:ext>
                </a:extLst>
              </p:cNvPr>
              <p:cNvSpPr/>
              <p:nvPr/>
            </p:nvSpPr>
            <p:spPr>
              <a:xfrm>
                <a:off x="119627" y="598970"/>
                <a:ext cx="292608" cy="292608"/>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7" name="Rectangle 36">
                <a:extLst>
                  <a:ext uri="{FF2B5EF4-FFF2-40B4-BE49-F238E27FC236}">
                    <a16:creationId xmlns:a16="http://schemas.microsoft.com/office/drawing/2014/main" id="{10E6E623-F3BE-C243-8D65-DD0DD1EFE228}"/>
                  </a:ext>
                </a:extLst>
              </p:cNvPr>
              <p:cNvSpPr/>
              <p:nvPr/>
            </p:nvSpPr>
            <p:spPr>
              <a:xfrm>
                <a:off x="141783" y="1526233"/>
                <a:ext cx="292608" cy="301806"/>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8" name="Rectangle 37">
                <a:extLst>
                  <a:ext uri="{FF2B5EF4-FFF2-40B4-BE49-F238E27FC236}">
                    <a16:creationId xmlns:a16="http://schemas.microsoft.com/office/drawing/2014/main" id="{2ABEDF16-5CE3-4E4D-97C4-199F434E75BB}"/>
                  </a:ext>
                </a:extLst>
              </p:cNvPr>
              <p:cNvSpPr/>
              <p:nvPr/>
            </p:nvSpPr>
            <p:spPr>
              <a:xfrm>
                <a:off x="131814" y="1025422"/>
                <a:ext cx="292608" cy="292608"/>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 name="TextBox 2">
                <a:extLst>
                  <a:ext uri="{FF2B5EF4-FFF2-40B4-BE49-F238E27FC236}">
                    <a16:creationId xmlns:a16="http://schemas.microsoft.com/office/drawing/2014/main" id="{FDF89BFF-56AA-1241-A934-DC05D3EB5848}"/>
                  </a:ext>
                </a:extLst>
              </p:cNvPr>
              <p:cNvSpPr txBox="1"/>
              <p:nvPr/>
            </p:nvSpPr>
            <p:spPr>
              <a:xfrm>
                <a:off x="408852" y="172874"/>
                <a:ext cx="1065671" cy="347787"/>
              </a:xfrm>
              <a:prstGeom prst="rect">
                <a:avLst/>
              </a:prstGeom>
              <a:noFill/>
              <a:ln>
                <a:noFill/>
              </a:ln>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tx1">
                        <a:lumMod val="50000"/>
                        <a:lumOff val="50000"/>
                      </a:schemeClr>
                    </a:solidFill>
                  </a:rPr>
                  <a:t>Control</a:t>
                </a:r>
              </a:p>
            </p:txBody>
          </p:sp>
          <p:sp>
            <p:nvSpPr>
              <p:cNvPr id="41" name="TextBox 40">
                <a:extLst>
                  <a:ext uri="{FF2B5EF4-FFF2-40B4-BE49-F238E27FC236}">
                    <a16:creationId xmlns:a16="http://schemas.microsoft.com/office/drawing/2014/main" id="{88E509D5-B4B0-C24D-8B05-CC2DF59A5F20}"/>
                  </a:ext>
                </a:extLst>
              </p:cNvPr>
              <p:cNvSpPr txBox="1"/>
              <p:nvPr/>
            </p:nvSpPr>
            <p:spPr>
              <a:xfrm>
                <a:off x="412824" y="947660"/>
                <a:ext cx="1610821" cy="600723"/>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5"/>
                    </a:solidFill>
                  </a:rPr>
                  <a:t>Fertilization</a:t>
                </a:r>
              </a:p>
              <a:p>
                <a:endParaRPr lang="en-US" sz="1600">
                  <a:solidFill>
                    <a:schemeClr val="accent5"/>
                  </a:solidFill>
                </a:endParaRPr>
              </a:p>
            </p:txBody>
          </p:sp>
          <p:sp>
            <p:nvSpPr>
              <p:cNvPr id="66" name="Rectangle 65">
                <a:extLst>
                  <a:ext uri="{FF2B5EF4-FFF2-40B4-BE49-F238E27FC236}">
                    <a16:creationId xmlns:a16="http://schemas.microsoft.com/office/drawing/2014/main" id="{F80B0902-45C5-EB42-9874-B54EAB4E5330}"/>
                  </a:ext>
                </a:extLst>
              </p:cNvPr>
              <p:cNvSpPr/>
              <p:nvPr/>
            </p:nvSpPr>
            <p:spPr>
              <a:xfrm>
                <a:off x="0" y="0"/>
                <a:ext cx="1827083" cy="2193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44" name="TextBox 43">
                <a:extLst>
                  <a:ext uri="{FF2B5EF4-FFF2-40B4-BE49-F238E27FC236}">
                    <a16:creationId xmlns:a16="http://schemas.microsoft.com/office/drawing/2014/main" id="{ECFA698D-D4B2-72EF-5903-AF71DDB81E58}"/>
                  </a:ext>
                </a:extLst>
              </p:cNvPr>
              <p:cNvSpPr txBox="1"/>
              <p:nvPr/>
            </p:nvSpPr>
            <p:spPr>
              <a:xfrm>
                <a:off x="412234" y="1376368"/>
                <a:ext cx="1516730" cy="600723"/>
              </a:xfrm>
              <a:prstGeom prst="rect">
                <a:avLst/>
              </a:prstGeom>
              <a:noFill/>
            </p:spPr>
            <p:txBody>
              <a:bodyPr wrap="square">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6">
                        <a:lumMod val="75000"/>
                      </a:schemeClr>
                    </a:solidFill>
                  </a:rPr>
                  <a:t>Compost + Fertilization</a:t>
                </a:r>
              </a:p>
            </p:txBody>
          </p:sp>
        </p:grpSp>
      </p:grpSp>
      <p:sp>
        <p:nvSpPr>
          <p:cNvPr id="13" name="Left Brace 12">
            <a:extLst>
              <a:ext uri="{FF2B5EF4-FFF2-40B4-BE49-F238E27FC236}">
                <a16:creationId xmlns:a16="http://schemas.microsoft.com/office/drawing/2014/main" id="{44A4826C-1699-448F-B8A6-63B435F13BD8}"/>
              </a:ext>
            </a:extLst>
          </p:cNvPr>
          <p:cNvSpPr/>
          <p:nvPr/>
        </p:nvSpPr>
        <p:spPr>
          <a:xfrm rot="16200000">
            <a:off x="7303364" y="2598355"/>
            <a:ext cx="309638" cy="8360677"/>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Tree>
    <p:extLst>
      <p:ext uri="{BB962C8B-B14F-4D97-AF65-F5344CB8AC3E}">
        <p14:creationId xmlns:p14="http://schemas.microsoft.com/office/powerpoint/2010/main" val="4046207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a:extLst>
              <a:ext uri="{FF2B5EF4-FFF2-40B4-BE49-F238E27FC236}">
                <a16:creationId xmlns:a16="http://schemas.microsoft.com/office/drawing/2014/main" id="{3F204695-EA55-4041-94F0-C2CB443102FC}"/>
              </a:ext>
            </a:extLst>
          </p:cNvPr>
          <p:cNvSpPr/>
          <p:nvPr/>
        </p:nvSpPr>
        <p:spPr>
          <a:xfrm rot="10800000">
            <a:off x="11756580" y="1021866"/>
            <a:ext cx="309638" cy="5527040"/>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 name="TextBox 5">
            <a:extLst>
              <a:ext uri="{FF2B5EF4-FFF2-40B4-BE49-F238E27FC236}">
                <a16:creationId xmlns:a16="http://schemas.microsoft.com/office/drawing/2014/main" id="{35A7759D-599E-2A4B-AD99-C07862FD9946}"/>
              </a:ext>
            </a:extLst>
          </p:cNvPr>
          <p:cNvSpPr txBox="1"/>
          <p:nvPr/>
        </p:nvSpPr>
        <p:spPr>
          <a:xfrm rot="16200000">
            <a:off x="11172392" y="3087152"/>
            <a:ext cx="2115949"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240 ft (73 m)</a:t>
            </a:r>
          </a:p>
        </p:txBody>
      </p:sp>
      <p:sp>
        <p:nvSpPr>
          <p:cNvPr id="7" name="Left Brace 6">
            <a:extLst>
              <a:ext uri="{FF2B5EF4-FFF2-40B4-BE49-F238E27FC236}">
                <a16:creationId xmlns:a16="http://schemas.microsoft.com/office/drawing/2014/main" id="{6247C36E-4C27-FD46-8CFD-374DC70534E9}"/>
              </a:ext>
            </a:extLst>
          </p:cNvPr>
          <p:cNvSpPr/>
          <p:nvPr/>
        </p:nvSpPr>
        <p:spPr>
          <a:xfrm rot="16200000">
            <a:off x="7292409" y="2646275"/>
            <a:ext cx="331551" cy="8360676"/>
          </a:xfrm>
          <a:prstGeom prst="leftBrace">
            <a:avLst/>
          </a:prstGeom>
          <a:ln>
            <a:solidFill>
              <a:schemeClr val="tx1">
                <a:lumMod val="50000"/>
                <a:lumOff val="50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8" name="TextBox 7">
            <a:extLst>
              <a:ext uri="{FF2B5EF4-FFF2-40B4-BE49-F238E27FC236}">
                <a16:creationId xmlns:a16="http://schemas.microsoft.com/office/drawing/2014/main" id="{277A3178-F55D-964F-B94D-9DA43C586088}"/>
              </a:ext>
            </a:extLst>
          </p:cNvPr>
          <p:cNvSpPr txBox="1"/>
          <p:nvPr/>
        </p:nvSpPr>
        <p:spPr>
          <a:xfrm>
            <a:off x="6888791" y="6986905"/>
            <a:ext cx="1678899" cy="328295"/>
          </a:xfrm>
          <a:prstGeom prst="rect">
            <a:avLst/>
          </a:prstGeom>
          <a:noFill/>
          <a:effectLst>
            <a:softEdge rad="12700"/>
          </a:effectLst>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360 ft (110 m)</a:t>
            </a:r>
          </a:p>
        </p:txBody>
      </p:sp>
      <p:sp>
        <p:nvSpPr>
          <p:cNvPr id="26" name="Rectangle 25">
            <a:extLst>
              <a:ext uri="{FF2B5EF4-FFF2-40B4-BE49-F238E27FC236}">
                <a16:creationId xmlns:a16="http://schemas.microsoft.com/office/drawing/2014/main" id="{9C49D715-DFDC-C644-904A-04E613C4AFB8}"/>
              </a:ext>
            </a:extLst>
          </p:cNvPr>
          <p:cNvSpPr/>
          <p:nvPr/>
        </p:nvSpPr>
        <p:spPr>
          <a:xfrm>
            <a:off x="3261858" y="4766673"/>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7" name="Rectangle 26">
            <a:extLst>
              <a:ext uri="{FF2B5EF4-FFF2-40B4-BE49-F238E27FC236}">
                <a16:creationId xmlns:a16="http://schemas.microsoft.com/office/drawing/2014/main" id="{B449B73E-2957-3249-9706-A7981091D449}"/>
              </a:ext>
            </a:extLst>
          </p:cNvPr>
          <p:cNvSpPr/>
          <p:nvPr/>
        </p:nvSpPr>
        <p:spPr>
          <a:xfrm>
            <a:off x="3261858" y="5221793"/>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8" name="Rectangle 27">
            <a:extLst>
              <a:ext uri="{FF2B5EF4-FFF2-40B4-BE49-F238E27FC236}">
                <a16:creationId xmlns:a16="http://schemas.microsoft.com/office/drawing/2014/main" id="{9D8A8F3F-2959-914D-B5C0-3B3A0380EAFD}"/>
              </a:ext>
            </a:extLst>
          </p:cNvPr>
          <p:cNvSpPr/>
          <p:nvPr/>
        </p:nvSpPr>
        <p:spPr>
          <a:xfrm>
            <a:off x="3261858" y="5681760"/>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9" name="Rectangle 28">
            <a:extLst>
              <a:ext uri="{FF2B5EF4-FFF2-40B4-BE49-F238E27FC236}">
                <a16:creationId xmlns:a16="http://schemas.microsoft.com/office/drawing/2014/main" id="{82464217-5CCD-6743-A119-EE6CE1F0CA47}"/>
              </a:ext>
            </a:extLst>
          </p:cNvPr>
          <p:cNvSpPr/>
          <p:nvPr/>
        </p:nvSpPr>
        <p:spPr>
          <a:xfrm>
            <a:off x="3261858" y="6136880"/>
            <a:ext cx="8376663" cy="425110"/>
          </a:xfrm>
          <a:prstGeom prst="rect">
            <a:avLst/>
          </a:prstGeom>
          <a:solidFill>
            <a:schemeClr val="bg2">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1" name="Rectangle 10">
            <a:extLst>
              <a:ext uri="{FF2B5EF4-FFF2-40B4-BE49-F238E27FC236}">
                <a16:creationId xmlns:a16="http://schemas.microsoft.com/office/drawing/2014/main" id="{D32C90D4-A275-7E49-A114-D92183CF256C}"/>
              </a:ext>
            </a:extLst>
          </p:cNvPr>
          <p:cNvSpPr/>
          <p:nvPr/>
        </p:nvSpPr>
        <p:spPr>
          <a:xfrm>
            <a:off x="3261859" y="1039926"/>
            <a:ext cx="8376663" cy="425110"/>
          </a:xfrm>
          <a:prstGeom prst="rect">
            <a:avLst/>
          </a:prstGeom>
          <a:solidFill>
            <a:schemeClr val="bg2">
              <a:lumMod val="75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6" name="Rectangle 15">
            <a:extLst>
              <a:ext uri="{FF2B5EF4-FFF2-40B4-BE49-F238E27FC236}">
                <a16:creationId xmlns:a16="http://schemas.microsoft.com/office/drawing/2014/main" id="{44460B1C-11B5-954A-B724-7776AD460CC2}"/>
              </a:ext>
            </a:extLst>
          </p:cNvPr>
          <p:cNvSpPr/>
          <p:nvPr/>
        </p:nvSpPr>
        <p:spPr>
          <a:xfrm>
            <a:off x="3261859" y="1495046"/>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7" name="Rectangle 16">
            <a:extLst>
              <a:ext uri="{FF2B5EF4-FFF2-40B4-BE49-F238E27FC236}">
                <a16:creationId xmlns:a16="http://schemas.microsoft.com/office/drawing/2014/main" id="{4DF013A7-72CE-F54E-B815-3E53B31526D5}"/>
              </a:ext>
            </a:extLst>
          </p:cNvPr>
          <p:cNvSpPr/>
          <p:nvPr/>
        </p:nvSpPr>
        <p:spPr>
          <a:xfrm>
            <a:off x="3261859" y="1955013"/>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8" name="Rectangle 17">
            <a:extLst>
              <a:ext uri="{FF2B5EF4-FFF2-40B4-BE49-F238E27FC236}">
                <a16:creationId xmlns:a16="http://schemas.microsoft.com/office/drawing/2014/main" id="{6C2D9C1C-FAB9-3A43-936A-3FD0B7546F30}"/>
              </a:ext>
            </a:extLst>
          </p:cNvPr>
          <p:cNvSpPr/>
          <p:nvPr/>
        </p:nvSpPr>
        <p:spPr>
          <a:xfrm>
            <a:off x="3261859" y="2397466"/>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1" name="Rectangle 20">
            <a:extLst>
              <a:ext uri="{FF2B5EF4-FFF2-40B4-BE49-F238E27FC236}">
                <a16:creationId xmlns:a16="http://schemas.microsoft.com/office/drawing/2014/main" id="{3995C785-7B40-7849-993C-117695535A3E}"/>
              </a:ext>
            </a:extLst>
          </p:cNvPr>
          <p:cNvSpPr/>
          <p:nvPr/>
        </p:nvSpPr>
        <p:spPr>
          <a:xfrm>
            <a:off x="3261859" y="2915388"/>
            <a:ext cx="8376663" cy="425110"/>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2" name="Rectangle 21">
            <a:extLst>
              <a:ext uri="{FF2B5EF4-FFF2-40B4-BE49-F238E27FC236}">
                <a16:creationId xmlns:a16="http://schemas.microsoft.com/office/drawing/2014/main" id="{DD0A0DF4-76DF-E044-92DC-7872412C617B}"/>
              </a:ext>
            </a:extLst>
          </p:cNvPr>
          <p:cNvSpPr/>
          <p:nvPr/>
        </p:nvSpPr>
        <p:spPr>
          <a:xfrm>
            <a:off x="3261859" y="3364487"/>
            <a:ext cx="8376663" cy="425110"/>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3" name="Rectangle 22">
            <a:extLst>
              <a:ext uri="{FF2B5EF4-FFF2-40B4-BE49-F238E27FC236}">
                <a16:creationId xmlns:a16="http://schemas.microsoft.com/office/drawing/2014/main" id="{4D034161-E1E3-5F46-98B2-2F02FE970A4B}"/>
              </a:ext>
            </a:extLst>
          </p:cNvPr>
          <p:cNvSpPr/>
          <p:nvPr/>
        </p:nvSpPr>
        <p:spPr>
          <a:xfrm>
            <a:off x="3261859" y="3792475"/>
            <a:ext cx="8376663" cy="425110"/>
          </a:xfrm>
          <a:prstGeom prst="rect">
            <a:avLst/>
          </a:prstGeom>
          <a:solidFill>
            <a:schemeClr val="bg2">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4" name="Rectangle 23">
            <a:extLst>
              <a:ext uri="{FF2B5EF4-FFF2-40B4-BE49-F238E27FC236}">
                <a16:creationId xmlns:a16="http://schemas.microsoft.com/office/drawing/2014/main" id="{F231E1EA-EECC-F348-8D68-8AEEAAE19F98}"/>
              </a:ext>
            </a:extLst>
          </p:cNvPr>
          <p:cNvSpPr/>
          <p:nvPr/>
        </p:nvSpPr>
        <p:spPr>
          <a:xfrm>
            <a:off x="3261859" y="4247595"/>
            <a:ext cx="8376663" cy="425110"/>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1" name="Rectangle 30">
            <a:extLst>
              <a:ext uri="{FF2B5EF4-FFF2-40B4-BE49-F238E27FC236}">
                <a16:creationId xmlns:a16="http://schemas.microsoft.com/office/drawing/2014/main" id="{C32B8C10-CB5E-EA44-A012-808B888D3449}"/>
              </a:ext>
            </a:extLst>
          </p:cNvPr>
          <p:cNvSpPr/>
          <p:nvPr/>
        </p:nvSpPr>
        <p:spPr>
          <a:xfrm>
            <a:off x="3261858" y="1036603"/>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2" name="Rectangle 31">
            <a:extLst>
              <a:ext uri="{FF2B5EF4-FFF2-40B4-BE49-F238E27FC236}">
                <a16:creationId xmlns:a16="http://schemas.microsoft.com/office/drawing/2014/main" id="{23A524ED-7FC9-364A-A70F-4E8882FDB12C}"/>
              </a:ext>
            </a:extLst>
          </p:cNvPr>
          <p:cNvSpPr/>
          <p:nvPr/>
        </p:nvSpPr>
        <p:spPr>
          <a:xfrm>
            <a:off x="3261858" y="2927856"/>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5" name="Rectangle 34">
            <a:extLst>
              <a:ext uri="{FF2B5EF4-FFF2-40B4-BE49-F238E27FC236}">
                <a16:creationId xmlns:a16="http://schemas.microsoft.com/office/drawing/2014/main" id="{4B906749-75E0-924F-9E32-2995AE4C638A}"/>
              </a:ext>
            </a:extLst>
          </p:cNvPr>
          <p:cNvSpPr/>
          <p:nvPr/>
        </p:nvSpPr>
        <p:spPr>
          <a:xfrm>
            <a:off x="3245869" y="4819458"/>
            <a:ext cx="8376663" cy="1756512"/>
          </a:xfrm>
          <a:prstGeom prst="rect">
            <a:avLst/>
          </a:prstGeom>
          <a:no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6" name="Rectangle 35">
            <a:extLst>
              <a:ext uri="{FF2B5EF4-FFF2-40B4-BE49-F238E27FC236}">
                <a16:creationId xmlns:a16="http://schemas.microsoft.com/office/drawing/2014/main" id="{AB668E8A-C60A-0D4C-B1F6-B78504D947E7}"/>
              </a:ext>
            </a:extLst>
          </p:cNvPr>
          <p:cNvSpPr/>
          <p:nvPr/>
        </p:nvSpPr>
        <p:spPr>
          <a:xfrm>
            <a:off x="3261858" y="4785505"/>
            <a:ext cx="8376663" cy="1756512"/>
          </a:xfrm>
          <a:prstGeom prst="rect">
            <a:avLst/>
          </a:prstGeom>
          <a:noFill/>
          <a:ln w="4445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 name="Rectangle 1">
            <a:extLst>
              <a:ext uri="{FF2B5EF4-FFF2-40B4-BE49-F238E27FC236}">
                <a16:creationId xmlns:a16="http://schemas.microsoft.com/office/drawing/2014/main" id="{6640CA9E-796C-2C4F-9E88-00FBB8F6D373}"/>
              </a:ext>
            </a:extLst>
          </p:cNvPr>
          <p:cNvSpPr/>
          <p:nvPr/>
        </p:nvSpPr>
        <p:spPr>
          <a:xfrm>
            <a:off x="3255936" y="1033039"/>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25" name="Rectangle 24">
            <a:extLst>
              <a:ext uri="{FF2B5EF4-FFF2-40B4-BE49-F238E27FC236}">
                <a16:creationId xmlns:a16="http://schemas.microsoft.com/office/drawing/2014/main" id="{DDBA46A7-25ED-B347-8C35-5D7EB0D1B54A}"/>
              </a:ext>
            </a:extLst>
          </p:cNvPr>
          <p:cNvSpPr/>
          <p:nvPr/>
        </p:nvSpPr>
        <p:spPr>
          <a:xfrm>
            <a:off x="3255936" y="2902295"/>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30" name="Rectangle 29">
            <a:extLst>
              <a:ext uri="{FF2B5EF4-FFF2-40B4-BE49-F238E27FC236}">
                <a16:creationId xmlns:a16="http://schemas.microsoft.com/office/drawing/2014/main" id="{11BCBE67-A16C-0244-B62B-7A257E1D5074}"/>
              </a:ext>
            </a:extLst>
          </p:cNvPr>
          <p:cNvSpPr/>
          <p:nvPr/>
        </p:nvSpPr>
        <p:spPr>
          <a:xfrm>
            <a:off x="3255936" y="4771553"/>
            <a:ext cx="8392653" cy="177813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4" name="TextBox 3">
            <a:extLst>
              <a:ext uri="{FF2B5EF4-FFF2-40B4-BE49-F238E27FC236}">
                <a16:creationId xmlns:a16="http://schemas.microsoft.com/office/drawing/2014/main" id="{C7F731BC-6BB1-C347-9D3A-0D50BF98B953}"/>
              </a:ext>
            </a:extLst>
          </p:cNvPr>
          <p:cNvSpPr txBox="1"/>
          <p:nvPr/>
        </p:nvSpPr>
        <p:spPr>
          <a:xfrm rot="5400000">
            <a:off x="2576969" y="1819672"/>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1</a:t>
            </a:r>
          </a:p>
        </p:txBody>
      </p:sp>
      <p:sp>
        <p:nvSpPr>
          <p:cNvPr id="42" name="TextBox 41">
            <a:extLst>
              <a:ext uri="{FF2B5EF4-FFF2-40B4-BE49-F238E27FC236}">
                <a16:creationId xmlns:a16="http://schemas.microsoft.com/office/drawing/2014/main" id="{F169E053-EF22-BF46-B5E9-B2AC3AF4355E}"/>
              </a:ext>
            </a:extLst>
          </p:cNvPr>
          <p:cNvSpPr txBox="1"/>
          <p:nvPr/>
        </p:nvSpPr>
        <p:spPr>
          <a:xfrm rot="5400000">
            <a:off x="2576969" y="3713024"/>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2</a:t>
            </a:r>
          </a:p>
        </p:txBody>
      </p:sp>
      <p:sp>
        <p:nvSpPr>
          <p:cNvPr id="43" name="TextBox 42">
            <a:extLst>
              <a:ext uri="{FF2B5EF4-FFF2-40B4-BE49-F238E27FC236}">
                <a16:creationId xmlns:a16="http://schemas.microsoft.com/office/drawing/2014/main" id="{40A18409-348F-364D-B2D5-178263994DEA}"/>
              </a:ext>
            </a:extLst>
          </p:cNvPr>
          <p:cNvSpPr txBox="1"/>
          <p:nvPr/>
        </p:nvSpPr>
        <p:spPr>
          <a:xfrm rot="5400000">
            <a:off x="2576969" y="5606375"/>
            <a:ext cx="978886"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Block 3</a:t>
            </a:r>
          </a:p>
        </p:txBody>
      </p:sp>
      <p:grpSp>
        <p:nvGrpSpPr>
          <p:cNvPr id="20" name="Group 19">
            <a:extLst>
              <a:ext uri="{FF2B5EF4-FFF2-40B4-BE49-F238E27FC236}">
                <a16:creationId xmlns:a16="http://schemas.microsoft.com/office/drawing/2014/main" id="{CA00CF4E-E8B1-0245-8724-FA2D685175DB}"/>
              </a:ext>
            </a:extLst>
          </p:cNvPr>
          <p:cNvGrpSpPr/>
          <p:nvPr/>
        </p:nvGrpSpPr>
        <p:grpSpPr>
          <a:xfrm>
            <a:off x="1949622" y="911050"/>
            <a:ext cx="631966" cy="5915564"/>
            <a:chOff x="1620534" y="854109"/>
            <a:chExt cx="592468" cy="5545841"/>
          </a:xfrm>
        </p:grpSpPr>
        <p:sp>
          <p:nvSpPr>
            <p:cNvPr id="12" name="Can 11">
              <a:extLst>
                <a:ext uri="{FF2B5EF4-FFF2-40B4-BE49-F238E27FC236}">
                  <a16:creationId xmlns:a16="http://schemas.microsoft.com/office/drawing/2014/main" id="{2BEC5719-7EE9-FC45-94FC-FEFE014D9C89}"/>
                </a:ext>
              </a:extLst>
            </p:cNvPr>
            <p:cNvSpPr/>
            <p:nvPr/>
          </p:nvSpPr>
          <p:spPr>
            <a:xfrm>
              <a:off x="1843669" y="854109"/>
              <a:ext cx="369333" cy="5545841"/>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5" name="Oval 14">
              <a:extLst>
                <a:ext uri="{FF2B5EF4-FFF2-40B4-BE49-F238E27FC236}">
                  <a16:creationId xmlns:a16="http://schemas.microsoft.com/office/drawing/2014/main" id="{CADFA00B-D889-CF41-90DD-940DE98CFAD4}"/>
                </a:ext>
              </a:extLst>
            </p:cNvPr>
            <p:cNvSpPr/>
            <p:nvPr/>
          </p:nvSpPr>
          <p:spPr>
            <a:xfrm>
              <a:off x="1920941" y="137347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2" name="Oval 51">
              <a:extLst>
                <a:ext uri="{FF2B5EF4-FFF2-40B4-BE49-F238E27FC236}">
                  <a16:creationId xmlns:a16="http://schemas.microsoft.com/office/drawing/2014/main" id="{37CF059B-CBAB-7042-A24F-4593C711749C}"/>
                </a:ext>
              </a:extLst>
            </p:cNvPr>
            <p:cNvSpPr/>
            <p:nvPr/>
          </p:nvSpPr>
          <p:spPr>
            <a:xfrm>
              <a:off x="1920941" y="1892163"/>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3" name="Oval 52">
              <a:extLst>
                <a:ext uri="{FF2B5EF4-FFF2-40B4-BE49-F238E27FC236}">
                  <a16:creationId xmlns:a16="http://schemas.microsoft.com/office/drawing/2014/main" id="{22658E57-A8D9-9942-BDB7-0920B6589ED4}"/>
                </a:ext>
              </a:extLst>
            </p:cNvPr>
            <p:cNvSpPr/>
            <p:nvPr/>
          </p:nvSpPr>
          <p:spPr>
            <a:xfrm>
              <a:off x="1920941" y="2410855"/>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4" name="Oval 53">
              <a:extLst>
                <a:ext uri="{FF2B5EF4-FFF2-40B4-BE49-F238E27FC236}">
                  <a16:creationId xmlns:a16="http://schemas.microsoft.com/office/drawing/2014/main" id="{97A209BD-D2B0-0F42-87E5-7F85625FC249}"/>
                </a:ext>
              </a:extLst>
            </p:cNvPr>
            <p:cNvSpPr/>
            <p:nvPr/>
          </p:nvSpPr>
          <p:spPr>
            <a:xfrm>
              <a:off x="1920941" y="2929547"/>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5" name="Oval 54">
              <a:extLst>
                <a:ext uri="{FF2B5EF4-FFF2-40B4-BE49-F238E27FC236}">
                  <a16:creationId xmlns:a16="http://schemas.microsoft.com/office/drawing/2014/main" id="{99803A5A-1A37-1944-A732-13009ACC35AB}"/>
                </a:ext>
              </a:extLst>
            </p:cNvPr>
            <p:cNvSpPr/>
            <p:nvPr/>
          </p:nvSpPr>
          <p:spPr>
            <a:xfrm>
              <a:off x="1920941" y="3448239"/>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6" name="Oval 55">
              <a:extLst>
                <a:ext uri="{FF2B5EF4-FFF2-40B4-BE49-F238E27FC236}">
                  <a16:creationId xmlns:a16="http://schemas.microsoft.com/office/drawing/2014/main" id="{D9DB8947-4778-2B4C-8A3B-76763C990E18}"/>
                </a:ext>
              </a:extLst>
            </p:cNvPr>
            <p:cNvSpPr/>
            <p:nvPr/>
          </p:nvSpPr>
          <p:spPr>
            <a:xfrm>
              <a:off x="1920941" y="396693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7" name="Oval 56">
              <a:extLst>
                <a:ext uri="{FF2B5EF4-FFF2-40B4-BE49-F238E27FC236}">
                  <a16:creationId xmlns:a16="http://schemas.microsoft.com/office/drawing/2014/main" id="{B954573C-C5E4-EC4F-A537-AB47E5789F7D}"/>
                </a:ext>
              </a:extLst>
            </p:cNvPr>
            <p:cNvSpPr/>
            <p:nvPr/>
          </p:nvSpPr>
          <p:spPr>
            <a:xfrm>
              <a:off x="1920941" y="4485623"/>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8" name="Oval 57">
              <a:extLst>
                <a:ext uri="{FF2B5EF4-FFF2-40B4-BE49-F238E27FC236}">
                  <a16:creationId xmlns:a16="http://schemas.microsoft.com/office/drawing/2014/main" id="{88A30FB0-CC29-6340-9AA0-5C4E1AFF5E38}"/>
                </a:ext>
              </a:extLst>
            </p:cNvPr>
            <p:cNvSpPr/>
            <p:nvPr/>
          </p:nvSpPr>
          <p:spPr>
            <a:xfrm>
              <a:off x="1920941" y="5004315"/>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59" name="Oval 58">
              <a:extLst>
                <a:ext uri="{FF2B5EF4-FFF2-40B4-BE49-F238E27FC236}">
                  <a16:creationId xmlns:a16="http://schemas.microsoft.com/office/drawing/2014/main" id="{AF7389C3-4E61-3F4B-8975-FA30CD36AD64}"/>
                </a:ext>
              </a:extLst>
            </p:cNvPr>
            <p:cNvSpPr/>
            <p:nvPr/>
          </p:nvSpPr>
          <p:spPr>
            <a:xfrm>
              <a:off x="1920941" y="5523007"/>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0" name="Oval 59">
              <a:extLst>
                <a:ext uri="{FF2B5EF4-FFF2-40B4-BE49-F238E27FC236}">
                  <a16:creationId xmlns:a16="http://schemas.microsoft.com/office/drawing/2014/main" id="{E47EBA4F-8341-BE41-8C82-6A09F3A97312}"/>
                </a:ext>
              </a:extLst>
            </p:cNvPr>
            <p:cNvSpPr/>
            <p:nvPr/>
          </p:nvSpPr>
          <p:spPr>
            <a:xfrm>
              <a:off x="1920941" y="6041701"/>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19" name="TextBox 18">
              <a:extLst>
                <a:ext uri="{FF2B5EF4-FFF2-40B4-BE49-F238E27FC236}">
                  <a16:creationId xmlns:a16="http://schemas.microsoft.com/office/drawing/2014/main" id="{78E257F3-9D1D-5C47-BB5B-4414D2D6897B}"/>
                </a:ext>
              </a:extLst>
            </p:cNvPr>
            <p:cNvSpPr txBox="1"/>
            <p:nvPr/>
          </p:nvSpPr>
          <p:spPr>
            <a:xfrm rot="5400000">
              <a:off x="875749" y="3496458"/>
              <a:ext cx="1766570" cy="276999"/>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1280"/>
                <a:t>Irrigation Pipe</a:t>
              </a:r>
            </a:p>
          </p:txBody>
        </p:sp>
      </p:grpSp>
      <p:sp>
        <p:nvSpPr>
          <p:cNvPr id="63" name="Left Brace 62">
            <a:extLst>
              <a:ext uri="{FF2B5EF4-FFF2-40B4-BE49-F238E27FC236}">
                <a16:creationId xmlns:a16="http://schemas.microsoft.com/office/drawing/2014/main" id="{16C0B827-0A02-014C-AF78-2CECAD14B0CC}"/>
              </a:ext>
            </a:extLst>
          </p:cNvPr>
          <p:cNvSpPr/>
          <p:nvPr/>
        </p:nvSpPr>
        <p:spPr>
          <a:xfrm rot="16200000">
            <a:off x="2762760" y="6564652"/>
            <a:ext cx="331551" cy="634671"/>
          </a:xfrm>
          <a:prstGeom prst="leftBrace">
            <a:avLst/>
          </a:prstGeom>
          <a:ln>
            <a:solidFill>
              <a:schemeClr val="tx1">
                <a:lumMod val="50000"/>
                <a:lumOff val="50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64" name="TextBox 63">
            <a:extLst>
              <a:ext uri="{FF2B5EF4-FFF2-40B4-BE49-F238E27FC236}">
                <a16:creationId xmlns:a16="http://schemas.microsoft.com/office/drawing/2014/main" id="{7B2B912F-E107-964A-9204-B9BB44D47801}"/>
              </a:ext>
            </a:extLst>
          </p:cNvPr>
          <p:cNvSpPr txBox="1"/>
          <p:nvPr/>
        </p:nvSpPr>
        <p:spPr>
          <a:xfrm>
            <a:off x="2658509" y="7003088"/>
            <a:ext cx="1678899" cy="328295"/>
          </a:xfrm>
          <a:prstGeom prst="rect">
            <a:avLst/>
          </a:prstGeom>
          <a:noFill/>
          <a:effectLst>
            <a:softEdge rad="12700"/>
          </a:effectLst>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50 ft</a:t>
            </a:r>
          </a:p>
        </p:txBody>
      </p:sp>
      <p:sp>
        <p:nvSpPr>
          <p:cNvPr id="67" name="TextBox 66">
            <a:extLst>
              <a:ext uri="{FF2B5EF4-FFF2-40B4-BE49-F238E27FC236}">
                <a16:creationId xmlns:a16="http://schemas.microsoft.com/office/drawing/2014/main" id="{EEEAD04D-BD4B-CF4B-8E1C-73E283C2AA0A}"/>
              </a:ext>
            </a:extLst>
          </p:cNvPr>
          <p:cNvSpPr txBox="1"/>
          <p:nvPr/>
        </p:nvSpPr>
        <p:spPr>
          <a:xfrm>
            <a:off x="3291482" y="1046377"/>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101</a:t>
            </a:r>
          </a:p>
        </p:txBody>
      </p:sp>
      <p:sp>
        <p:nvSpPr>
          <p:cNvPr id="68" name="TextBox 67">
            <a:extLst>
              <a:ext uri="{FF2B5EF4-FFF2-40B4-BE49-F238E27FC236}">
                <a16:creationId xmlns:a16="http://schemas.microsoft.com/office/drawing/2014/main" id="{C1F3B9B4-3C9A-DB49-9FFE-CB27DBAE3845}"/>
              </a:ext>
            </a:extLst>
          </p:cNvPr>
          <p:cNvSpPr txBox="1"/>
          <p:nvPr/>
        </p:nvSpPr>
        <p:spPr>
          <a:xfrm>
            <a:off x="3291482" y="1502188"/>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102</a:t>
            </a:r>
          </a:p>
        </p:txBody>
      </p:sp>
      <p:sp>
        <p:nvSpPr>
          <p:cNvPr id="69" name="TextBox 68">
            <a:extLst>
              <a:ext uri="{FF2B5EF4-FFF2-40B4-BE49-F238E27FC236}">
                <a16:creationId xmlns:a16="http://schemas.microsoft.com/office/drawing/2014/main" id="{CEA43CC7-C752-1A4E-B5AF-2144D83344B7}"/>
              </a:ext>
            </a:extLst>
          </p:cNvPr>
          <p:cNvSpPr txBox="1"/>
          <p:nvPr/>
        </p:nvSpPr>
        <p:spPr>
          <a:xfrm>
            <a:off x="3291482" y="1957999"/>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104</a:t>
            </a:r>
          </a:p>
        </p:txBody>
      </p:sp>
      <p:sp>
        <p:nvSpPr>
          <p:cNvPr id="70" name="TextBox 69">
            <a:extLst>
              <a:ext uri="{FF2B5EF4-FFF2-40B4-BE49-F238E27FC236}">
                <a16:creationId xmlns:a16="http://schemas.microsoft.com/office/drawing/2014/main" id="{3207F61E-FDE3-DF48-A929-5CB51EE5F831}"/>
              </a:ext>
            </a:extLst>
          </p:cNvPr>
          <p:cNvSpPr txBox="1"/>
          <p:nvPr/>
        </p:nvSpPr>
        <p:spPr>
          <a:xfrm>
            <a:off x="3291482" y="2413812"/>
            <a:ext cx="576973" cy="295466"/>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103</a:t>
            </a:r>
          </a:p>
        </p:txBody>
      </p:sp>
      <p:sp>
        <p:nvSpPr>
          <p:cNvPr id="71" name="TextBox 70">
            <a:extLst>
              <a:ext uri="{FF2B5EF4-FFF2-40B4-BE49-F238E27FC236}">
                <a16:creationId xmlns:a16="http://schemas.microsoft.com/office/drawing/2014/main" id="{D5B2AFE0-BE67-F045-9E1F-8CFE535C61BD}"/>
              </a:ext>
            </a:extLst>
          </p:cNvPr>
          <p:cNvSpPr txBox="1"/>
          <p:nvPr/>
        </p:nvSpPr>
        <p:spPr>
          <a:xfrm>
            <a:off x="3245869" y="2913695"/>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202</a:t>
            </a:r>
          </a:p>
        </p:txBody>
      </p:sp>
      <p:sp>
        <p:nvSpPr>
          <p:cNvPr id="72" name="TextBox 71">
            <a:extLst>
              <a:ext uri="{FF2B5EF4-FFF2-40B4-BE49-F238E27FC236}">
                <a16:creationId xmlns:a16="http://schemas.microsoft.com/office/drawing/2014/main" id="{F7E1243C-7CCC-DC47-91E6-D80BCA71CF59}"/>
              </a:ext>
            </a:extLst>
          </p:cNvPr>
          <p:cNvSpPr txBox="1"/>
          <p:nvPr/>
        </p:nvSpPr>
        <p:spPr>
          <a:xfrm>
            <a:off x="3245869" y="3369506"/>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204</a:t>
            </a:r>
          </a:p>
        </p:txBody>
      </p:sp>
      <p:sp>
        <p:nvSpPr>
          <p:cNvPr id="73" name="TextBox 72">
            <a:extLst>
              <a:ext uri="{FF2B5EF4-FFF2-40B4-BE49-F238E27FC236}">
                <a16:creationId xmlns:a16="http://schemas.microsoft.com/office/drawing/2014/main" id="{B6551076-761B-E44D-BB37-C512F790D743}"/>
              </a:ext>
            </a:extLst>
          </p:cNvPr>
          <p:cNvSpPr txBox="1"/>
          <p:nvPr/>
        </p:nvSpPr>
        <p:spPr>
          <a:xfrm>
            <a:off x="3245869" y="3825318"/>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201</a:t>
            </a:r>
          </a:p>
        </p:txBody>
      </p:sp>
      <p:sp>
        <p:nvSpPr>
          <p:cNvPr id="74" name="TextBox 73">
            <a:extLst>
              <a:ext uri="{FF2B5EF4-FFF2-40B4-BE49-F238E27FC236}">
                <a16:creationId xmlns:a16="http://schemas.microsoft.com/office/drawing/2014/main" id="{19E4E43E-2F19-4C4B-8234-2E35AE7BDB9F}"/>
              </a:ext>
            </a:extLst>
          </p:cNvPr>
          <p:cNvSpPr txBox="1"/>
          <p:nvPr/>
        </p:nvSpPr>
        <p:spPr>
          <a:xfrm>
            <a:off x="3245869" y="4281130"/>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203</a:t>
            </a:r>
          </a:p>
        </p:txBody>
      </p:sp>
      <p:sp>
        <p:nvSpPr>
          <p:cNvPr id="75" name="TextBox 74">
            <a:extLst>
              <a:ext uri="{FF2B5EF4-FFF2-40B4-BE49-F238E27FC236}">
                <a16:creationId xmlns:a16="http://schemas.microsoft.com/office/drawing/2014/main" id="{D66674E4-7C7E-7F45-A1B5-59F42D02F09A}"/>
              </a:ext>
            </a:extLst>
          </p:cNvPr>
          <p:cNvSpPr txBox="1"/>
          <p:nvPr/>
        </p:nvSpPr>
        <p:spPr>
          <a:xfrm>
            <a:off x="3255936" y="4819576"/>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302</a:t>
            </a:r>
          </a:p>
        </p:txBody>
      </p:sp>
      <p:sp>
        <p:nvSpPr>
          <p:cNvPr id="76" name="TextBox 75">
            <a:extLst>
              <a:ext uri="{FF2B5EF4-FFF2-40B4-BE49-F238E27FC236}">
                <a16:creationId xmlns:a16="http://schemas.microsoft.com/office/drawing/2014/main" id="{33D92B4B-2774-D848-BF68-18DFC5610E22}"/>
              </a:ext>
            </a:extLst>
          </p:cNvPr>
          <p:cNvSpPr txBox="1"/>
          <p:nvPr/>
        </p:nvSpPr>
        <p:spPr>
          <a:xfrm>
            <a:off x="3255936" y="5275387"/>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304</a:t>
            </a:r>
          </a:p>
        </p:txBody>
      </p:sp>
      <p:sp>
        <p:nvSpPr>
          <p:cNvPr id="77" name="TextBox 76">
            <a:extLst>
              <a:ext uri="{FF2B5EF4-FFF2-40B4-BE49-F238E27FC236}">
                <a16:creationId xmlns:a16="http://schemas.microsoft.com/office/drawing/2014/main" id="{E83C93D7-CC06-8547-9B91-4F1DC1FEA587}"/>
              </a:ext>
            </a:extLst>
          </p:cNvPr>
          <p:cNvSpPr txBox="1"/>
          <p:nvPr/>
        </p:nvSpPr>
        <p:spPr>
          <a:xfrm>
            <a:off x="3255936" y="5731198"/>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303</a:t>
            </a:r>
          </a:p>
        </p:txBody>
      </p:sp>
      <p:sp>
        <p:nvSpPr>
          <p:cNvPr id="78" name="TextBox 77">
            <a:extLst>
              <a:ext uri="{FF2B5EF4-FFF2-40B4-BE49-F238E27FC236}">
                <a16:creationId xmlns:a16="http://schemas.microsoft.com/office/drawing/2014/main" id="{B606E89B-F550-784A-8959-AD1D6E89A7FC}"/>
              </a:ext>
            </a:extLst>
          </p:cNvPr>
          <p:cNvSpPr txBox="1"/>
          <p:nvPr/>
        </p:nvSpPr>
        <p:spPr>
          <a:xfrm>
            <a:off x="3255936" y="6187010"/>
            <a:ext cx="576973" cy="295466"/>
          </a:xfrm>
          <a:prstGeom prst="rect">
            <a:avLst/>
          </a:prstGeom>
          <a:noFill/>
        </p:spPr>
        <p:txBody>
          <a:bodyPr wrap="square" lIns="97536" tIns="48768" rIns="97536" bIns="48768"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301</a:t>
            </a:r>
          </a:p>
        </p:txBody>
      </p:sp>
      <p:sp>
        <p:nvSpPr>
          <p:cNvPr id="83" name="Right Brace 82">
            <a:extLst>
              <a:ext uri="{FF2B5EF4-FFF2-40B4-BE49-F238E27FC236}">
                <a16:creationId xmlns:a16="http://schemas.microsoft.com/office/drawing/2014/main" id="{603F61D4-E5A4-C34D-A9F6-9722891B8D75}"/>
              </a:ext>
            </a:extLst>
          </p:cNvPr>
          <p:cNvSpPr/>
          <p:nvPr/>
        </p:nvSpPr>
        <p:spPr>
          <a:xfrm>
            <a:off x="11689236" y="1057805"/>
            <a:ext cx="309638" cy="3483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84" name="TextBox 83">
            <a:extLst>
              <a:ext uri="{FF2B5EF4-FFF2-40B4-BE49-F238E27FC236}">
                <a16:creationId xmlns:a16="http://schemas.microsoft.com/office/drawing/2014/main" id="{427A187C-974E-7F49-9763-78340B7780AA}"/>
              </a:ext>
            </a:extLst>
          </p:cNvPr>
          <p:cNvSpPr txBox="1"/>
          <p:nvPr/>
        </p:nvSpPr>
        <p:spPr>
          <a:xfrm>
            <a:off x="11914216" y="1069207"/>
            <a:ext cx="672118" cy="328295"/>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493"/>
              <a:t>10 ft</a:t>
            </a:r>
          </a:p>
        </p:txBody>
      </p:sp>
      <p:sp>
        <p:nvSpPr>
          <p:cNvPr id="85" name="TextBox 84">
            <a:extLst>
              <a:ext uri="{FF2B5EF4-FFF2-40B4-BE49-F238E27FC236}">
                <a16:creationId xmlns:a16="http://schemas.microsoft.com/office/drawing/2014/main" id="{FBEF39FD-0DE4-AF4A-9321-DBCB6CFA78A5}"/>
              </a:ext>
            </a:extLst>
          </p:cNvPr>
          <p:cNvSpPr txBox="1"/>
          <p:nvPr/>
        </p:nvSpPr>
        <p:spPr>
          <a:xfrm>
            <a:off x="10616961" y="443055"/>
            <a:ext cx="2387839" cy="492443"/>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280"/>
              <a:t>*10 ft buffers between each treatment (not shown)</a:t>
            </a:r>
          </a:p>
        </p:txBody>
      </p:sp>
      <p:sp>
        <p:nvSpPr>
          <p:cNvPr id="86" name="TextBox 85">
            <a:extLst>
              <a:ext uri="{FF2B5EF4-FFF2-40B4-BE49-F238E27FC236}">
                <a16:creationId xmlns:a16="http://schemas.microsoft.com/office/drawing/2014/main" id="{CDC72F40-A7B2-7F43-BBC7-21E79A2FABDC}"/>
              </a:ext>
            </a:extLst>
          </p:cNvPr>
          <p:cNvSpPr txBox="1"/>
          <p:nvPr/>
        </p:nvSpPr>
        <p:spPr>
          <a:xfrm>
            <a:off x="257259" y="89027"/>
            <a:ext cx="10520816" cy="707886"/>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4000">
                <a:latin typeface="Vitesse 2"/>
              </a:rPr>
              <a:t>Plot Layout – Modifications in 2022</a:t>
            </a:r>
          </a:p>
        </p:txBody>
      </p:sp>
      <p:grpSp>
        <p:nvGrpSpPr>
          <p:cNvPr id="40" name="Group 39">
            <a:extLst>
              <a:ext uri="{FF2B5EF4-FFF2-40B4-BE49-F238E27FC236}">
                <a16:creationId xmlns:a16="http://schemas.microsoft.com/office/drawing/2014/main" id="{3C273A7B-DCB4-BFB7-FCD3-3140F1E8408D}"/>
              </a:ext>
            </a:extLst>
          </p:cNvPr>
          <p:cNvGrpSpPr/>
          <p:nvPr/>
        </p:nvGrpSpPr>
        <p:grpSpPr>
          <a:xfrm>
            <a:off x="255246" y="2745557"/>
            <a:ext cx="1704010" cy="2135096"/>
            <a:chOff x="0" y="0"/>
            <a:chExt cx="2023645" cy="2193324"/>
          </a:xfrm>
        </p:grpSpPr>
        <p:sp>
          <p:nvSpPr>
            <p:cNvPr id="39" name="TextBox 38">
              <a:extLst>
                <a:ext uri="{FF2B5EF4-FFF2-40B4-BE49-F238E27FC236}">
                  <a16:creationId xmlns:a16="http://schemas.microsoft.com/office/drawing/2014/main" id="{5DC1FEAB-4C16-ED44-9F28-21316F852EBC}"/>
                </a:ext>
              </a:extLst>
            </p:cNvPr>
            <p:cNvSpPr txBox="1"/>
            <p:nvPr/>
          </p:nvSpPr>
          <p:spPr>
            <a:xfrm>
              <a:off x="422736" y="528724"/>
              <a:ext cx="1267552" cy="347787"/>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4"/>
                  </a:solidFill>
                </a:rPr>
                <a:t>Compost</a:t>
              </a:r>
            </a:p>
          </p:txBody>
        </p:sp>
        <p:grpSp>
          <p:nvGrpSpPr>
            <p:cNvPr id="14" name="Group 13">
              <a:extLst>
                <a:ext uri="{FF2B5EF4-FFF2-40B4-BE49-F238E27FC236}">
                  <a16:creationId xmlns:a16="http://schemas.microsoft.com/office/drawing/2014/main" id="{CDBC798E-7A09-B972-410F-1B14B971ECC4}"/>
                </a:ext>
              </a:extLst>
            </p:cNvPr>
            <p:cNvGrpSpPr/>
            <p:nvPr/>
          </p:nvGrpSpPr>
          <p:grpSpPr>
            <a:xfrm>
              <a:off x="0" y="0"/>
              <a:ext cx="2023645" cy="2193324"/>
              <a:chOff x="0" y="0"/>
              <a:chExt cx="2023645" cy="2193324"/>
            </a:xfrm>
          </p:grpSpPr>
          <p:sp>
            <p:nvSpPr>
              <p:cNvPr id="33" name="Rectangle 32">
                <a:extLst>
                  <a:ext uri="{FF2B5EF4-FFF2-40B4-BE49-F238E27FC236}">
                    <a16:creationId xmlns:a16="http://schemas.microsoft.com/office/drawing/2014/main" id="{BEEE07B8-2D34-F84A-B250-16152537FD0A}"/>
                  </a:ext>
                </a:extLst>
              </p:cNvPr>
              <p:cNvSpPr/>
              <p:nvPr/>
            </p:nvSpPr>
            <p:spPr>
              <a:xfrm>
                <a:off x="130461" y="227059"/>
                <a:ext cx="292608" cy="292608"/>
              </a:xfrm>
              <a:prstGeom prst="rect">
                <a:avLst/>
              </a:prstGeom>
              <a:solidFill>
                <a:schemeClr val="bg2">
                  <a:lumMod val="75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4" name="Rectangle 33">
                <a:extLst>
                  <a:ext uri="{FF2B5EF4-FFF2-40B4-BE49-F238E27FC236}">
                    <a16:creationId xmlns:a16="http://schemas.microsoft.com/office/drawing/2014/main" id="{84476C2F-DF1B-C045-8B72-5FA6688B4F56}"/>
                  </a:ext>
                </a:extLst>
              </p:cNvPr>
              <p:cNvSpPr/>
              <p:nvPr/>
            </p:nvSpPr>
            <p:spPr>
              <a:xfrm>
                <a:off x="119627" y="598970"/>
                <a:ext cx="292608" cy="292608"/>
              </a:xfrm>
              <a:prstGeom prst="rect">
                <a:avLst/>
              </a:prstGeom>
              <a:solidFill>
                <a:schemeClr val="accent4">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7" name="Rectangle 36">
                <a:extLst>
                  <a:ext uri="{FF2B5EF4-FFF2-40B4-BE49-F238E27FC236}">
                    <a16:creationId xmlns:a16="http://schemas.microsoft.com/office/drawing/2014/main" id="{10E6E623-F3BE-C243-8D65-DD0DD1EFE228}"/>
                  </a:ext>
                </a:extLst>
              </p:cNvPr>
              <p:cNvSpPr/>
              <p:nvPr/>
            </p:nvSpPr>
            <p:spPr>
              <a:xfrm>
                <a:off x="141783" y="1526233"/>
                <a:ext cx="292608" cy="301806"/>
              </a:xfrm>
              <a:prstGeom prst="rect">
                <a:avLst/>
              </a:prstGeom>
              <a:solidFill>
                <a:schemeClr val="accent6">
                  <a:lumMod val="40000"/>
                  <a:lumOff val="6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8" name="Rectangle 37">
                <a:extLst>
                  <a:ext uri="{FF2B5EF4-FFF2-40B4-BE49-F238E27FC236}">
                    <a16:creationId xmlns:a16="http://schemas.microsoft.com/office/drawing/2014/main" id="{2ABEDF16-5CE3-4E4D-97C4-199F434E75BB}"/>
                  </a:ext>
                </a:extLst>
              </p:cNvPr>
              <p:cNvSpPr/>
              <p:nvPr/>
            </p:nvSpPr>
            <p:spPr>
              <a:xfrm>
                <a:off x="131814" y="1025422"/>
                <a:ext cx="292608" cy="292608"/>
              </a:xfrm>
              <a:prstGeom prst="rect">
                <a:avLst/>
              </a:prstGeom>
              <a:solidFill>
                <a:schemeClr val="accent5">
                  <a:lumMod val="60000"/>
                  <a:lumOff val="4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3" name="TextBox 2">
                <a:extLst>
                  <a:ext uri="{FF2B5EF4-FFF2-40B4-BE49-F238E27FC236}">
                    <a16:creationId xmlns:a16="http://schemas.microsoft.com/office/drawing/2014/main" id="{FDF89BFF-56AA-1241-A934-DC05D3EB5848}"/>
                  </a:ext>
                </a:extLst>
              </p:cNvPr>
              <p:cNvSpPr txBox="1"/>
              <p:nvPr/>
            </p:nvSpPr>
            <p:spPr>
              <a:xfrm>
                <a:off x="408852" y="172874"/>
                <a:ext cx="1065671" cy="347787"/>
              </a:xfrm>
              <a:prstGeom prst="rect">
                <a:avLst/>
              </a:prstGeom>
              <a:noFill/>
              <a:ln>
                <a:noFill/>
              </a:ln>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tx1">
                        <a:lumMod val="50000"/>
                        <a:lumOff val="50000"/>
                      </a:schemeClr>
                    </a:solidFill>
                  </a:rPr>
                  <a:t>Control</a:t>
                </a:r>
              </a:p>
            </p:txBody>
          </p:sp>
          <p:sp>
            <p:nvSpPr>
              <p:cNvPr id="41" name="TextBox 40">
                <a:extLst>
                  <a:ext uri="{FF2B5EF4-FFF2-40B4-BE49-F238E27FC236}">
                    <a16:creationId xmlns:a16="http://schemas.microsoft.com/office/drawing/2014/main" id="{88E509D5-B4B0-C24D-8B05-CC2DF59A5F20}"/>
                  </a:ext>
                </a:extLst>
              </p:cNvPr>
              <p:cNvSpPr txBox="1"/>
              <p:nvPr/>
            </p:nvSpPr>
            <p:spPr>
              <a:xfrm>
                <a:off x="412824" y="947660"/>
                <a:ext cx="1610821" cy="600723"/>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5"/>
                    </a:solidFill>
                  </a:rPr>
                  <a:t>Fertilization</a:t>
                </a:r>
              </a:p>
              <a:p>
                <a:endParaRPr lang="en-US" sz="1600">
                  <a:solidFill>
                    <a:schemeClr val="accent5"/>
                  </a:solidFill>
                </a:endParaRPr>
              </a:p>
            </p:txBody>
          </p:sp>
          <p:sp>
            <p:nvSpPr>
              <p:cNvPr id="66" name="Rectangle 65">
                <a:extLst>
                  <a:ext uri="{FF2B5EF4-FFF2-40B4-BE49-F238E27FC236}">
                    <a16:creationId xmlns:a16="http://schemas.microsoft.com/office/drawing/2014/main" id="{F80B0902-45C5-EB42-9874-B54EAB4E5330}"/>
                  </a:ext>
                </a:extLst>
              </p:cNvPr>
              <p:cNvSpPr/>
              <p:nvPr/>
            </p:nvSpPr>
            <p:spPr>
              <a:xfrm>
                <a:off x="0" y="0"/>
                <a:ext cx="1827083" cy="2193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sp>
            <p:nvSpPr>
              <p:cNvPr id="44" name="TextBox 43">
                <a:extLst>
                  <a:ext uri="{FF2B5EF4-FFF2-40B4-BE49-F238E27FC236}">
                    <a16:creationId xmlns:a16="http://schemas.microsoft.com/office/drawing/2014/main" id="{ECFA698D-D4B2-72EF-5903-AF71DDB81E58}"/>
                  </a:ext>
                </a:extLst>
              </p:cNvPr>
              <p:cNvSpPr txBox="1"/>
              <p:nvPr/>
            </p:nvSpPr>
            <p:spPr>
              <a:xfrm>
                <a:off x="412234" y="1376368"/>
                <a:ext cx="1516730" cy="600723"/>
              </a:xfrm>
              <a:prstGeom prst="rect">
                <a:avLst/>
              </a:prstGeom>
              <a:noFill/>
            </p:spPr>
            <p:txBody>
              <a:bodyPr wrap="square">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1600">
                    <a:solidFill>
                      <a:schemeClr val="accent6">
                        <a:lumMod val="75000"/>
                      </a:schemeClr>
                    </a:solidFill>
                  </a:rPr>
                  <a:t>Compost + Fertilization</a:t>
                </a:r>
              </a:p>
            </p:txBody>
          </p:sp>
        </p:grpSp>
      </p:grpSp>
      <p:sp>
        <p:nvSpPr>
          <p:cNvPr id="13" name="Left Brace 12">
            <a:extLst>
              <a:ext uri="{FF2B5EF4-FFF2-40B4-BE49-F238E27FC236}">
                <a16:creationId xmlns:a16="http://schemas.microsoft.com/office/drawing/2014/main" id="{44A4826C-1699-448F-B8A6-63B435F13BD8}"/>
              </a:ext>
            </a:extLst>
          </p:cNvPr>
          <p:cNvSpPr/>
          <p:nvPr/>
        </p:nvSpPr>
        <p:spPr>
          <a:xfrm rot="16200000">
            <a:off x="7303364" y="2598355"/>
            <a:ext cx="309638" cy="8360677"/>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sp>
        <p:nvSpPr>
          <p:cNvPr id="9" name="Rectangle 8">
            <a:extLst>
              <a:ext uri="{FF2B5EF4-FFF2-40B4-BE49-F238E27FC236}">
                <a16:creationId xmlns:a16="http://schemas.microsoft.com/office/drawing/2014/main" id="{09F2D06C-47DD-634E-0945-B372FF4D18A0}"/>
              </a:ext>
            </a:extLst>
          </p:cNvPr>
          <p:cNvSpPr/>
          <p:nvPr/>
        </p:nvSpPr>
        <p:spPr>
          <a:xfrm>
            <a:off x="255246" y="5048938"/>
            <a:ext cx="1538495" cy="20562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B1A9E7F-747B-BD16-F92D-FC2835B369B4}"/>
              </a:ext>
            </a:extLst>
          </p:cNvPr>
          <p:cNvGrpSpPr/>
          <p:nvPr/>
        </p:nvGrpSpPr>
        <p:grpSpPr>
          <a:xfrm>
            <a:off x="365101" y="5198239"/>
            <a:ext cx="1773290" cy="2029922"/>
            <a:chOff x="112150" y="203925"/>
            <a:chExt cx="1903270" cy="1821110"/>
          </a:xfrm>
        </p:grpSpPr>
        <p:sp>
          <p:nvSpPr>
            <p:cNvPr id="45" name="Rectangle 44">
              <a:extLst>
                <a:ext uri="{FF2B5EF4-FFF2-40B4-BE49-F238E27FC236}">
                  <a16:creationId xmlns:a16="http://schemas.microsoft.com/office/drawing/2014/main" id="{1B01CD21-FC39-3B8E-D3BF-7F0B0F488ED9}"/>
                </a:ext>
              </a:extLst>
            </p:cNvPr>
            <p:cNvSpPr/>
            <p:nvPr/>
          </p:nvSpPr>
          <p:spPr>
            <a:xfrm>
              <a:off x="112150" y="212868"/>
              <a:ext cx="274320" cy="274320"/>
            </a:xfrm>
            <a:prstGeom prst="rect">
              <a:avLst/>
            </a:prstGeom>
            <a:solidFill>
              <a:schemeClr val="bg2">
                <a:lumMod val="50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Rectangle 45">
              <a:extLst>
                <a:ext uri="{FF2B5EF4-FFF2-40B4-BE49-F238E27FC236}">
                  <a16:creationId xmlns:a16="http://schemas.microsoft.com/office/drawing/2014/main" id="{D5243E37-9608-4949-AF14-D960BAC51DBE}"/>
                </a:ext>
              </a:extLst>
            </p:cNvPr>
            <p:cNvSpPr/>
            <p:nvPr/>
          </p:nvSpPr>
          <p:spPr>
            <a:xfrm>
              <a:off x="112150" y="561534"/>
              <a:ext cx="274320" cy="274320"/>
            </a:xfrm>
            <a:prstGeom prst="rect">
              <a:avLst/>
            </a:prstGeom>
            <a:solidFill>
              <a:schemeClr val="accent4">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4">
                    <a:lumMod val="75000"/>
                  </a:schemeClr>
                </a:solidFill>
              </a:endParaRPr>
            </a:p>
          </p:txBody>
        </p:sp>
        <p:sp>
          <p:nvSpPr>
            <p:cNvPr id="47" name="Rectangle 46">
              <a:extLst>
                <a:ext uri="{FF2B5EF4-FFF2-40B4-BE49-F238E27FC236}">
                  <a16:creationId xmlns:a16="http://schemas.microsoft.com/office/drawing/2014/main" id="{76F32E58-F464-D9E2-F77D-AD19FAB9B297}"/>
                </a:ext>
              </a:extLst>
            </p:cNvPr>
            <p:cNvSpPr/>
            <p:nvPr/>
          </p:nvSpPr>
          <p:spPr>
            <a:xfrm>
              <a:off x="133526" y="1394462"/>
              <a:ext cx="274320" cy="274320"/>
            </a:xfrm>
            <a:prstGeom prst="rect">
              <a:avLst/>
            </a:prstGeom>
            <a:solidFill>
              <a:schemeClr val="accent6">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 name="Rectangle 47">
              <a:extLst>
                <a:ext uri="{FF2B5EF4-FFF2-40B4-BE49-F238E27FC236}">
                  <a16:creationId xmlns:a16="http://schemas.microsoft.com/office/drawing/2014/main" id="{39C84CD3-6280-A5D1-8CA2-306FAAB941BC}"/>
                </a:ext>
              </a:extLst>
            </p:cNvPr>
            <p:cNvSpPr/>
            <p:nvPr/>
          </p:nvSpPr>
          <p:spPr>
            <a:xfrm>
              <a:off x="112150" y="932893"/>
              <a:ext cx="274320" cy="274320"/>
            </a:xfrm>
            <a:prstGeom prst="rect">
              <a:avLst/>
            </a:prstGeom>
            <a:solidFill>
              <a:schemeClr val="accent5">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TextBox 48">
              <a:extLst>
                <a:ext uri="{FF2B5EF4-FFF2-40B4-BE49-F238E27FC236}">
                  <a16:creationId xmlns:a16="http://schemas.microsoft.com/office/drawing/2014/main" id="{4B672BE7-0635-7531-6154-A6EEEDBB6494}"/>
                </a:ext>
              </a:extLst>
            </p:cNvPr>
            <p:cNvSpPr txBox="1"/>
            <p:nvPr/>
          </p:nvSpPr>
          <p:spPr>
            <a:xfrm>
              <a:off x="395908" y="203925"/>
              <a:ext cx="999067" cy="261610"/>
            </a:xfrm>
            <a:prstGeom prst="rect">
              <a:avLst/>
            </a:prstGeom>
            <a:noFill/>
            <a:ln>
              <a:noFill/>
            </a:ln>
          </p:spPr>
          <p:txBody>
            <a:bodyPr wrap="square" rtlCol="0">
              <a:spAutoFit/>
            </a:bodyPr>
            <a:lstStyle/>
            <a:p>
              <a:r>
                <a:rPr lang="en-US" sz="1100">
                  <a:solidFill>
                    <a:schemeClr val="tx1">
                      <a:lumMod val="50000"/>
                      <a:lumOff val="50000"/>
                    </a:schemeClr>
                  </a:solidFill>
                </a:rPr>
                <a:t>Control</a:t>
              </a:r>
            </a:p>
          </p:txBody>
        </p:sp>
        <p:sp>
          <p:nvSpPr>
            <p:cNvPr id="50" name="TextBox 49">
              <a:extLst>
                <a:ext uri="{FF2B5EF4-FFF2-40B4-BE49-F238E27FC236}">
                  <a16:creationId xmlns:a16="http://schemas.microsoft.com/office/drawing/2014/main" id="{E6DDBA6C-321A-2F7D-C4B2-230496B07641}"/>
                </a:ext>
              </a:extLst>
            </p:cNvPr>
            <p:cNvSpPr txBox="1"/>
            <p:nvPr/>
          </p:nvSpPr>
          <p:spPr>
            <a:xfrm>
              <a:off x="386470" y="461064"/>
              <a:ext cx="1188330" cy="430887"/>
            </a:xfrm>
            <a:prstGeom prst="rect">
              <a:avLst/>
            </a:prstGeom>
            <a:noFill/>
          </p:spPr>
          <p:txBody>
            <a:bodyPr wrap="square" rtlCol="0">
              <a:spAutoFit/>
            </a:bodyPr>
            <a:lstStyle/>
            <a:p>
              <a:r>
                <a:rPr lang="en-US" sz="1100">
                  <a:solidFill>
                    <a:schemeClr val="accent4"/>
                  </a:solidFill>
                </a:rPr>
                <a:t>Compost ‘21 + Fertilization ‘22</a:t>
              </a:r>
            </a:p>
          </p:txBody>
        </p:sp>
        <p:sp>
          <p:nvSpPr>
            <p:cNvPr id="51" name="TextBox 50">
              <a:extLst>
                <a:ext uri="{FF2B5EF4-FFF2-40B4-BE49-F238E27FC236}">
                  <a16:creationId xmlns:a16="http://schemas.microsoft.com/office/drawing/2014/main" id="{A4FDDCEF-DC6D-FBA6-8F17-B33EA13D3803}"/>
                </a:ext>
              </a:extLst>
            </p:cNvPr>
            <p:cNvSpPr txBox="1"/>
            <p:nvPr/>
          </p:nvSpPr>
          <p:spPr>
            <a:xfrm>
              <a:off x="408155" y="1255594"/>
              <a:ext cx="1607265" cy="769441"/>
            </a:xfrm>
            <a:prstGeom prst="rect">
              <a:avLst/>
            </a:prstGeom>
            <a:noFill/>
          </p:spPr>
          <p:txBody>
            <a:bodyPr wrap="square" rtlCol="0">
              <a:spAutoFit/>
            </a:bodyPr>
            <a:lstStyle/>
            <a:p>
              <a:r>
                <a:rPr lang="en-US" sz="1100">
                  <a:solidFill>
                    <a:schemeClr val="accent6">
                      <a:lumMod val="75000"/>
                    </a:schemeClr>
                  </a:solidFill>
                </a:rPr>
                <a:t>Compost ‘21 &amp; Fertilization‘21 + Fertilization ’22 </a:t>
              </a:r>
            </a:p>
            <a:p>
              <a:endParaRPr lang="en-US" sz="1100">
                <a:solidFill>
                  <a:schemeClr val="accent6">
                    <a:lumMod val="75000"/>
                  </a:schemeClr>
                </a:solidFill>
              </a:endParaRPr>
            </a:p>
          </p:txBody>
        </p:sp>
        <p:sp>
          <p:nvSpPr>
            <p:cNvPr id="61" name="TextBox 60">
              <a:extLst>
                <a:ext uri="{FF2B5EF4-FFF2-40B4-BE49-F238E27FC236}">
                  <a16:creationId xmlns:a16="http://schemas.microsoft.com/office/drawing/2014/main" id="{87280260-F316-6535-7C4B-759A84B25D97}"/>
                </a:ext>
              </a:extLst>
            </p:cNvPr>
            <p:cNvSpPr txBox="1"/>
            <p:nvPr/>
          </p:nvSpPr>
          <p:spPr>
            <a:xfrm>
              <a:off x="395908" y="870256"/>
              <a:ext cx="1510145" cy="430887"/>
            </a:xfrm>
            <a:prstGeom prst="rect">
              <a:avLst/>
            </a:prstGeom>
            <a:noFill/>
          </p:spPr>
          <p:txBody>
            <a:bodyPr wrap="square" rtlCol="0">
              <a:spAutoFit/>
            </a:bodyPr>
            <a:lstStyle/>
            <a:p>
              <a:r>
                <a:rPr lang="en-US" sz="1100">
                  <a:solidFill>
                    <a:schemeClr val="accent5"/>
                  </a:solidFill>
                </a:rPr>
                <a:t>Fertilization ‘21 + Fertilization ‘22</a:t>
              </a:r>
            </a:p>
          </p:txBody>
        </p:sp>
      </p:grpSp>
      <p:grpSp>
        <p:nvGrpSpPr>
          <p:cNvPr id="94" name="Group 93">
            <a:extLst>
              <a:ext uri="{FF2B5EF4-FFF2-40B4-BE49-F238E27FC236}">
                <a16:creationId xmlns:a16="http://schemas.microsoft.com/office/drawing/2014/main" id="{F73FD4AE-455C-5B16-7DB2-DC87ED7FF2FB}"/>
              </a:ext>
            </a:extLst>
          </p:cNvPr>
          <p:cNvGrpSpPr/>
          <p:nvPr/>
        </p:nvGrpSpPr>
        <p:grpSpPr>
          <a:xfrm>
            <a:off x="7113533" y="1054734"/>
            <a:ext cx="4514921" cy="5487284"/>
            <a:chOff x="6791151" y="972709"/>
            <a:chExt cx="4233673" cy="5194630"/>
          </a:xfrm>
        </p:grpSpPr>
        <p:sp>
          <p:nvSpPr>
            <p:cNvPr id="95" name="Rectangle 94">
              <a:extLst>
                <a:ext uri="{FF2B5EF4-FFF2-40B4-BE49-F238E27FC236}">
                  <a16:creationId xmlns:a16="http://schemas.microsoft.com/office/drawing/2014/main" id="{C83D91DF-C0B4-1664-9A92-85D33CF9663F}"/>
                </a:ext>
              </a:extLst>
            </p:cNvPr>
            <p:cNvSpPr/>
            <p:nvPr/>
          </p:nvSpPr>
          <p:spPr>
            <a:xfrm>
              <a:off x="6791151" y="4490598"/>
              <a:ext cx="4233672" cy="392172"/>
            </a:xfrm>
            <a:prstGeom prst="rect">
              <a:avLst/>
            </a:prstGeom>
            <a:solidFill>
              <a:schemeClr val="accent4">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B77F621-7C1E-4E6F-3124-6C82CC9082BF}"/>
                </a:ext>
              </a:extLst>
            </p:cNvPr>
            <p:cNvSpPr/>
            <p:nvPr/>
          </p:nvSpPr>
          <p:spPr>
            <a:xfrm>
              <a:off x="6791151" y="4917273"/>
              <a:ext cx="4233672" cy="392172"/>
            </a:xfrm>
            <a:prstGeom prst="rect">
              <a:avLst/>
            </a:prstGeom>
            <a:solidFill>
              <a:schemeClr val="accent6">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58EE247-BE9C-D69C-65F4-044BBE44F5B4}"/>
                </a:ext>
              </a:extLst>
            </p:cNvPr>
            <p:cNvSpPr/>
            <p:nvPr/>
          </p:nvSpPr>
          <p:spPr>
            <a:xfrm>
              <a:off x="6791151" y="5348492"/>
              <a:ext cx="4233672" cy="392172"/>
            </a:xfrm>
            <a:prstGeom prst="rect">
              <a:avLst/>
            </a:prstGeom>
            <a:solidFill>
              <a:schemeClr val="accent5">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DC81D4B7-0000-ECB4-C792-C822C98A521E}"/>
                </a:ext>
              </a:extLst>
            </p:cNvPr>
            <p:cNvSpPr/>
            <p:nvPr/>
          </p:nvSpPr>
          <p:spPr>
            <a:xfrm>
              <a:off x="6791151" y="5775167"/>
              <a:ext cx="4233672" cy="392172"/>
            </a:xfrm>
            <a:prstGeom prst="rect">
              <a:avLst/>
            </a:prstGeom>
            <a:solidFill>
              <a:schemeClr val="bg2">
                <a:lumMod val="5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A7A6165-5017-BBE4-E6D8-D67B295DACAE}"/>
                </a:ext>
              </a:extLst>
            </p:cNvPr>
            <p:cNvSpPr/>
            <p:nvPr/>
          </p:nvSpPr>
          <p:spPr>
            <a:xfrm>
              <a:off x="6791152" y="972709"/>
              <a:ext cx="4233672" cy="392172"/>
            </a:xfrm>
            <a:prstGeom prst="rect">
              <a:avLst/>
            </a:prstGeom>
            <a:solidFill>
              <a:schemeClr val="bg2">
                <a:lumMod val="50000"/>
              </a:schemeClr>
            </a:solidFill>
            <a:ln w="9525">
              <a:noFill/>
              <a:prstDash val="dash"/>
              <a:extLst>
                <a:ext uri="{C807C97D-BFC1-408E-A445-0C87EB9F89A2}">
                  <ask:lineSketchStyleProps xmlns:ask="http://schemas.microsoft.com/office/drawing/2018/sketchyshapes" sd="1219033472">
                    <a:custGeom>
                      <a:avLst/>
                      <a:gdLst>
                        <a:gd name="connsiteX0" fmla="*/ 0 w 7853122"/>
                        <a:gd name="connsiteY0" fmla="*/ 0 h 398541"/>
                        <a:gd name="connsiteX1" fmla="*/ 7853122 w 7853122"/>
                        <a:gd name="connsiteY1" fmla="*/ 0 h 398541"/>
                        <a:gd name="connsiteX2" fmla="*/ 7853122 w 7853122"/>
                        <a:gd name="connsiteY2" fmla="*/ 398541 h 398541"/>
                        <a:gd name="connsiteX3" fmla="*/ 0 w 7853122"/>
                        <a:gd name="connsiteY3" fmla="*/ 398541 h 398541"/>
                        <a:gd name="connsiteX4" fmla="*/ 0 w 7853122"/>
                        <a:gd name="connsiteY4" fmla="*/ 0 h 39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122" h="398541" fill="none" extrusionOk="0">
                          <a:moveTo>
                            <a:pt x="0" y="0"/>
                          </a:moveTo>
                          <a:cubicBezTo>
                            <a:pt x="2928724" y="-49533"/>
                            <a:pt x="7030610" y="-14809"/>
                            <a:pt x="7853122" y="0"/>
                          </a:cubicBezTo>
                          <a:cubicBezTo>
                            <a:pt x="7844809" y="157624"/>
                            <a:pt x="7852933" y="308876"/>
                            <a:pt x="7853122" y="398541"/>
                          </a:cubicBezTo>
                          <a:cubicBezTo>
                            <a:pt x="6099560" y="350310"/>
                            <a:pt x="836252" y="482996"/>
                            <a:pt x="0" y="398541"/>
                          </a:cubicBezTo>
                          <a:cubicBezTo>
                            <a:pt x="18077" y="271927"/>
                            <a:pt x="16853" y="50751"/>
                            <a:pt x="0" y="0"/>
                          </a:cubicBezTo>
                          <a:close/>
                        </a:path>
                        <a:path w="7853122" h="398541" stroke="0" extrusionOk="0">
                          <a:moveTo>
                            <a:pt x="0" y="0"/>
                          </a:moveTo>
                          <a:cubicBezTo>
                            <a:pt x="1019081" y="118645"/>
                            <a:pt x="6408342" y="116012"/>
                            <a:pt x="7853122" y="0"/>
                          </a:cubicBezTo>
                          <a:cubicBezTo>
                            <a:pt x="7884839" y="179094"/>
                            <a:pt x="7833468" y="280256"/>
                            <a:pt x="7853122" y="398541"/>
                          </a:cubicBezTo>
                          <a:cubicBezTo>
                            <a:pt x="4496176" y="533141"/>
                            <a:pt x="1515924" y="241345"/>
                            <a:pt x="0" y="398541"/>
                          </a:cubicBezTo>
                          <a:cubicBezTo>
                            <a:pt x="-34925" y="229373"/>
                            <a:pt x="16572" y="67546"/>
                            <a:pt x="0" y="0"/>
                          </a:cubicBezTo>
                          <a:close/>
                        </a:path>
                      </a:pathLst>
                    </a:custGeom>
                    <ask:type>
                      <ask:lineSketchNone/>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87021A9-6CE5-5092-AEED-6E0587431B1D}"/>
                </a:ext>
              </a:extLst>
            </p:cNvPr>
            <p:cNvSpPr/>
            <p:nvPr/>
          </p:nvSpPr>
          <p:spPr>
            <a:xfrm>
              <a:off x="6791152" y="1399384"/>
              <a:ext cx="4233672" cy="392172"/>
            </a:xfrm>
            <a:prstGeom prst="rect">
              <a:avLst/>
            </a:prstGeom>
            <a:solidFill>
              <a:schemeClr val="accent4">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5E3AA17-01AE-9BF0-E15B-4E9D93CFEC52}"/>
                </a:ext>
              </a:extLst>
            </p:cNvPr>
            <p:cNvSpPr/>
            <p:nvPr/>
          </p:nvSpPr>
          <p:spPr>
            <a:xfrm>
              <a:off x="6791152" y="1830603"/>
              <a:ext cx="4233672" cy="392172"/>
            </a:xfrm>
            <a:prstGeom prst="rect">
              <a:avLst/>
            </a:prstGeom>
            <a:solidFill>
              <a:schemeClr val="accent6">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1FEB3AF-3F03-8304-8B93-641EBBF211FF}"/>
                </a:ext>
              </a:extLst>
            </p:cNvPr>
            <p:cNvSpPr/>
            <p:nvPr/>
          </p:nvSpPr>
          <p:spPr>
            <a:xfrm>
              <a:off x="6791152" y="2221339"/>
              <a:ext cx="4233672" cy="392172"/>
            </a:xfrm>
            <a:prstGeom prst="rect">
              <a:avLst/>
            </a:prstGeom>
            <a:solidFill>
              <a:schemeClr val="accent5">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77A2A2A-4C6E-0721-9D43-69771AB2CC5B}"/>
                </a:ext>
              </a:extLst>
            </p:cNvPr>
            <p:cNvSpPr/>
            <p:nvPr/>
          </p:nvSpPr>
          <p:spPr>
            <a:xfrm>
              <a:off x="6791152" y="2730955"/>
              <a:ext cx="4233672" cy="392172"/>
            </a:xfrm>
            <a:prstGeom prst="rect">
              <a:avLst/>
            </a:prstGeom>
            <a:solidFill>
              <a:schemeClr val="accent4">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512B230-F3B6-A67C-193E-CCD6E3A10BC1}"/>
                </a:ext>
              </a:extLst>
            </p:cNvPr>
            <p:cNvSpPr/>
            <p:nvPr/>
          </p:nvSpPr>
          <p:spPr>
            <a:xfrm>
              <a:off x="6791152" y="3151985"/>
              <a:ext cx="4233672" cy="392172"/>
            </a:xfrm>
            <a:prstGeom prst="rect">
              <a:avLst/>
            </a:prstGeom>
            <a:solidFill>
              <a:schemeClr val="accent6">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9661F4D-3973-343F-BFB1-645FC7CA8F12}"/>
                </a:ext>
              </a:extLst>
            </p:cNvPr>
            <p:cNvSpPr/>
            <p:nvPr/>
          </p:nvSpPr>
          <p:spPr>
            <a:xfrm>
              <a:off x="6791152" y="3553224"/>
              <a:ext cx="4233672" cy="392172"/>
            </a:xfrm>
            <a:prstGeom prst="rect">
              <a:avLst/>
            </a:prstGeom>
            <a:solidFill>
              <a:schemeClr val="bg2">
                <a:lumMod val="50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35B925B-F60C-5444-CFFA-26B084FD7005}"/>
                </a:ext>
              </a:extLst>
            </p:cNvPr>
            <p:cNvSpPr/>
            <p:nvPr/>
          </p:nvSpPr>
          <p:spPr>
            <a:xfrm>
              <a:off x="6791152" y="3979899"/>
              <a:ext cx="4233672" cy="392172"/>
            </a:xfrm>
            <a:prstGeom prst="rect">
              <a:avLst/>
            </a:prstGeom>
            <a:solidFill>
              <a:schemeClr val="accent5">
                <a:lumMod val="75000"/>
              </a:schemeClr>
            </a:solidFill>
            <a:ln w="9525">
              <a:noFill/>
              <a:prstDash val="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55E52597-36D5-3480-FCFB-50AB387DB973}"/>
              </a:ext>
            </a:extLst>
          </p:cNvPr>
          <p:cNvGrpSpPr/>
          <p:nvPr/>
        </p:nvGrpSpPr>
        <p:grpSpPr>
          <a:xfrm>
            <a:off x="7335814" y="1106036"/>
            <a:ext cx="626895" cy="1654622"/>
            <a:chOff x="6770028" y="1022794"/>
            <a:chExt cx="587843" cy="1566373"/>
          </a:xfrm>
        </p:grpSpPr>
        <p:sp>
          <p:nvSpPr>
            <p:cNvPr id="108" name="TextBox 107">
              <a:extLst>
                <a:ext uri="{FF2B5EF4-FFF2-40B4-BE49-F238E27FC236}">
                  <a16:creationId xmlns:a16="http://schemas.microsoft.com/office/drawing/2014/main" id="{447A0FDA-9357-E326-61C5-7B16260AB71F}"/>
                </a:ext>
              </a:extLst>
            </p:cNvPr>
            <p:cNvSpPr txBox="1"/>
            <p:nvPr/>
          </p:nvSpPr>
          <p:spPr>
            <a:xfrm>
              <a:off x="6790409" y="1022794"/>
              <a:ext cx="540912" cy="291362"/>
            </a:xfrm>
            <a:prstGeom prst="rect">
              <a:avLst/>
            </a:prstGeom>
            <a:noFill/>
          </p:spPr>
          <p:txBody>
            <a:bodyPr wrap="square" rtlCol="0">
              <a:spAutoFit/>
            </a:bodyPr>
            <a:lstStyle/>
            <a:p>
              <a:r>
                <a:rPr lang="en-US" sz="1400"/>
                <a:t>101B</a:t>
              </a:r>
            </a:p>
          </p:txBody>
        </p:sp>
        <p:sp>
          <p:nvSpPr>
            <p:cNvPr id="109" name="TextBox 108">
              <a:extLst>
                <a:ext uri="{FF2B5EF4-FFF2-40B4-BE49-F238E27FC236}">
                  <a16:creationId xmlns:a16="http://schemas.microsoft.com/office/drawing/2014/main" id="{84BAD13B-761C-EC1C-2EE4-14A80782B5CB}"/>
                </a:ext>
              </a:extLst>
            </p:cNvPr>
            <p:cNvSpPr txBox="1"/>
            <p:nvPr/>
          </p:nvSpPr>
          <p:spPr>
            <a:xfrm>
              <a:off x="6770028" y="1427786"/>
              <a:ext cx="540912" cy="291362"/>
            </a:xfrm>
            <a:prstGeom prst="rect">
              <a:avLst/>
            </a:prstGeom>
            <a:noFill/>
          </p:spPr>
          <p:txBody>
            <a:bodyPr wrap="square" rtlCol="0">
              <a:spAutoFit/>
            </a:bodyPr>
            <a:lstStyle/>
            <a:p>
              <a:r>
                <a:rPr lang="en-US" sz="1400"/>
                <a:t>102B</a:t>
              </a:r>
            </a:p>
          </p:txBody>
        </p:sp>
        <p:sp>
          <p:nvSpPr>
            <p:cNvPr id="110" name="TextBox 109">
              <a:extLst>
                <a:ext uri="{FF2B5EF4-FFF2-40B4-BE49-F238E27FC236}">
                  <a16:creationId xmlns:a16="http://schemas.microsoft.com/office/drawing/2014/main" id="{A848A633-8C66-909A-24A7-99EE8175860B}"/>
                </a:ext>
              </a:extLst>
            </p:cNvPr>
            <p:cNvSpPr txBox="1"/>
            <p:nvPr/>
          </p:nvSpPr>
          <p:spPr>
            <a:xfrm>
              <a:off x="6790409" y="1892163"/>
              <a:ext cx="540912" cy="291362"/>
            </a:xfrm>
            <a:prstGeom prst="rect">
              <a:avLst/>
            </a:prstGeom>
            <a:noFill/>
          </p:spPr>
          <p:txBody>
            <a:bodyPr wrap="square" rtlCol="0">
              <a:spAutoFit/>
            </a:bodyPr>
            <a:lstStyle/>
            <a:p>
              <a:r>
                <a:rPr lang="en-US" sz="1400"/>
                <a:t>104B</a:t>
              </a:r>
            </a:p>
          </p:txBody>
        </p:sp>
        <p:sp>
          <p:nvSpPr>
            <p:cNvPr id="111" name="TextBox 110">
              <a:extLst>
                <a:ext uri="{FF2B5EF4-FFF2-40B4-BE49-F238E27FC236}">
                  <a16:creationId xmlns:a16="http://schemas.microsoft.com/office/drawing/2014/main" id="{223289D9-8ABF-B947-07E6-B2AD015F7DDA}"/>
                </a:ext>
              </a:extLst>
            </p:cNvPr>
            <p:cNvSpPr txBox="1"/>
            <p:nvPr/>
          </p:nvSpPr>
          <p:spPr>
            <a:xfrm>
              <a:off x="6816959" y="2297805"/>
              <a:ext cx="540912" cy="291362"/>
            </a:xfrm>
            <a:prstGeom prst="rect">
              <a:avLst/>
            </a:prstGeom>
            <a:noFill/>
          </p:spPr>
          <p:txBody>
            <a:bodyPr wrap="square" rtlCol="0">
              <a:spAutoFit/>
            </a:bodyPr>
            <a:lstStyle/>
            <a:p>
              <a:r>
                <a:rPr lang="en-US" sz="1400"/>
                <a:t>103B</a:t>
              </a:r>
            </a:p>
          </p:txBody>
        </p:sp>
      </p:grpSp>
      <p:grpSp>
        <p:nvGrpSpPr>
          <p:cNvPr id="112" name="Group 111">
            <a:extLst>
              <a:ext uri="{FF2B5EF4-FFF2-40B4-BE49-F238E27FC236}">
                <a16:creationId xmlns:a16="http://schemas.microsoft.com/office/drawing/2014/main" id="{72EB491E-CBE8-89CA-069C-4FD5A0D399D0}"/>
              </a:ext>
            </a:extLst>
          </p:cNvPr>
          <p:cNvGrpSpPr/>
          <p:nvPr/>
        </p:nvGrpSpPr>
        <p:grpSpPr>
          <a:xfrm>
            <a:off x="7379658" y="2922327"/>
            <a:ext cx="613306" cy="1641040"/>
            <a:chOff x="3030154" y="2842511"/>
            <a:chExt cx="575100" cy="1553516"/>
          </a:xfrm>
        </p:grpSpPr>
        <p:sp>
          <p:nvSpPr>
            <p:cNvPr id="113" name="TextBox 112">
              <a:extLst>
                <a:ext uri="{FF2B5EF4-FFF2-40B4-BE49-F238E27FC236}">
                  <a16:creationId xmlns:a16="http://schemas.microsoft.com/office/drawing/2014/main" id="{4A6D4561-06D6-FA3F-79C1-50EB882B9FF5}"/>
                </a:ext>
              </a:extLst>
            </p:cNvPr>
            <p:cNvSpPr txBox="1"/>
            <p:nvPr/>
          </p:nvSpPr>
          <p:spPr>
            <a:xfrm>
              <a:off x="3064342" y="2842511"/>
              <a:ext cx="540912" cy="291362"/>
            </a:xfrm>
            <a:prstGeom prst="rect">
              <a:avLst/>
            </a:prstGeom>
            <a:noFill/>
          </p:spPr>
          <p:txBody>
            <a:bodyPr wrap="square" lIns="91440" tIns="45720" rIns="91440" bIns="45720" rtlCol="0" anchor="t">
              <a:spAutoFit/>
            </a:bodyPr>
            <a:lstStyle/>
            <a:p>
              <a:r>
                <a:rPr lang="en-US" sz="1400"/>
                <a:t>202B</a:t>
              </a:r>
            </a:p>
          </p:txBody>
        </p:sp>
        <p:sp>
          <p:nvSpPr>
            <p:cNvPr id="114" name="TextBox 113">
              <a:extLst>
                <a:ext uri="{FF2B5EF4-FFF2-40B4-BE49-F238E27FC236}">
                  <a16:creationId xmlns:a16="http://schemas.microsoft.com/office/drawing/2014/main" id="{4B20818B-9871-0782-0320-C14B0B10EDE7}"/>
                </a:ext>
              </a:extLst>
            </p:cNvPr>
            <p:cNvSpPr txBox="1"/>
            <p:nvPr/>
          </p:nvSpPr>
          <p:spPr>
            <a:xfrm>
              <a:off x="3043002" y="3247272"/>
              <a:ext cx="540912" cy="291362"/>
            </a:xfrm>
            <a:prstGeom prst="rect">
              <a:avLst/>
            </a:prstGeom>
            <a:noFill/>
          </p:spPr>
          <p:txBody>
            <a:bodyPr wrap="square" lIns="91440" tIns="45720" rIns="91440" bIns="45720" rtlCol="0" anchor="t">
              <a:spAutoFit/>
            </a:bodyPr>
            <a:lstStyle/>
            <a:p>
              <a:r>
                <a:rPr lang="en-US" sz="1400"/>
                <a:t>204B</a:t>
              </a:r>
            </a:p>
          </p:txBody>
        </p:sp>
        <p:sp>
          <p:nvSpPr>
            <p:cNvPr id="115" name="TextBox 114">
              <a:extLst>
                <a:ext uri="{FF2B5EF4-FFF2-40B4-BE49-F238E27FC236}">
                  <a16:creationId xmlns:a16="http://schemas.microsoft.com/office/drawing/2014/main" id="{2464340F-5C5E-0AF7-770D-C4AB7B85BB4C}"/>
                </a:ext>
              </a:extLst>
            </p:cNvPr>
            <p:cNvSpPr txBox="1"/>
            <p:nvPr/>
          </p:nvSpPr>
          <p:spPr>
            <a:xfrm>
              <a:off x="3030154" y="3696924"/>
              <a:ext cx="540912" cy="291362"/>
            </a:xfrm>
            <a:prstGeom prst="rect">
              <a:avLst/>
            </a:prstGeom>
            <a:noFill/>
          </p:spPr>
          <p:txBody>
            <a:bodyPr wrap="square" lIns="91440" tIns="45720" rIns="91440" bIns="45720" rtlCol="0" anchor="t">
              <a:spAutoFit/>
            </a:bodyPr>
            <a:lstStyle/>
            <a:p>
              <a:r>
                <a:rPr lang="en-US" sz="1400"/>
                <a:t>201B</a:t>
              </a:r>
            </a:p>
          </p:txBody>
        </p:sp>
        <p:sp>
          <p:nvSpPr>
            <p:cNvPr id="116" name="TextBox 115">
              <a:extLst>
                <a:ext uri="{FF2B5EF4-FFF2-40B4-BE49-F238E27FC236}">
                  <a16:creationId xmlns:a16="http://schemas.microsoft.com/office/drawing/2014/main" id="{FD6C7F72-E096-EF83-29A9-0D534F5FAEDD}"/>
                </a:ext>
              </a:extLst>
            </p:cNvPr>
            <p:cNvSpPr txBox="1"/>
            <p:nvPr/>
          </p:nvSpPr>
          <p:spPr>
            <a:xfrm>
              <a:off x="3050991" y="4104665"/>
              <a:ext cx="540912" cy="291362"/>
            </a:xfrm>
            <a:prstGeom prst="rect">
              <a:avLst/>
            </a:prstGeom>
            <a:noFill/>
          </p:spPr>
          <p:txBody>
            <a:bodyPr wrap="square" lIns="91440" tIns="45720" rIns="91440" bIns="45720" rtlCol="0" anchor="t">
              <a:spAutoFit/>
            </a:bodyPr>
            <a:lstStyle/>
            <a:p>
              <a:r>
                <a:rPr lang="en-US" sz="1400"/>
                <a:t>203B</a:t>
              </a:r>
            </a:p>
          </p:txBody>
        </p:sp>
      </p:grpSp>
      <p:grpSp>
        <p:nvGrpSpPr>
          <p:cNvPr id="117" name="Group 116">
            <a:extLst>
              <a:ext uri="{FF2B5EF4-FFF2-40B4-BE49-F238E27FC236}">
                <a16:creationId xmlns:a16="http://schemas.microsoft.com/office/drawing/2014/main" id="{35A952A5-C80B-3BF0-4A39-45F165A2E84E}"/>
              </a:ext>
            </a:extLst>
          </p:cNvPr>
          <p:cNvGrpSpPr/>
          <p:nvPr/>
        </p:nvGrpSpPr>
        <p:grpSpPr>
          <a:xfrm>
            <a:off x="7423959" y="4783222"/>
            <a:ext cx="603075" cy="1694443"/>
            <a:chOff x="3052440" y="4663383"/>
            <a:chExt cx="565508" cy="1604071"/>
          </a:xfrm>
        </p:grpSpPr>
        <p:sp>
          <p:nvSpPr>
            <p:cNvPr id="118" name="TextBox 117">
              <a:extLst>
                <a:ext uri="{FF2B5EF4-FFF2-40B4-BE49-F238E27FC236}">
                  <a16:creationId xmlns:a16="http://schemas.microsoft.com/office/drawing/2014/main" id="{20D9801F-69C9-59C2-47CF-B2A7C28D2614}"/>
                </a:ext>
              </a:extLst>
            </p:cNvPr>
            <p:cNvSpPr txBox="1"/>
            <p:nvPr/>
          </p:nvSpPr>
          <p:spPr>
            <a:xfrm>
              <a:off x="3052440" y="4663383"/>
              <a:ext cx="540912" cy="291362"/>
            </a:xfrm>
            <a:prstGeom prst="rect">
              <a:avLst/>
            </a:prstGeom>
            <a:noFill/>
          </p:spPr>
          <p:txBody>
            <a:bodyPr wrap="square" lIns="91440" tIns="45720" rIns="91440" bIns="45720" rtlCol="0" anchor="t">
              <a:spAutoFit/>
            </a:bodyPr>
            <a:lstStyle/>
            <a:p>
              <a:r>
                <a:rPr lang="en-US" sz="1400"/>
                <a:t>302B</a:t>
              </a:r>
            </a:p>
          </p:txBody>
        </p:sp>
        <p:sp>
          <p:nvSpPr>
            <p:cNvPr id="119" name="TextBox 118">
              <a:extLst>
                <a:ext uri="{FF2B5EF4-FFF2-40B4-BE49-F238E27FC236}">
                  <a16:creationId xmlns:a16="http://schemas.microsoft.com/office/drawing/2014/main" id="{E8D1AA00-20B4-A5B8-A97F-D410394D4C2B}"/>
                </a:ext>
              </a:extLst>
            </p:cNvPr>
            <p:cNvSpPr txBox="1"/>
            <p:nvPr/>
          </p:nvSpPr>
          <p:spPr>
            <a:xfrm>
              <a:off x="3062043" y="5100092"/>
              <a:ext cx="540912" cy="291362"/>
            </a:xfrm>
            <a:prstGeom prst="rect">
              <a:avLst/>
            </a:prstGeom>
            <a:noFill/>
          </p:spPr>
          <p:txBody>
            <a:bodyPr wrap="square" lIns="91440" tIns="45720" rIns="91440" bIns="45720" rtlCol="0" anchor="t">
              <a:spAutoFit/>
            </a:bodyPr>
            <a:lstStyle/>
            <a:p>
              <a:r>
                <a:rPr lang="en-US" sz="1400"/>
                <a:t>304B</a:t>
              </a:r>
            </a:p>
          </p:txBody>
        </p:sp>
        <p:sp>
          <p:nvSpPr>
            <p:cNvPr id="120" name="TextBox 119">
              <a:extLst>
                <a:ext uri="{FF2B5EF4-FFF2-40B4-BE49-F238E27FC236}">
                  <a16:creationId xmlns:a16="http://schemas.microsoft.com/office/drawing/2014/main" id="{334F3A49-3746-7D33-7691-6DA9EE04BB85}"/>
                </a:ext>
              </a:extLst>
            </p:cNvPr>
            <p:cNvSpPr txBox="1"/>
            <p:nvPr/>
          </p:nvSpPr>
          <p:spPr>
            <a:xfrm>
              <a:off x="3077036" y="5539632"/>
              <a:ext cx="540912" cy="291362"/>
            </a:xfrm>
            <a:prstGeom prst="rect">
              <a:avLst/>
            </a:prstGeom>
            <a:noFill/>
          </p:spPr>
          <p:txBody>
            <a:bodyPr wrap="square" lIns="91440" tIns="45720" rIns="91440" bIns="45720" rtlCol="0" anchor="t">
              <a:spAutoFit/>
            </a:bodyPr>
            <a:lstStyle/>
            <a:p>
              <a:r>
                <a:rPr lang="en-US" sz="1400"/>
                <a:t>303B</a:t>
              </a:r>
            </a:p>
          </p:txBody>
        </p:sp>
        <p:sp>
          <p:nvSpPr>
            <p:cNvPr id="121" name="TextBox 120">
              <a:extLst>
                <a:ext uri="{FF2B5EF4-FFF2-40B4-BE49-F238E27FC236}">
                  <a16:creationId xmlns:a16="http://schemas.microsoft.com/office/drawing/2014/main" id="{874E13A2-E093-7E03-DDEA-925B45114322}"/>
                </a:ext>
              </a:extLst>
            </p:cNvPr>
            <p:cNvSpPr txBox="1"/>
            <p:nvPr/>
          </p:nvSpPr>
          <p:spPr>
            <a:xfrm>
              <a:off x="3062043" y="5976092"/>
              <a:ext cx="540912" cy="291362"/>
            </a:xfrm>
            <a:prstGeom prst="rect">
              <a:avLst/>
            </a:prstGeom>
            <a:noFill/>
          </p:spPr>
          <p:txBody>
            <a:bodyPr wrap="square" lIns="91440" tIns="45720" rIns="91440" bIns="45720" rtlCol="0" anchor="t">
              <a:spAutoFit/>
            </a:bodyPr>
            <a:lstStyle/>
            <a:p>
              <a:r>
                <a:rPr lang="en-US" sz="1400"/>
                <a:t>301B</a:t>
              </a:r>
            </a:p>
          </p:txBody>
        </p:sp>
      </p:grpSp>
    </p:spTree>
    <p:extLst>
      <p:ext uri="{BB962C8B-B14F-4D97-AF65-F5344CB8AC3E}">
        <p14:creationId xmlns:p14="http://schemas.microsoft.com/office/powerpoint/2010/main" val="188667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638C0A1-F072-1D6B-B1A6-33C3C4248545}"/>
              </a:ext>
            </a:extLst>
          </p:cNvPr>
          <p:cNvGrpSpPr/>
          <p:nvPr/>
        </p:nvGrpSpPr>
        <p:grpSpPr>
          <a:xfrm>
            <a:off x="4256781" y="81357"/>
            <a:ext cx="7837436" cy="6189216"/>
            <a:chOff x="4330991" y="660196"/>
            <a:chExt cx="7837436" cy="6189216"/>
          </a:xfrm>
        </p:grpSpPr>
        <p:pic>
          <p:nvPicPr>
            <p:cNvPr id="3" name="Picture 2">
              <a:extLst>
                <a:ext uri="{FF2B5EF4-FFF2-40B4-BE49-F238E27FC236}">
                  <a16:creationId xmlns:a16="http://schemas.microsoft.com/office/drawing/2014/main" id="{CE441144-FF42-4046-A7E1-F4FBA5E17D8B}"/>
                </a:ext>
              </a:extLst>
            </p:cNvPr>
            <p:cNvPicPr>
              <a:picLocks noChangeAspect="1"/>
            </p:cNvPicPr>
            <p:nvPr/>
          </p:nvPicPr>
          <p:blipFill rotWithShape="1">
            <a:blip r:embed="rId3"/>
            <a:srcRect r="14246"/>
            <a:stretch/>
          </p:blipFill>
          <p:spPr>
            <a:xfrm>
              <a:off x="5305596" y="877090"/>
              <a:ext cx="6862831" cy="5972322"/>
            </a:xfrm>
            <a:prstGeom prst="rect">
              <a:avLst/>
            </a:prstGeom>
          </p:spPr>
        </p:pic>
        <p:sp>
          <p:nvSpPr>
            <p:cNvPr id="4" name="TextBox 3">
              <a:extLst>
                <a:ext uri="{FF2B5EF4-FFF2-40B4-BE49-F238E27FC236}">
                  <a16:creationId xmlns:a16="http://schemas.microsoft.com/office/drawing/2014/main" id="{930B9E7C-6559-BA40-AE5F-94839AB876C0}"/>
                </a:ext>
              </a:extLst>
            </p:cNvPr>
            <p:cNvSpPr txBox="1"/>
            <p:nvPr/>
          </p:nvSpPr>
          <p:spPr>
            <a:xfrm>
              <a:off x="6103883" y="673134"/>
              <a:ext cx="1284018"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48">
                  <a:solidFill>
                    <a:schemeClr val="accent1"/>
                  </a:solidFill>
                </a:rPr>
                <a:t>1-1-1</a:t>
              </a:r>
            </a:p>
          </p:txBody>
        </p:sp>
        <p:sp>
          <p:nvSpPr>
            <p:cNvPr id="20" name="TextBox 19">
              <a:extLst>
                <a:ext uri="{FF2B5EF4-FFF2-40B4-BE49-F238E27FC236}">
                  <a16:creationId xmlns:a16="http://schemas.microsoft.com/office/drawing/2014/main" id="{11E16133-35B5-6B43-861D-3833870E05DA}"/>
                </a:ext>
              </a:extLst>
            </p:cNvPr>
            <p:cNvSpPr txBox="1"/>
            <p:nvPr/>
          </p:nvSpPr>
          <p:spPr>
            <a:xfrm>
              <a:off x="7608407" y="673134"/>
              <a:ext cx="1284018"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48">
                  <a:solidFill>
                    <a:srgbClr val="C00000"/>
                  </a:solidFill>
                </a:rPr>
                <a:t>1-4-2</a:t>
              </a:r>
            </a:p>
          </p:txBody>
        </p:sp>
        <p:sp>
          <p:nvSpPr>
            <p:cNvPr id="26" name="TextBox 25">
              <a:extLst>
                <a:ext uri="{FF2B5EF4-FFF2-40B4-BE49-F238E27FC236}">
                  <a16:creationId xmlns:a16="http://schemas.microsoft.com/office/drawing/2014/main" id="{CF3CB815-393C-A94C-B13B-F3435DB17B26}"/>
                </a:ext>
              </a:extLst>
            </p:cNvPr>
            <p:cNvSpPr txBox="1"/>
            <p:nvPr/>
          </p:nvSpPr>
          <p:spPr>
            <a:xfrm>
              <a:off x="9112930" y="673134"/>
              <a:ext cx="1284018"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48">
                  <a:solidFill>
                    <a:schemeClr val="accent6"/>
                  </a:solidFill>
                </a:rPr>
                <a:t>1-1-2</a:t>
              </a:r>
            </a:p>
          </p:txBody>
        </p:sp>
        <p:sp>
          <p:nvSpPr>
            <p:cNvPr id="27" name="TextBox 26">
              <a:extLst>
                <a:ext uri="{FF2B5EF4-FFF2-40B4-BE49-F238E27FC236}">
                  <a16:creationId xmlns:a16="http://schemas.microsoft.com/office/drawing/2014/main" id="{5CDCFA08-F674-8341-813A-96C8657B5784}"/>
                </a:ext>
              </a:extLst>
            </p:cNvPr>
            <p:cNvSpPr txBox="1"/>
            <p:nvPr/>
          </p:nvSpPr>
          <p:spPr>
            <a:xfrm>
              <a:off x="10569323" y="673134"/>
              <a:ext cx="1284018"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r>
                <a:rPr lang="en-US" sz="2048">
                  <a:solidFill>
                    <a:srgbClr val="7030A0"/>
                  </a:solidFill>
                </a:rPr>
                <a:t>1-1-2</a:t>
              </a:r>
            </a:p>
          </p:txBody>
        </p:sp>
        <p:sp>
          <p:nvSpPr>
            <p:cNvPr id="5" name="TextBox 4">
              <a:extLst>
                <a:ext uri="{FF2B5EF4-FFF2-40B4-BE49-F238E27FC236}">
                  <a16:creationId xmlns:a16="http://schemas.microsoft.com/office/drawing/2014/main" id="{BB6D9B3E-8573-8445-8AD7-C62E0F17FC56}"/>
                </a:ext>
              </a:extLst>
            </p:cNvPr>
            <p:cNvSpPr txBox="1"/>
            <p:nvPr/>
          </p:nvSpPr>
          <p:spPr>
            <a:xfrm>
              <a:off x="4330991" y="660196"/>
              <a:ext cx="1366327" cy="407484"/>
            </a:xfrm>
            <a:prstGeom prst="rect">
              <a:avLst/>
            </a:prstGeom>
            <a:noFill/>
          </p:spPr>
          <p:txBody>
            <a:bodyPr wrap="square" rtlCol="0">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048">
                  <a:solidFill>
                    <a:schemeClr val="tx1">
                      <a:lumMod val="65000"/>
                      <a:lumOff val="35000"/>
                    </a:schemeClr>
                  </a:solidFill>
                </a:rPr>
                <a:t>NPK Ratio</a:t>
              </a:r>
            </a:p>
          </p:txBody>
        </p:sp>
        <p:sp>
          <p:nvSpPr>
            <p:cNvPr id="6" name="Right Arrow 5">
              <a:extLst>
                <a:ext uri="{FF2B5EF4-FFF2-40B4-BE49-F238E27FC236}">
                  <a16:creationId xmlns:a16="http://schemas.microsoft.com/office/drawing/2014/main" id="{9E1CD5F8-9316-1943-BD6B-88AB70A3DC90}"/>
                </a:ext>
              </a:extLst>
            </p:cNvPr>
            <p:cNvSpPr/>
            <p:nvPr/>
          </p:nvSpPr>
          <p:spPr>
            <a:xfrm>
              <a:off x="5516568" y="765154"/>
              <a:ext cx="802511" cy="18403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2048"/>
            </a:p>
          </p:txBody>
        </p:sp>
      </p:grpSp>
      <p:sp>
        <p:nvSpPr>
          <p:cNvPr id="9" name="Rectangle 8">
            <a:extLst>
              <a:ext uri="{FF2B5EF4-FFF2-40B4-BE49-F238E27FC236}">
                <a16:creationId xmlns:a16="http://schemas.microsoft.com/office/drawing/2014/main" id="{AB3767B9-A17B-F88D-FEB8-A8C21A7A21E7}"/>
              </a:ext>
            </a:extLst>
          </p:cNvPr>
          <p:cNvSpPr/>
          <p:nvPr/>
        </p:nvSpPr>
        <p:spPr>
          <a:xfrm>
            <a:off x="9023958" y="505677"/>
            <a:ext cx="1525473" cy="5569960"/>
          </a:xfrm>
          <a:prstGeom prst="rect">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D54367C6-0785-62CD-7007-A0D0547D38A4}"/>
              </a:ext>
            </a:extLst>
          </p:cNvPr>
          <p:cNvSpPr txBox="1"/>
          <p:nvPr/>
        </p:nvSpPr>
        <p:spPr>
          <a:xfrm>
            <a:off x="80324" y="396605"/>
            <a:ext cx="4352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38135"/>
                </a:solidFill>
                <a:latin typeface="Vitesse 2"/>
                <a:cs typeface="Calibri"/>
              </a:rPr>
              <a:t>Application Rates</a:t>
            </a:r>
            <a:endParaRPr lang="en-US">
              <a:latin typeface="Vitesse 2"/>
              <a:cs typeface="Calibri"/>
            </a:endParaRPr>
          </a:p>
        </p:txBody>
      </p:sp>
      <p:sp>
        <p:nvSpPr>
          <p:cNvPr id="21" name="TextBox 20">
            <a:extLst>
              <a:ext uri="{FF2B5EF4-FFF2-40B4-BE49-F238E27FC236}">
                <a16:creationId xmlns:a16="http://schemas.microsoft.com/office/drawing/2014/main" id="{12C4C25A-25D2-9D3C-523F-FF258BBEC6B7}"/>
              </a:ext>
            </a:extLst>
          </p:cNvPr>
          <p:cNvSpPr txBox="1"/>
          <p:nvPr/>
        </p:nvSpPr>
        <p:spPr>
          <a:xfrm>
            <a:off x="407419" y="1856616"/>
            <a:ext cx="4205127" cy="3293209"/>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100">
                <a:latin typeface="Proxima Nova"/>
              </a:rPr>
              <a:t>Rate of application determined by...</a:t>
            </a:r>
            <a:endParaRPr lang="en-US" sz="1900">
              <a:latin typeface="Proxima Nova"/>
              <a:cs typeface="Calibri"/>
            </a:endParaRPr>
          </a:p>
          <a:p>
            <a:endParaRPr lang="en-US" sz="2100">
              <a:latin typeface="Proxima Nova"/>
            </a:endParaRPr>
          </a:p>
          <a:p>
            <a:pPr marL="487680" indent="-487680">
              <a:buFont typeface="Wingdings" pitchFamily="2" charset="2"/>
              <a:buChar char="Ø"/>
            </a:pPr>
            <a:r>
              <a:rPr lang="en-US" sz="2100">
                <a:latin typeface="Proxima Nova"/>
              </a:rPr>
              <a:t>NPK concentrations in compost</a:t>
            </a:r>
            <a:endParaRPr lang="en-US" sz="1900">
              <a:latin typeface="Proxima Nova"/>
              <a:cs typeface="Calibri"/>
            </a:endParaRPr>
          </a:p>
          <a:p>
            <a:endParaRPr lang="en-US" sz="2100">
              <a:latin typeface="Proxima Nova"/>
              <a:cs typeface="Calibri"/>
            </a:endParaRPr>
          </a:p>
          <a:p>
            <a:pPr marL="487680" indent="-487680">
              <a:buFont typeface="Wingdings" pitchFamily="2" charset="2"/>
              <a:buChar char="Ø"/>
            </a:pPr>
            <a:r>
              <a:rPr lang="en-US" sz="2100">
                <a:latin typeface="Proxima Nova"/>
                <a:cs typeface="Calibri"/>
              </a:rPr>
              <a:t>Forage NPK needs</a:t>
            </a:r>
          </a:p>
          <a:p>
            <a:endParaRPr lang="en-US" sz="2100">
              <a:latin typeface="Proxima Nova"/>
              <a:cs typeface="Calibri"/>
            </a:endParaRPr>
          </a:p>
          <a:p>
            <a:pPr marL="487680" indent="-487680">
              <a:buFont typeface="Wingdings" pitchFamily="2" charset="2"/>
              <a:buChar char="Ø"/>
            </a:pPr>
            <a:r>
              <a:rPr lang="en-US" sz="2100">
                <a:latin typeface="Proxima Nova"/>
                <a:cs typeface="Calibri"/>
              </a:rPr>
              <a:t>Soil NPK concentrations</a:t>
            </a:r>
          </a:p>
          <a:p>
            <a:endParaRPr lang="en-US" sz="1900">
              <a:latin typeface="Proxima Nova"/>
              <a:cs typeface="Calibri"/>
            </a:endParaRPr>
          </a:p>
        </p:txBody>
      </p:sp>
      <p:sp>
        <p:nvSpPr>
          <p:cNvPr id="23" name="Rectangle 22">
            <a:extLst>
              <a:ext uri="{FF2B5EF4-FFF2-40B4-BE49-F238E27FC236}">
                <a16:creationId xmlns:a16="http://schemas.microsoft.com/office/drawing/2014/main" id="{EB52B013-3BEA-98A4-C174-5E46F031AF9F}"/>
              </a:ext>
            </a:extLst>
          </p:cNvPr>
          <p:cNvSpPr/>
          <p:nvPr/>
        </p:nvSpPr>
        <p:spPr>
          <a:xfrm>
            <a:off x="0" y="6386690"/>
            <a:ext cx="13035281" cy="928511"/>
          </a:xfrm>
          <a:prstGeom prst="rect">
            <a:avLst/>
          </a:prstGeom>
          <a:gradFill>
            <a:gsLst>
              <a:gs pos="44000">
                <a:srgbClr val="135634"/>
              </a:gs>
              <a:gs pos="100000">
                <a:srgbClr val="1B5743"/>
              </a:gs>
            </a:gsLst>
            <a:lin ang="5400000" scaled="0"/>
          </a:gradFill>
          <a:ln>
            <a:solidFill>
              <a:srgbClr val="0B410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pic>
        <p:nvPicPr>
          <p:cNvPr id="25" name="Picture 3" descr="A black and white sign with white text&#10;&#10;Description automatically generated">
            <a:extLst>
              <a:ext uri="{FF2B5EF4-FFF2-40B4-BE49-F238E27FC236}">
                <a16:creationId xmlns:a16="http://schemas.microsoft.com/office/drawing/2014/main" id="{432814AF-ED79-6E6C-F641-543E9E777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533704"/>
            <a:ext cx="5621867"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descr="A picture containing drawing&#10;&#10;Description automatically generated">
            <a:extLst>
              <a:ext uri="{FF2B5EF4-FFF2-40B4-BE49-F238E27FC236}">
                <a16:creationId xmlns:a16="http://schemas.microsoft.com/office/drawing/2014/main" id="{5FD34D9A-3B27-28C8-65C0-5C8DB9143AD8}"/>
              </a:ext>
            </a:extLst>
          </p:cNvPr>
          <p:cNvPicPr>
            <a:picLocks noChangeAspect="1"/>
          </p:cNvPicPr>
          <p:nvPr/>
        </p:nvPicPr>
        <p:blipFill>
          <a:blip r:embed="rId5"/>
          <a:stretch>
            <a:fillRect/>
          </a:stretch>
        </p:blipFill>
        <p:spPr>
          <a:xfrm>
            <a:off x="8802096" y="6411153"/>
            <a:ext cx="4051218" cy="898902"/>
          </a:xfrm>
          <a:prstGeom prst="rect">
            <a:avLst/>
          </a:prstGeom>
        </p:spPr>
      </p:pic>
    </p:spTree>
    <p:extLst>
      <p:ext uri="{BB962C8B-B14F-4D97-AF65-F5344CB8AC3E}">
        <p14:creationId xmlns:p14="http://schemas.microsoft.com/office/powerpoint/2010/main" val="14312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25000"/>
          <a:stretch/>
        </p:blipFill>
        <p:spPr>
          <a:xfrm>
            <a:off x="0" y="0"/>
            <a:ext cx="13004800" cy="7315200"/>
          </a:xfrm>
          <a:prstGeom prst="rect">
            <a:avLst/>
          </a:prstGeom>
        </p:spPr>
      </p:pic>
      <p:grpSp>
        <p:nvGrpSpPr>
          <p:cNvPr id="3" name="Group 3"/>
          <p:cNvGrpSpPr/>
          <p:nvPr/>
        </p:nvGrpSpPr>
        <p:grpSpPr>
          <a:xfrm>
            <a:off x="5446830" y="-20889"/>
            <a:ext cx="2111143" cy="768454"/>
            <a:chOff x="0" y="0"/>
            <a:chExt cx="1980573" cy="720927"/>
          </a:xfrm>
        </p:grpSpPr>
        <p:sp>
          <p:nvSpPr>
            <p:cNvPr id="4" name="Freeform 4"/>
            <p:cNvSpPr/>
            <p:nvPr/>
          </p:nvSpPr>
          <p:spPr>
            <a:xfrm>
              <a:off x="0" y="0"/>
              <a:ext cx="1980573" cy="720927"/>
            </a:xfrm>
            <a:custGeom>
              <a:avLst/>
              <a:gdLst/>
              <a:ahLst/>
              <a:cxnLst/>
              <a:rect l="l" t="t" r="r" b="b"/>
              <a:pathLst>
                <a:path w="1980573" h="720927">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4" y="0"/>
                    <a:pt x="1980573" y="55880"/>
                    <a:pt x="1980573" y="124460"/>
                  </a:cubicBezTo>
                  <a:lnTo>
                    <a:pt x="1980573" y="596467"/>
                  </a:lnTo>
                  <a:cubicBezTo>
                    <a:pt x="1980573" y="665047"/>
                    <a:pt x="1924694" y="720927"/>
                    <a:pt x="1856113" y="720927"/>
                  </a:cubicBezTo>
                  <a:close/>
                </a:path>
              </a:pathLst>
            </a:custGeom>
            <a:solidFill>
              <a:srgbClr val="1E4D2B"/>
            </a:solidFill>
          </p:spPr>
          <p:txBody>
            <a:bodyPr/>
            <a:lstStyle/>
            <a:p>
              <a:endParaRPr lang="en-US"/>
            </a:p>
          </p:txBody>
        </p:sp>
      </p:grpSp>
      <p:pic>
        <p:nvPicPr>
          <p:cNvPr id="5" name="Picture 5"/>
          <p:cNvPicPr>
            <a:picLocks noChangeAspect="1"/>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32147" y="4810770"/>
            <a:ext cx="9179052" cy="2111182"/>
          </a:xfrm>
          <a:prstGeom prst="rect">
            <a:avLst/>
          </a:prstGeom>
        </p:spPr>
      </p:pic>
      <p:sp>
        <p:nvSpPr>
          <p:cNvPr id="6" name="TextBox 6"/>
          <p:cNvSpPr txBox="1"/>
          <p:nvPr/>
        </p:nvSpPr>
        <p:spPr>
          <a:xfrm>
            <a:off x="2119989" y="5295230"/>
            <a:ext cx="8764822" cy="844077"/>
          </a:xfrm>
          <a:prstGeom prst="rect">
            <a:avLst/>
          </a:prstGeom>
        </p:spPr>
        <p:txBody>
          <a:bodyPr lIns="0" tIns="0" rIns="0" bIns="0" rtlCol="0" anchor="t">
            <a:spAutoFit/>
          </a:bodyPr>
          <a:lstStyle/>
          <a:p>
            <a:pPr>
              <a:lnSpc>
                <a:spcPts val="6999"/>
              </a:lnSpc>
            </a:pPr>
            <a:r>
              <a:rPr lang="en-US" sz="4999">
                <a:solidFill>
                  <a:srgbClr val="1E4D2B"/>
                </a:solidFill>
                <a:latin typeface="Klavika"/>
              </a:rPr>
              <a:t>How did we get here?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0D37AFC-AF03-3A8C-542C-FF3E4BFCA27B}"/>
              </a:ext>
            </a:extLst>
          </p:cNvPr>
          <p:cNvGraphicFramePr>
            <a:graphicFrameLocks noGrp="1"/>
          </p:cNvGraphicFramePr>
          <p:nvPr>
            <p:extLst>
              <p:ext uri="{D42A27DB-BD31-4B8C-83A1-F6EECF244321}">
                <p14:modId xmlns:p14="http://schemas.microsoft.com/office/powerpoint/2010/main" val="609611279"/>
              </p:ext>
            </p:extLst>
          </p:nvPr>
        </p:nvGraphicFramePr>
        <p:xfrm>
          <a:off x="497348" y="1924183"/>
          <a:ext cx="11817123" cy="3373467"/>
        </p:xfrm>
        <a:graphic>
          <a:graphicData uri="http://schemas.openxmlformats.org/drawingml/2006/table">
            <a:tbl>
              <a:tblPr firstRow="1" bandRow="1">
                <a:tableStyleId>{0505E3EF-67EA-436B-97B2-0124C06EBD24}</a:tableStyleId>
              </a:tblPr>
              <a:tblGrid>
                <a:gridCol w="1258672">
                  <a:extLst>
                    <a:ext uri="{9D8B030D-6E8A-4147-A177-3AD203B41FA5}">
                      <a16:colId xmlns:a16="http://schemas.microsoft.com/office/drawing/2014/main" val="3630121840"/>
                    </a:ext>
                  </a:extLst>
                </a:gridCol>
                <a:gridCol w="1781466">
                  <a:extLst>
                    <a:ext uri="{9D8B030D-6E8A-4147-A177-3AD203B41FA5}">
                      <a16:colId xmlns:a16="http://schemas.microsoft.com/office/drawing/2014/main" val="754094885"/>
                    </a:ext>
                  </a:extLst>
                </a:gridCol>
                <a:gridCol w="1629561">
                  <a:extLst>
                    <a:ext uri="{9D8B030D-6E8A-4147-A177-3AD203B41FA5}">
                      <a16:colId xmlns:a16="http://schemas.microsoft.com/office/drawing/2014/main" val="3193106555"/>
                    </a:ext>
                  </a:extLst>
                </a:gridCol>
                <a:gridCol w="1373918">
                  <a:extLst>
                    <a:ext uri="{9D8B030D-6E8A-4147-A177-3AD203B41FA5}">
                      <a16:colId xmlns:a16="http://schemas.microsoft.com/office/drawing/2014/main" val="628748955"/>
                    </a:ext>
                  </a:extLst>
                </a:gridCol>
                <a:gridCol w="1349165">
                  <a:extLst>
                    <a:ext uri="{9D8B030D-6E8A-4147-A177-3AD203B41FA5}">
                      <a16:colId xmlns:a16="http://schemas.microsoft.com/office/drawing/2014/main" val="531626728"/>
                    </a:ext>
                  </a:extLst>
                </a:gridCol>
                <a:gridCol w="1264599">
                  <a:extLst>
                    <a:ext uri="{9D8B030D-6E8A-4147-A177-3AD203B41FA5}">
                      <a16:colId xmlns:a16="http://schemas.microsoft.com/office/drawing/2014/main" val="946348144"/>
                    </a:ext>
                  </a:extLst>
                </a:gridCol>
                <a:gridCol w="1579871">
                  <a:extLst>
                    <a:ext uri="{9D8B030D-6E8A-4147-A177-3AD203B41FA5}">
                      <a16:colId xmlns:a16="http://schemas.microsoft.com/office/drawing/2014/main" val="2769054727"/>
                    </a:ext>
                  </a:extLst>
                </a:gridCol>
                <a:gridCol w="1579871">
                  <a:extLst>
                    <a:ext uri="{9D8B030D-6E8A-4147-A177-3AD203B41FA5}">
                      <a16:colId xmlns:a16="http://schemas.microsoft.com/office/drawing/2014/main" val="3270567830"/>
                    </a:ext>
                  </a:extLst>
                </a:gridCol>
              </a:tblGrid>
              <a:tr h="977835">
                <a:tc>
                  <a:txBody>
                    <a:bodyPr/>
                    <a:lstStyle/>
                    <a:p>
                      <a:pPr algn="ctr" fontAlgn="b"/>
                      <a:r>
                        <a:rPr lang="en-US" sz="2000">
                          <a:solidFill>
                            <a:schemeClr val="tx1">
                              <a:lumMod val="65000"/>
                              <a:lumOff val="35000"/>
                            </a:schemeClr>
                          </a:solidFill>
                          <a:effectLst/>
                        </a:rPr>
                        <a:t>Site</a:t>
                      </a:r>
                    </a:p>
                  </a:txBody>
                  <a:tcPr marL="9525" marR="9525" marT="9525" anchor="ctr"/>
                </a:tc>
                <a:tc>
                  <a:txBody>
                    <a:bodyPr/>
                    <a:lstStyle/>
                    <a:p>
                      <a:pPr lvl="0" algn="ctr">
                        <a:buNone/>
                      </a:pPr>
                      <a:r>
                        <a:rPr lang="en-US" sz="2000">
                          <a:solidFill>
                            <a:schemeClr val="tx1">
                              <a:lumMod val="65000"/>
                              <a:lumOff val="35000"/>
                            </a:schemeClr>
                          </a:solidFill>
                          <a:effectLst/>
                        </a:rPr>
                        <a:t>Treatment</a:t>
                      </a:r>
                    </a:p>
                  </a:txBody>
                  <a:tcPr marL="9524" marR="9524" marT="9524" anchor="ctr"/>
                </a:tc>
                <a:tc>
                  <a:txBody>
                    <a:bodyPr/>
                    <a:lstStyle/>
                    <a:p>
                      <a:pPr lvl="0" algn="ctr">
                        <a:buNone/>
                      </a:pPr>
                      <a:r>
                        <a:rPr lang="en-US" sz="2000" dirty="0">
                          <a:solidFill>
                            <a:schemeClr val="tx1">
                              <a:lumMod val="65000"/>
                              <a:lumOff val="35000"/>
                            </a:schemeClr>
                          </a:solidFill>
                          <a:effectLst/>
                        </a:rPr>
                        <a:t>Compost Mass </a:t>
                      </a:r>
                      <a:endParaRPr lang="en-US" dirty="0">
                        <a:solidFill>
                          <a:schemeClr val="tx1">
                            <a:lumMod val="65000"/>
                            <a:lumOff val="35000"/>
                          </a:schemeClr>
                        </a:solidFill>
                      </a:endParaRPr>
                    </a:p>
                    <a:p>
                      <a:pPr lvl="0" algn="ctr">
                        <a:buNone/>
                      </a:pPr>
                      <a:r>
                        <a:rPr lang="en-US" sz="2000" dirty="0">
                          <a:solidFill>
                            <a:schemeClr val="tx1">
                              <a:lumMod val="65000"/>
                              <a:lumOff val="35000"/>
                            </a:schemeClr>
                          </a:solidFill>
                          <a:effectLst/>
                        </a:rPr>
                        <a:t>(tons/acre)</a:t>
                      </a:r>
                      <a:endParaRPr lang="en-US" dirty="0">
                        <a:solidFill>
                          <a:schemeClr val="tx1">
                            <a:lumMod val="65000"/>
                            <a:lumOff val="35000"/>
                          </a:schemeClr>
                        </a:solidFill>
                      </a:endParaRPr>
                    </a:p>
                  </a:txBody>
                  <a:tcPr marL="9525" marR="9525" marT="9525" anchor="ctr"/>
                </a:tc>
                <a:tc>
                  <a:txBody>
                    <a:bodyPr/>
                    <a:lstStyle/>
                    <a:p>
                      <a:pPr algn="ctr" fontAlgn="b"/>
                      <a:r>
                        <a:rPr lang="en-US" sz="2000" dirty="0">
                          <a:solidFill>
                            <a:schemeClr val="tx1">
                              <a:lumMod val="65000"/>
                              <a:lumOff val="35000"/>
                            </a:schemeClr>
                          </a:solidFill>
                          <a:effectLst/>
                        </a:rPr>
                        <a:t>Compost-C</a:t>
                      </a:r>
                    </a:p>
                    <a:p>
                      <a:pPr lvl="0" algn="ctr">
                        <a:buNone/>
                      </a:pPr>
                      <a:r>
                        <a:rPr lang="en-US" sz="2000" dirty="0">
                          <a:solidFill>
                            <a:schemeClr val="tx1">
                              <a:lumMod val="65000"/>
                              <a:lumOff val="35000"/>
                            </a:schemeClr>
                          </a:solidFill>
                          <a:effectLst/>
                        </a:rPr>
                        <a:t>(tons/acre)</a:t>
                      </a:r>
                    </a:p>
                  </a:txBody>
                  <a:tcPr marL="9525" marR="9525" marT="9525" anchor="ctr"/>
                </a:tc>
                <a:tc>
                  <a:txBody>
                    <a:bodyPr/>
                    <a:lstStyle/>
                    <a:p>
                      <a:pPr lvl="0" algn="ctr">
                        <a:buNone/>
                      </a:pPr>
                      <a:r>
                        <a:rPr lang="en-US" sz="2000" u="none" strike="noStrike" dirty="0">
                          <a:solidFill>
                            <a:schemeClr val="tx1">
                              <a:lumMod val="65000"/>
                              <a:lumOff val="35000"/>
                            </a:schemeClr>
                          </a:solidFill>
                          <a:effectLst/>
                        </a:rPr>
                        <a:t>Compost-N</a:t>
                      </a:r>
                    </a:p>
                    <a:p>
                      <a:pPr lvl="0" algn="ctr">
                        <a:buNone/>
                      </a:pPr>
                      <a:r>
                        <a:rPr lang="en-US" sz="2000" u="none" strike="noStrike" dirty="0">
                          <a:solidFill>
                            <a:schemeClr val="tx1">
                              <a:lumMod val="65000"/>
                              <a:lumOff val="35000"/>
                            </a:schemeClr>
                          </a:solidFill>
                          <a:effectLst/>
                        </a:rPr>
                        <a:t>(lbs/acre)</a:t>
                      </a:r>
                      <a:endParaRPr lang="en-US" dirty="0">
                        <a:solidFill>
                          <a:schemeClr val="tx1">
                            <a:lumMod val="65000"/>
                            <a:lumOff val="35000"/>
                          </a:schemeClr>
                        </a:solidFill>
                      </a:endParaRPr>
                    </a:p>
                  </a:txBody>
                  <a:tcPr marL="9525" marR="9525" marT="9525" marB="0" anchor="ctr"/>
                </a:tc>
                <a:tc>
                  <a:txBody>
                    <a:bodyPr/>
                    <a:lstStyle/>
                    <a:p>
                      <a:pPr lvl="0" algn="ctr">
                        <a:buNone/>
                      </a:pPr>
                      <a:r>
                        <a:rPr lang="en-US" sz="2000" u="none" strike="noStrike" dirty="0">
                          <a:solidFill>
                            <a:schemeClr val="tx1">
                              <a:lumMod val="65000"/>
                              <a:lumOff val="35000"/>
                            </a:schemeClr>
                          </a:solidFill>
                          <a:effectLst/>
                        </a:rPr>
                        <a:t>Fert-N</a:t>
                      </a:r>
                      <a:endParaRPr lang="en-US" dirty="0">
                        <a:solidFill>
                          <a:schemeClr val="tx1">
                            <a:lumMod val="65000"/>
                            <a:lumOff val="35000"/>
                          </a:schemeClr>
                        </a:solidFill>
                      </a:endParaRPr>
                    </a:p>
                    <a:p>
                      <a:pPr lvl="0" algn="ctr">
                        <a:buNone/>
                      </a:pPr>
                      <a:r>
                        <a:rPr lang="en-US" sz="2000" u="none" strike="noStrike" dirty="0">
                          <a:solidFill>
                            <a:schemeClr val="tx1">
                              <a:lumMod val="65000"/>
                              <a:lumOff val="35000"/>
                            </a:schemeClr>
                          </a:solidFill>
                          <a:effectLst/>
                        </a:rPr>
                        <a:t>(lbs/acre)</a:t>
                      </a:r>
                      <a:endParaRPr lang="en-US" dirty="0">
                        <a:solidFill>
                          <a:schemeClr val="tx1">
                            <a:lumMod val="65000"/>
                            <a:lumOff val="35000"/>
                          </a:schemeClr>
                        </a:solidFill>
                      </a:endParaRPr>
                    </a:p>
                  </a:txBody>
                  <a:tcPr marL="9525" marR="9525" marT="9525" marB="0" anchor="ctr"/>
                </a:tc>
                <a:tc>
                  <a:txBody>
                    <a:bodyPr/>
                    <a:lstStyle/>
                    <a:p>
                      <a:pPr lvl="0" algn="ctr">
                        <a:buNone/>
                      </a:pPr>
                      <a:r>
                        <a:rPr lang="en-US" sz="2000" u="none" strike="noStrike" dirty="0">
                          <a:solidFill>
                            <a:schemeClr val="tx1">
                              <a:lumMod val="65000"/>
                              <a:lumOff val="35000"/>
                            </a:schemeClr>
                          </a:solidFill>
                          <a:effectLst/>
                        </a:rPr>
                        <a:t>P</a:t>
                      </a:r>
                      <a:endParaRPr lang="en-US" dirty="0">
                        <a:solidFill>
                          <a:schemeClr val="tx1">
                            <a:lumMod val="65000"/>
                            <a:lumOff val="35000"/>
                          </a:schemeClr>
                        </a:solidFill>
                      </a:endParaRPr>
                    </a:p>
                    <a:p>
                      <a:pPr lvl="0" algn="ctr">
                        <a:buNone/>
                      </a:pPr>
                      <a:r>
                        <a:rPr lang="en-US" sz="2000" u="none" strike="noStrike" dirty="0">
                          <a:solidFill>
                            <a:schemeClr val="tx1">
                              <a:lumMod val="65000"/>
                              <a:lumOff val="35000"/>
                            </a:schemeClr>
                          </a:solidFill>
                          <a:effectLst/>
                        </a:rPr>
                        <a:t>(lbs/acre)</a:t>
                      </a:r>
                      <a:endParaRPr lang="en-US" dirty="0">
                        <a:solidFill>
                          <a:schemeClr val="tx1">
                            <a:lumMod val="65000"/>
                            <a:lumOff val="35000"/>
                          </a:schemeClr>
                        </a:solidFill>
                      </a:endParaRPr>
                    </a:p>
                  </a:txBody>
                  <a:tcPr marL="9525" marR="9525" marT="9525" marB="0" anchor="ctr"/>
                </a:tc>
                <a:tc>
                  <a:txBody>
                    <a:bodyPr/>
                    <a:lstStyle/>
                    <a:p>
                      <a:pPr lvl="0" algn="ctr">
                        <a:buNone/>
                      </a:pPr>
                      <a:r>
                        <a:rPr lang="en-US" sz="2000" u="none" strike="noStrike" dirty="0">
                          <a:solidFill>
                            <a:schemeClr val="tx1">
                              <a:lumMod val="65000"/>
                              <a:lumOff val="35000"/>
                            </a:schemeClr>
                          </a:solidFill>
                          <a:effectLst/>
                        </a:rPr>
                        <a:t>K</a:t>
                      </a:r>
                      <a:endParaRPr lang="en-US" dirty="0">
                        <a:solidFill>
                          <a:schemeClr val="tx1">
                            <a:lumMod val="65000"/>
                            <a:lumOff val="35000"/>
                          </a:schemeClr>
                        </a:solidFill>
                      </a:endParaRPr>
                    </a:p>
                    <a:p>
                      <a:pPr lvl="0" algn="ctr">
                        <a:buNone/>
                      </a:pPr>
                      <a:r>
                        <a:rPr lang="en-US" sz="2000" u="none" strike="noStrike" dirty="0">
                          <a:solidFill>
                            <a:schemeClr val="tx1">
                              <a:lumMod val="65000"/>
                              <a:lumOff val="35000"/>
                            </a:schemeClr>
                          </a:solidFill>
                          <a:effectLst/>
                        </a:rPr>
                        <a:t>(lbs/acre)</a:t>
                      </a:r>
                      <a:endParaRPr lang="en-US" dirty="0">
                        <a:solidFill>
                          <a:schemeClr val="tx1">
                            <a:lumMod val="65000"/>
                            <a:lumOff val="35000"/>
                          </a:schemeClr>
                        </a:solidFill>
                      </a:endParaRPr>
                    </a:p>
                  </a:txBody>
                  <a:tcPr marL="9525" marR="9525" marT="9525" marB="0" anchor="ctr"/>
                </a:tc>
                <a:extLst>
                  <a:ext uri="{0D108BD9-81ED-4DB2-BD59-A6C34878D82A}">
                    <a16:rowId xmlns:a16="http://schemas.microsoft.com/office/drawing/2014/main" val="520446795"/>
                  </a:ext>
                </a:extLst>
              </a:tr>
              <a:tr h="399272">
                <a:tc>
                  <a:txBody>
                    <a:bodyPr/>
                    <a:lstStyle/>
                    <a:p>
                      <a:pPr algn="ctr" fontAlgn="b"/>
                      <a:r>
                        <a:rPr lang="en-US" sz="2000">
                          <a:solidFill>
                            <a:schemeClr val="tx1">
                              <a:lumMod val="65000"/>
                              <a:lumOff val="35000"/>
                            </a:schemeClr>
                          </a:solidFill>
                          <a:effectLst/>
                        </a:rPr>
                        <a:t>Ridgeway</a:t>
                      </a:r>
                    </a:p>
                  </a:txBody>
                  <a:tcPr marL="9525" marR="9525" marT="9525" anchor="ctr"/>
                </a:tc>
                <a:tc>
                  <a:txBody>
                    <a:bodyPr/>
                    <a:lstStyle/>
                    <a:p>
                      <a:pPr lvl="0" algn="ctr">
                        <a:buNone/>
                      </a:pPr>
                      <a:r>
                        <a:rPr lang="en-US" sz="2000">
                          <a:solidFill>
                            <a:schemeClr val="tx1">
                              <a:lumMod val="65000"/>
                              <a:lumOff val="35000"/>
                            </a:schemeClr>
                          </a:solidFill>
                          <a:effectLst/>
                        </a:rPr>
                        <a:t>Compost</a:t>
                      </a:r>
                    </a:p>
                  </a:txBody>
                  <a:tcPr marL="9524" marR="9524" marT="9524" anchor="ctr"/>
                </a:tc>
                <a:tc>
                  <a:txBody>
                    <a:bodyPr/>
                    <a:lstStyle/>
                    <a:p>
                      <a:pPr lvl="0" algn="ctr">
                        <a:buNone/>
                      </a:pPr>
                      <a:r>
                        <a:rPr lang="en-US" sz="2000" dirty="0">
                          <a:solidFill>
                            <a:schemeClr val="tx1">
                              <a:lumMod val="65000"/>
                              <a:lumOff val="35000"/>
                            </a:schemeClr>
                          </a:solidFill>
                          <a:effectLst/>
                        </a:rPr>
                        <a:t>18.8</a:t>
                      </a:r>
                      <a:endParaRPr lang="en-US" dirty="0">
                        <a:solidFill>
                          <a:schemeClr val="tx1">
                            <a:lumMod val="65000"/>
                            <a:lumOff val="35000"/>
                          </a:schemeClr>
                        </a:solidFill>
                      </a:endParaRPr>
                    </a:p>
                  </a:txBody>
                  <a:tcPr marL="9525" marR="9525" marT="9525" anchor="ctr"/>
                </a:tc>
                <a:tc>
                  <a:txBody>
                    <a:bodyPr/>
                    <a:lstStyle/>
                    <a:p>
                      <a:pPr algn="ctr" fontAlgn="b"/>
                      <a:r>
                        <a:rPr lang="en-US" sz="2000">
                          <a:solidFill>
                            <a:schemeClr val="tx1">
                              <a:lumMod val="65000"/>
                              <a:lumOff val="35000"/>
                            </a:schemeClr>
                          </a:solidFill>
                          <a:effectLst/>
                        </a:rPr>
                        <a:t>4.69</a:t>
                      </a:r>
                    </a:p>
                  </a:txBody>
                  <a:tcPr marL="9525" marR="9525" marT="9525" anchor="ctr"/>
                </a:tc>
                <a:tc>
                  <a:txBody>
                    <a:bodyPr/>
                    <a:lstStyle/>
                    <a:p>
                      <a:pPr lvl="0" algn="ctr">
                        <a:buNone/>
                      </a:pPr>
                      <a:r>
                        <a:rPr lang="en-US" sz="2000" u="none" strike="noStrike">
                          <a:solidFill>
                            <a:schemeClr val="tx1">
                              <a:lumMod val="65000"/>
                              <a:lumOff val="35000"/>
                            </a:schemeClr>
                          </a:solidFill>
                          <a:effectLst/>
                        </a:rPr>
                        <a:t>90</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a:t>
                      </a:r>
                    </a:p>
                  </a:txBody>
                  <a:tcPr marL="9525" marR="9525" marT="9525" marB="0" anchor="ctr"/>
                </a:tc>
                <a:tc>
                  <a:txBody>
                    <a:bodyPr/>
                    <a:lstStyle/>
                    <a:p>
                      <a:pPr lvl="0" algn="ctr">
                        <a:buNone/>
                      </a:pPr>
                      <a:r>
                        <a:rPr lang="en-US" sz="2000" u="none" strike="noStrike">
                          <a:solidFill>
                            <a:schemeClr val="tx1">
                              <a:lumMod val="65000"/>
                              <a:lumOff val="35000"/>
                            </a:schemeClr>
                          </a:solidFill>
                          <a:effectLst/>
                        </a:rPr>
                        <a:t>347</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628</a:t>
                      </a:r>
                      <a:endParaRPr lang="en-US">
                        <a:solidFill>
                          <a:schemeClr val="tx1">
                            <a:lumMod val="65000"/>
                            <a:lumOff val="35000"/>
                          </a:schemeClr>
                        </a:solidFill>
                      </a:endParaRPr>
                    </a:p>
                  </a:txBody>
                  <a:tcPr marL="9525" marR="9525" marT="9525" marB="0" anchor="ctr"/>
                </a:tc>
                <a:extLst>
                  <a:ext uri="{0D108BD9-81ED-4DB2-BD59-A6C34878D82A}">
                    <a16:rowId xmlns:a16="http://schemas.microsoft.com/office/drawing/2014/main" val="4091267046"/>
                  </a:ext>
                </a:extLst>
              </a:tr>
              <a:tr h="399272">
                <a:tc>
                  <a:txBody>
                    <a:bodyPr/>
                    <a:lstStyle/>
                    <a:p>
                      <a:pPr algn="ctr" fontAlgn="b"/>
                      <a:r>
                        <a:rPr lang="en-US" sz="2000">
                          <a:solidFill>
                            <a:schemeClr val="tx1">
                              <a:lumMod val="65000"/>
                              <a:lumOff val="35000"/>
                            </a:schemeClr>
                          </a:solidFill>
                          <a:effectLst/>
                        </a:rPr>
                        <a:t>Fruita</a:t>
                      </a:r>
                    </a:p>
                  </a:txBody>
                  <a:tcPr marL="9525" marR="9525" marT="9525" anchor="ctr"/>
                </a:tc>
                <a:tc>
                  <a:txBody>
                    <a:bodyPr/>
                    <a:lstStyle/>
                    <a:p>
                      <a:pPr lvl="0" algn="ctr">
                        <a:buNone/>
                      </a:pPr>
                      <a:r>
                        <a:rPr lang="en-US" sz="2000">
                          <a:solidFill>
                            <a:schemeClr val="tx1">
                              <a:lumMod val="65000"/>
                              <a:lumOff val="35000"/>
                            </a:schemeClr>
                          </a:solidFill>
                          <a:effectLst/>
                        </a:rPr>
                        <a:t>Compost</a:t>
                      </a:r>
                    </a:p>
                  </a:txBody>
                  <a:tcPr marL="9524" marR="9524" marT="9524" anchor="ctr"/>
                </a:tc>
                <a:tc>
                  <a:txBody>
                    <a:bodyPr/>
                    <a:lstStyle/>
                    <a:p>
                      <a:pPr lvl="0" algn="ctr">
                        <a:buNone/>
                      </a:pPr>
                      <a:r>
                        <a:rPr lang="en-US" sz="2000">
                          <a:solidFill>
                            <a:schemeClr val="tx1">
                              <a:lumMod val="65000"/>
                              <a:lumOff val="35000"/>
                            </a:schemeClr>
                          </a:solidFill>
                          <a:effectLst/>
                        </a:rPr>
                        <a:t>10.4</a:t>
                      </a:r>
                      <a:endParaRPr lang="en-US">
                        <a:solidFill>
                          <a:schemeClr val="tx1">
                            <a:lumMod val="65000"/>
                            <a:lumOff val="35000"/>
                          </a:schemeClr>
                        </a:solidFill>
                      </a:endParaRPr>
                    </a:p>
                  </a:txBody>
                  <a:tcPr marL="9525" marR="9525" marT="9525" anchor="ctr"/>
                </a:tc>
                <a:tc>
                  <a:txBody>
                    <a:bodyPr/>
                    <a:lstStyle/>
                    <a:p>
                      <a:pPr algn="ctr" fontAlgn="b"/>
                      <a:r>
                        <a:rPr lang="en-US" sz="2000">
                          <a:solidFill>
                            <a:schemeClr val="tx1">
                              <a:lumMod val="65000"/>
                              <a:lumOff val="35000"/>
                            </a:schemeClr>
                          </a:solidFill>
                          <a:effectLst/>
                        </a:rPr>
                        <a:t>2.60</a:t>
                      </a:r>
                    </a:p>
                  </a:txBody>
                  <a:tcPr marL="9525" marR="9525" marT="9525" anchor="ctr"/>
                </a:tc>
                <a:tc>
                  <a:txBody>
                    <a:bodyPr/>
                    <a:lstStyle/>
                    <a:p>
                      <a:pPr lvl="0" algn="ctr">
                        <a:buNone/>
                      </a:pPr>
                      <a:r>
                        <a:rPr lang="en-US" sz="2000" u="none" strike="noStrike">
                          <a:solidFill>
                            <a:schemeClr val="tx1">
                              <a:lumMod val="65000"/>
                              <a:lumOff val="35000"/>
                            </a:schemeClr>
                          </a:solidFill>
                          <a:effectLst/>
                        </a:rPr>
                        <a:t>50</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a:t>
                      </a:r>
                    </a:p>
                  </a:txBody>
                  <a:tcPr marL="9525" marR="9525" marT="9525" marB="0" anchor="ctr"/>
                </a:tc>
                <a:tc>
                  <a:txBody>
                    <a:bodyPr/>
                    <a:lstStyle/>
                    <a:p>
                      <a:pPr lvl="0" algn="ctr">
                        <a:buNone/>
                      </a:pPr>
                      <a:r>
                        <a:rPr lang="en-US" sz="2000" u="none" strike="noStrike">
                          <a:solidFill>
                            <a:schemeClr val="tx1">
                              <a:lumMod val="65000"/>
                              <a:lumOff val="35000"/>
                            </a:schemeClr>
                          </a:solidFill>
                          <a:effectLst/>
                        </a:rPr>
                        <a:t>193</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349</a:t>
                      </a:r>
                      <a:endParaRPr lang="en-US">
                        <a:solidFill>
                          <a:schemeClr val="tx1">
                            <a:lumMod val="65000"/>
                            <a:lumOff val="35000"/>
                          </a:schemeClr>
                        </a:solidFill>
                      </a:endParaRPr>
                    </a:p>
                  </a:txBody>
                  <a:tcPr marL="9525" marR="9525" marT="9525" marB="0" anchor="ctr"/>
                </a:tc>
                <a:extLst>
                  <a:ext uri="{0D108BD9-81ED-4DB2-BD59-A6C34878D82A}">
                    <a16:rowId xmlns:a16="http://schemas.microsoft.com/office/drawing/2014/main" val="1313275472"/>
                  </a:ext>
                </a:extLst>
              </a:tr>
              <a:tr h="399272">
                <a:tc>
                  <a:txBody>
                    <a:bodyPr/>
                    <a:lstStyle/>
                    <a:p>
                      <a:pPr algn="ctr" fontAlgn="b"/>
                      <a:r>
                        <a:rPr lang="en-US" sz="2000">
                          <a:solidFill>
                            <a:schemeClr val="tx1">
                              <a:lumMod val="65000"/>
                              <a:lumOff val="35000"/>
                            </a:schemeClr>
                          </a:solidFill>
                          <a:effectLst/>
                        </a:rPr>
                        <a:t>Ridgeway</a:t>
                      </a:r>
                    </a:p>
                  </a:txBody>
                  <a:tcPr marL="9525" marR="9525" marT="9525" anchor="ctr"/>
                </a:tc>
                <a:tc>
                  <a:txBody>
                    <a:bodyPr/>
                    <a:lstStyle/>
                    <a:p>
                      <a:pPr lvl="0" algn="ctr">
                        <a:buNone/>
                      </a:pPr>
                      <a:r>
                        <a:rPr lang="en-US" sz="2000" dirty="0" err="1">
                          <a:solidFill>
                            <a:schemeClr val="tx1">
                              <a:lumMod val="65000"/>
                              <a:lumOff val="35000"/>
                            </a:schemeClr>
                          </a:solidFill>
                          <a:effectLst/>
                        </a:rPr>
                        <a:t>Fert+Compost</a:t>
                      </a:r>
                      <a:endParaRPr lang="en-US" sz="2000" dirty="0">
                        <a:solidFill>
                          <a:schemeClr val="tx1">
                            <a:lumMod val="65000"/>
                            <a:lumOff val="35000"/>
                          </a:schemeClr>
                        </a:solidFill>
                        <a:effectLst/>
                      </a:endParaRPr>
                    </a:p>
                  </a:txBody>
                  <a:tcPr marL="9524" marR="9524" marT="9524" anchor="ctr"/>
                </a:tc>
                <a:tc>
                  <a:txBody>
                    <a:bodyPr/>
                    <a:lstStyle/>
                    <a:p>
                      <a:pPr lvl="0" algn="ctr">
                        <a:buNone/>
                      </a:pPr>
                      <a:r>
                        <a:rPr lang="en-US" sz="2000">
                          <a:solidFill>
                            <a:schemeClr val="tx1">
                              <a:lumMod val="65000"/>
                              <a:lumOff val="35000"/>
                            </a:schemeClr>
                          </a:solidFill>
                          <a:effectLst/>
                        </a:rPr>
                        <a:t>6</a:t>
                      </a:r>
                      <a:endParaRPr lang="en-US">
                        <a:solidFill>
                          <a:schemeClr val="tx1">
                            <a:lumMod val="65000"/>
                            <a:lumOff val="35000"/>
                          </a:schemeClr>
                        </a:solidFill>
                      </a:endParaRPr>
                    </a:p>
                  </a:txBody>
                  <a:tcPr marL="9525" marR="9525" marT="9525" anchor="ctr"/>
                </a:tc>
                <a:tc>
                  <a:txBody>
                    <a:bodyPr/>
                    <a:lstStyle/>
                    <a:p>
                      <a:pPr algn="ctr" fontAlgn="b"/>
                      <a:r>
                        <a:rPr lang="en-US" sz="2000">
                          <a:solidFill>
                            <a:schemeClr val="tx1">
                              <a:lumMod val="65000"/>
                              <a:lumOff val="35000"/>
                            </a:schemeClr>
                          </a:solidFill>
                          <a:effectLst/>
                        </a:rPr>
                        <a:t>1.50</a:t>
                      </a:r>
                    </a:p>
                  </a:txBody>
                  <a:tcPr marL="9525" marR="9525" marT="9525" anchor="ctr"/>
                </a:tc>
                <a:tc>
                  <a:txBody>
                    <a:bodyPr/>
                    <a:lstStyle/>
                    <a:p>
                      <a:pPr lvl="0" algn="ctr">
                        <a:buNone/>
                      </a:pPr>
                      <a:r>
                        <a:rPr lang="en-US" sz="2000" u="none" strike="noStrike">
                          <a:solidFill>
                            <a:schemeClr val="tx1">
                              <a:lumMod val="65000"/>
                              <a:lumOff val="35000"/>
                            </a:schemeClr>
                          </a:solidFill>
                          <a:effectLst/>
                        </a:rPr>
                        <a:t>28.8</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61.2</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111</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201</a:t>
                      </a:r>
                      <a:endParaRPr lang="en-US">
                        <a:solidFill>
                          <a:schemeClr val="tx1">
                            <a:lumMod val="65000"/>
                            <a:lumOff val="35000"/>
                          </a:schemeClr>
                        </a:solidFill>
                      </a:endParaRPr>
                    </a:p>
                  </a:txBody>
                  <a:tcPr marL="9525" marR="9525" marT="9525" marB="0" anchor="ctr"/>
                </a:tc>
                <a:extLst>
                  <a:ext uri="{0D108BD9-81ED-4DB2-BD59-A6C34878D82A}">
                    <a16:rowId xmlns:a16="http://schemas.microsoft.com/office/drawing/2014/main" val="2147775317"/>
                  </a:ext>
                </a:extLst>
              </a:tr>
              <a:tr h="399272">
                <a:tc>
                  <a:txBody>
                    <a:bodyPr/>
                    <a:lstStyle/>
                    <a:p>
                      <a:pPr algn="ctr" fontAlgn="b"/>
                      <a:r>
                        <a:rPr lang="en-US" sz="2000">
                          <a:solidFill>
                            <a:schemeClr val="tx1">
                              <a:lumMod val="65000"/>
                              <a:lumOff val="35000"/>
                            </a:schemeClr>
                          </a:solidFill>
                          <a:effectLst/>
                        </a:rPr>
                        <a:t>Fruita</a:t>
                      </a:r>
                    </a:p>
                  </a:txBody>
                  <a:tcPr marL="9525" marR="9525" marT="9525" anchor="ctr"/>
                </a:tc>
                <a:tc>
                  <a:txBody>
                    <a:bodyPr/>
                    <a:lstStyle/>
                    <a:p>
                      <a:pPr lvl="0" algn="ctr">
                        <a:lnSpc>
                          <a:spcPct val="100000"/>
                        </a:lnSpc>
                        <a:spcBef>
                          <a:spcPts val="0"/>
                        </a:spcBef>
                        <a:spcAft>
                          <a:spcPts val="0"/>
                        </a:spcAft>
                        <a:buNone/>
                      </a:pPr>
                      <a:r>
                        <a:rPr lang="en-US" sz="2000" b="0" i="0" u="none" strike="noStrike" noProof="0" err="1">
                          <a:solidFill>
                            <a:schemeClr val="tx1">
                              <a:lumMod val="65000"/>
                              <a:lumOff val="35000"/>
                            </a:schemeClr>
                          </a:solidFill>
                          <a:effectLst/>
                          <a:latin typeface="Calibri"/>
                        </a:rPr>
                        <a:t>Fert</a:t>
                      </a:r>
                      <a:r>
                        <a:rPr lang="en-US" sz="2000" b="0" i="0" u="none" strike="noStrike" noProof="0">
                          <a:solidFill>
                            <a:schemeClr val="tx1">
                              <a:lumMod val="65000"/>
                              <a:lumOff val="35000"/>
                            </a:schemeClr>
                          </a:solidFill>
                          <a:effectLst/>
                          <a:latin typeface="Calibri"/>
                        </a:rPr>
                        <a:t>+Compost</a:t>
                      </a:r>
                    </a:p>
                  </a:txBody>
                  <a:tcPr marL="9524" marR="9524" marT="9524" anchor="ctr"/>
                </a:tc>
                <a:tc>
                  <a:txBody>
                    <a:bodyPr/>
                    <a:lstStyle/>
                    <a:p>
                      <a:pPr lvl="0" algn="ctr">
                        <a:buNone/>
                      </a:pPr>
                      <a:r>
                        <a:rPr lang="en-US" sz="2000">
                          <a:solidFill>
                            <a:schemeClr val="tx1">
                              <a:lumMod val="65000"/>
                              <a:lumOff val="35000"/>
                            </a:schemeClr>
                          </a:solidFill>
                          <a:effectLst/>
                        </a:rPr>
                        <a:t>6</a:t>
                      </a:r>
                      <a:endParaRPr lang="en-US">
                        <a:solidFill>
                          <a:schemeClr val="tx1">
                            <a:lumMod val="65000"/>
                            <a:lumOff val="35000"/>
                          </a:schemeClr>
                        </a:solidFill>
                      </a:endParaRPr>
                    </a:p>
                  </a:txBody>
                  <a:tcPr marL="9525" marR="9525" marT="9525" anchor="ctr"/>
                </a:tc>
                <a:tc>
                  <a:txBody>
                    <a:bodyPr/>
                    <a:lstStyle/>
                    <a:p>
                      <a:pPr algn="ctr" fontAlgn="b"/>
                      <a:r>
                        <a:rPr lang="en-US" sz="2000">
                          <a:solidFill>
                            <a:schemeClr val="tx1">
                              <a:lumMod val="65000"/>
                              <a:lumOff val="35000"/>
                            </a:schemeClr>
                          </a:solidFill>
                          <a:effectLst/>
                        </a:rPr>
                        <a:t>1.50</a:t>
                      </a:r>
                    </a:p>
                  </a:txBody>
                  <a:tcPr marL="9525" marR="9525" marT="9525" anchor="ctr"/>
                </a:tc>
                <a:tc>
                  <a:txBody>
                    <a:bodyPr/>
                    <a:lstStyle/>
                    <a:p>
                      <a:pPr lvl="0" algn="ctr">
                        <a:buNone/>
                      </a:pPr>
                      <a:r>
                        <a:rPr lang="en-US" sz="2000" u="none" strike="noStrike">
                          <a:solidFill>
                            <a:schemeClr val="tx1">
                              <a:lumMod val="65000"/>
                              <a:lumOff val="35000"/>
                            </a:schemeClr>
                          </a:solidFill>
                          <a:effectLst/>
                        </a:rPr>
                        <a:t>28.8</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21.2</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111</a:t>
                      </a:r>
                      <a:endParaRPr lang="en-US">
                        <a:solidFill>
                          <a:schemeClr val="tx1">
                            <a:lumMod val="65000"/>
                            <a:lumOff val="35000"/>
                          </a:schemeClr>
                        </a:solidFill>
                      </a:endParaRPr>
                    </a:p>
                  </a:txBody>
                  <a:tcPr marL="9525" marR="9525" marT="9525" marB="0" anchor="ctr"/>
                </a:tc>
                <a:tc>
                  <a:txBody>
                    <a:bodyPr/>
                    <a:lstStyle/>
                    <a:p>
                      <a:pPr lvl="0" algn="ctr">
                        <a:buNone/>
                      </a:pPr>
                      <a:r>
                        <a:rPr lang="en-US" sz="2000" u="none" strike="noStrike">
                          <a:solidFill>
                            <a:schemeClr val="tx1">
                              <a:lumMod val="65000"/>
                              <a:lumOff val="35000"/>
                            </a:schemeClr>
                          </a:solidFill>
                          <a:effectLst/>
                        </a:rPr>
                        <a:t>201</a:t>
                      </a:r>
                      <a:endParaRPr lang="en-US">
                        <a:solidFill>
                          <a:schemeClr val="tx1">
                            <a:lumMod val="65000"/>
                            <a:lumOff val="35000"/>
                          </a:schemeClr>
                        </a:solidFill>
                      </a:endParaRPr>
                    </a:p>
                  </a:txBody>
                  <a:tcPr marL="9525" marR="9525" marT="9525" marB="0" anchor="ctr"/>
                </a:tc>
                <a:extLst>
                  <a:ext uri="{0D108BD9-81ED-4DB2-BD59-A6C34878D82A}">
                    <a16:rowId xmlns:a16="http://schemas.microsoft.com/office/drawing/2014/main" val="2563717643"/>
                  </a:ext>
                </a:extLst>
              </a:tr>
              <a:tr h="399272">
                <a:tc>
                  <a:txBody>
                    <a:bodyPr/>
                    <a:lstStyle/>
                    <a:p>
                      <a:pPr lvl="0" algn="ctr">
                        <a:buNone/>
                      </a:pPr>
                      <a:r>
                        <a:rPr lang="en-US" sz="2000">
                          <a:solidFill>
                            <a:schemeClr val="tx1">
                              <a:lumMod val="65000"/>
                              <a:lumOff val="35000"/>
                            </a:schemeClr>
                          </a:solidFill>
                          <a:effectLst/>
                        </a:rPr>
                        <a:t>Ridgeway</a:t>
                      </a:r>
                      <a:endParaRPr lang="en-US">
                        <a:solidFill>
                          <a:schemeClr val="tx1">
                            <a:lumMod val="65000"/>
                            <a:lumOff val="35000"/>
                          </a:schemeClr>
                        </a:solidFill>
                      </a:endParaRPr>
                    </a:p>
                  </a:txBody>
                  <a:tcPr marL="9525" marR="9525" marT="9525" anchor="ctr"/>
                </a:tc>
                <a:tc>
                  <a:txBody>
                    <a:bodyPr/>
                    <a:lstStyle/>
                    <a:p>
                      <a:pPr lvl="0" algn="ctr">
                        <a:buNone/>
                      </a:pPr>
                      <a:r>
                        <a:rPr lang="en-US" sz="2000">
                          <a:solidFill>
                            <a:schemeClr val="tx1">
                              <a:lumMod val="65000"/>
                              <a:lumOff val="35000"/>
                            </a:schemeClr>
                          </a:solidFill>
                          <a:effectLst/>
                        </a:rPr>
                        <a:t>Fert</a:t>
                      </a:r>
                      <a:endParaRPr lang="en-US">
                        <a:solidFill>
                          <a:schemeClr val="tx1">
                            <a:lumMod val="65000"/>
                            <a:lumOff val="35000"/>
                          </a:schemeClr>
                        </a:solidFill>
                      </a:endParaRPr>
                    </a:p>
                  </a:txBody>
                  <a:tcPr marL="9524" marR="9524" marT="9524" anchor="ctr"/>
                </a:tc>
                <a:tc>
                  <a:txBody>
                    <a:bodyPr/>
                    <a:lstStyle/>
                    <a:p>
                      <a:pPr lvl="0" algn="ctr">
                        <a:buNone/>
                      </a:pPr>
                      <a:r>
                        <a:rPr lang="en-US" sz="2000">
                          <a:solidFill>
                            <a:schemeClr val="tx1">
                              <a:lumMod val="65000"/>
                              <a:lumOff val="35000"/>
                            </a:schemeClr>
                          </a:solidFill>
                          <a:effectLst/>
                        </a:rPr>
                        <a:t>0</a:t>
                      </a:r>
                    </a:p>
                  </a:txBody>
                  <a:tcPr marL="9524" marR="9524" marT="9524" anchor="ctr"/>
                </a:tc>
                <a:tc>
                  <a:txBody>
                    <a:bodyPr/>
                    <a:lstStyle/>
                    <a:p>
                      <a:pPr lvl="0" algn="ctr">
                        <a:buNone/>
                      </a:pPr>
                      <a:r>
                        <a:rPr lang="en-US" sz="2000">
                          <a:solidFill>
                            <a:schemeClr val="tx1">
                              <a:lumMod val="65000"/>
                              <a:lumOff val="35000"/>
                            </a:schemeClr>
                          </a:solidFill>
                          <a:effectLst/>
                        </a:rPr>
                        <a:t>---</a:t>
                      </a:r>
                    </a:p>
                  </a:txBody>
                  <a:tcPr marL="9524" marR="9524" marT="9524" anchor="ctr"/>
                </a:tc>
                <a:tc>
                  <a:txBody>
                    <a:bodyPr/>
                    <a:lstStyle/>
                    <a:p>
                      <a:pPr lvl="0" algn="ctr">
                        <a:buNone/>
                      </a:pPr>
                      <a:r>
                        <a:rPr lang="en-US" sz="2000" u="none" strike="noStrike">
                          <a:solidFill>
                            <a:schemeClr val="tx1">
                              <a:lumMod val="65000"/>
                              <a:lumOff val="35000"/>
                            </a:schemeClr>
                          </a:solidFill>
                          <a:effectLst/>
                        </a:rPr>
                        <a:t>---</a:t>
                      </a:r>
                    </a:p>
                  </a:txBody>
                  <a:tcPr marL="9524" marR="9524" marT="9524" anchor="ctr"/>
                </a:tc>
                <a:tc>
                  <a:txBody>
                    <a:bodyPr/>
                    <a:lstStyle/>
                    <a:p>
                      <a:pPr lvl="0" algn="ctr">
                        <a:buNone/>
                      </a:pPr>
                      <a:r>
                        <a:rPr lang="en-US" sz="2000" u="none" strike="noStrike">
                          <a:solidFill>
                            <a:schemeClr val="tx1">
                              <a:lumMod val="65000"/>
                              <a:lumOff val="35000"/>
                            </a:schemeClr>
                          </a:solidFill>
                          <a:effectLst/>
                        </a:rPr>
                        <a:t>90</a:t>
                      </a:r>
                      <a:endParaRPr lang="en-US">
                        <a:solidFill>
                          <a:schemeClr val="tx1">
                            <a:lumMod val="65000"/>
                            <a:lumOff val="35000"/>
                          </a:schemeClr>
                        </a:solidFill>
                      </a:endParaRPr>
                    </a:p>
                  </a:txBody>
                  <a:tcPr marL="9524" marR="9524" marT="9524" anchor="ctr"/>
                </a:tc>
                <a:tc>
                  <a:txBody>
                    <a:bodyPr/>
                    <a:lstStyle/>
                    <a:p>
                      <a:pPr lvl="0" algn="ctr">
                        <a:buNone/>
                      </a:pPr>
                      <a:r>
                        <a:rPr lang="en-US" sz="2000" u="none" strike="noStrike">
                          <a:solidFill>
                            <a:schemeClr val="tx1">
                              <a:lumMod val="65000"/>
                              <a:lumOff val="35000"/>
                            </a:schemeClr>
                          </a:solidFill>
                          <a:effectLst/>
                        </a:rPr>
                        <a:t>50</a:t>
                      </a:r>
                      <a:endParaRPr lang="en-US">
                        <a:solidFill>
                          <a:schemeClr val="tx1">
                            <a:lumMod val="65000"/>
                            <a:lumOff val="35000"/>
                          </a:schemeClr>
                        </a:solidFill>
                      </a:endParaRPr>
                    </a:p>
                  </a:txBody>
                  <a:tcPr marL="9524" marR="9524" marT="9524" anchor="ctr"/>
                </a:tc>
                <a:tc>
                  <a:txBody>
                    <a:bodyPr/>
                    <a:lstStyle/>
                    <a:p>
                      <a:pPr lvl="0" algn="ctr">
                        <a:buNone/>
                      </a:pPr>
                      <a:r>
                        <a:rPr lang="en-US" sz="2000" u="none" strike="noStrike">
                          <a:solidFill>
                            <a:schemeClr val="tx1">
                              <a:lumMod val="65000"/>
                              <a:lumOff val="35000"/>
                            </a:schemeClr>
                          </a:solidFill>
                          <a:effectLst/>
                        </a:rPr>
                        <a:t>---</a:t>
                      </a:r>
                    </a:p>
                  </a:txBody>
                  <a:tcPr marL="9524" marR="9524" marT="9524" anchor="ctr"/>
                </a:tc>
                <a:extLst>
                  <a:ext uri="{0D108BD9-81ED-4DB2-BD59-A6C34878D82A}">
                    <a16:rowId xmlns:a16="http://schemas.microsoft.com/office/drawing/2014/main" val="539314190"/>
                  </a:ext>
                </a:extLst>
              </a:tr>
              <a:tr h="399272">
                <a:tc>
                  <a:txBody>
                    <a:bodyPr/>
                    <a:lstStyle/>
                    <a:p>
                      <a:pPr lvl="0" algn="ctr">
                        <a:buNone/>
                      </a:pPr>
                      <a:r>
                        <a:rPr lang="en-US" sz="2000">
                          <a:solidFill>
                            <a:schemeClr val="tx1">
                              <a:lumMod val="65000"/>
                              <a:lumOff val="35000"/>
                            </a:schemeClr>
                          </a:solidFill>
                          <a:effectLst/>
                        </a:rPr>
                        <a:t>Fruita</a:t>
                      </a:r>
                      <a:endParaRPr lang="en-US">
                        <a:solidFill>
                          <a:schemeClr val="tx1">
                            <a:lumMod val="65000"/>
                            <a:lumOff val="35000"/>
                          </a:schemeClr>
                        </a:solidFill>
                      </a:endParaRPr>
                    </a:p>
                  </a:txBody>
                  <a:tcPr marL="9525" marR="9525" marT="9525" anchor="ctr"/>
                </a:tc>
                <a:tc>
                  <a:txBody>
                    <a:bodyPr/>
                    <a:lstStyle/>
                    <a:p>
                      <a:pPr lvl="0" algn="ctr">
                        <a:lnSpc>
                          <a:spcPct val="100000"/>
                        </a:lnSpc>
                        <a:spcBef>
                          <a:spcPts val="0"/>
                        </a:spcBef>
                        <a:spcAft>
                          <a:spcPts val="0"/>
                        </a:spcAft>
                        <a:buNone/>
                      </a:pPr>
                      <a:r>
                        <a:rPr lang="en-US" sz="2000" b="0" i="0" u="none" strike="noStrike" noProof="0">
                          <a:solidFill>
                            <a:schemeClr val="tx1">
                              <a:lumMod val="65000"/>
                              <a:lumOff val="35000"/>
                            </a:schemeClr>
                          </a:solidFill>
                          <a:effectLst/>
                          <a:latin typeface="Calibri"/>
                        </a:rPr>
                        <a:t>Fert</a:t>
                      </a:r>
                    </a:p>
                  </a:txBody>
                  <a:tcPr marL="9524" marR="9524" marT="9524" anchor="ctr"/>
                </a:tc>
                <a:tc>
                  <a:txBody>
                    <a:bodyPr/>
                    <a:lstStyle/>
                    <a:p>
                      <a:pPr lvl="0" algn="ctr">
                        <a:buNone/>
                      </a:pPr>
                      <a:r>
                        <a:rPr lang="en-US" sz="2000">
                          <a:solidFill>
                            <a:schemeClr val="tx1">
                              <a:lumMod val="65000"/>
                              <a:lumOff val="35000"/>
                            </a:schemeClr>
                          </a:solidFill>
                          <a:effectLst/>
                        </a:rPr>
                        <a:t>0</a:t>
                      </a:r>
                    </a:p>
                  </a:txBody>
                  <a:tcPr marL="9524" marR="9524" marT="9524" anchor="ctr"/>
                </a:tc>
                <a:tc>
                  <a:txBody>
                    <a:bodyPr/>
                    <a:lstStyle/>
                    <a:p>
                      <a:pPr lvl="0" algn="ctr">
                        <a:buNone/>
                      </a:pPr>
                      <a:r>
                        <a:rPr lang="en-US" sz="2000">
                          <a:solidFill>
                            <a:schemeClr val="tx1">
                              <a:lumMod val="65000"/>
                              <a:lumOff val="35000"/>
                            </a:schemeClr>
                          </a:solidFill>
                          <a:effectLst/>
                        </a:rPr>
                        <a:t>---</a:t>
                      </a:r>
                    </a:p>
                  </a:txBody>
                  <a:tcPr marL="9524" marR="9524" marT="9524" anchor="ctr"/>
                </a:tc>
                <a:tc>
                  <a:txBody>
                    <a:bodyPr/>
                    <a:lstStyle/>
                    <a:p>
                      <a:pPr lvl="0" algn="ctr">
                        <a:buNone/>
                      </a:pPr>
                      <a:r>
                        <a:rPr lang="en-US" sz="2000" u="none" strike="noStrike">
                          <a:solidFill>
                            <a:schemeClr val="tx1">
                              <a:lumMod val="65000"/>
                              <a:lumOff val="35000"/>
                            </a:schemeClr>
                          </a:solidFill>
                          <a:effectLst/>
                        </a:rPr>
                        <a:t>---</a:t>
                      </a:r>
                    </a:p>
                  </a:txBody>
                  <a:tcPr marL="9524" marR="9524" marT="9524" anchor="ctr"/>
                </a:tc>
                <a:tc>
                  <a:txBody>
                    <a:bodyPr/>
                    <a:lstStyle/>
                    <a:p>
                      <a:pPr lvl="0" algn="ctr">
                        <a:buNone/>
                      </a:pPr>
                      <a:r>
                        <a:rPr lang="en-US" sz="2000" u="none" strike="noStrike">
                          <a:solidFill>
                            <a:schemeClr val="tx1">
                              <a:lumMod val="65000"/>
                              <a:lumOff val="35000"/>
                            </a:schemeClr>
                          </a:solidFill>
                          <a:effectLst/>
                        </a:rPr>
                        <a:t>50</a:t>
                      </a:r>
                      <a:endParaRPr lang="en-US">
                        <a:solidFill>
                          <a:schemeClr val="tx1">
                            <a:lumMod val="65000"/>
                            <a:lumOff val="35000"/>
                          </a:schemeClr>
                        </a:solidFill>
                      </a:endParaRPr>
                    </a:p>
                  </a:txBody>
                  <a:tcPr marL="9524" marR="9524" marT="9524" anchor="ctr"/>
                </a:tc>
                <a:tc>
                  <a:txBody>
                    <a:bodyPr/>
                    <a:lstStyle/>
                    <a:p>
                      <a:pPr lvl="0" algn="ctr">
                        <a:buNone/>
                      </a:pPr>
                      <a:r>
                        <a:rPr lang="en-US" sz="2000" u="none" strike="noStrike">
                          <a:solidFill>
                            <a:schemeClr val="tx1">
                              <a:lumMod val="65000"/>
                              <a:lumOff val="35000"/>
                            </a:schemeClr>
                          </a:solidFill>
                          <a:effectLst/>
                        </a:rPr>
                        <a:t>40</a:t>
                      </a:r>
                      <a:endParaRPr lang="en-US">
                        <a:solidFill>
                          <a:schemeClr val="tx1">
                            <a:lumMod val="65000"/>
                            <a:lumOff val="35000"/>
                          </a:schemeClr>
                        </a:solidFill>
                      </a:endParaRPr>
                    </a:p>
                  </a:txBody>
                  <a:tcPr marL="9524" marR="9524" marT="9524" anchor="ctr"/>
                </a:tc>
                <a:tc>
                  <a:txBody>
                    <a:bodyPr/>
                    <a:lstStyle/>
                    <a:p>
                      <a:pPr lvl="0" algn="ctr">
                        <a:buNone/>
                      </a:pPr>
                      <a:r>
                        <a:rPr lang="en-US" sz="2000" u="none" strike="noStrike" dirty="0">
                          <a:solidFill>
                            <a:schemeClr val="tx1">
                              <a:lumMod val="65000"/>
                              <a:lumOff val="35000"/>
                            </a:schemeClr>
                          </a:solidFill>
                          <a:effectLst/>
                        </a:rPr>
                        <a:t>40</a:t>
                      </a:r>
                      <a:endParaRPr lang="en-US" dirty="0">
                        <a:solidFill>
                          <a:schemeClr val="tx1">
                            <a:lumMod val="65000"/>
                            <a:lumOff val="35000"/>
                          </a:schemeClr>
                        </a:solidFill>
                      </a:endParaRPr>
                    </a:p>
                  </a:txBody>
                  <a:tcPr marL="9524" marR="9524" marT="9524" anchor="ctr"/>
                </a:tc>
                <a:extLst>
                  <a:ext uri="{0D108BD9-81ED-4DB2-BD59-A6C34878D82A}">
                    <a16:rowId xmlns:a16="http://schemas.microsoft.com/office/drawing/2014/main" val="2215858348"/>
                  </a:ext>
                </a:extLst>
              </a:tr>
            </a:tbl>
          </a:graphicData>
        </a:graphic>
      </p:graphicFrame>
      <p:sp>
        <p:nvSpPr>
          <p:cNvPr id="10" name="TextBox 2">
            <a:extLst>
              <a:ext uri="{FF2B5EF4-FFF2-40B4-BE49-F238E27FC236}">
                <a16:creationId xmlns:a16="http://schemas.microsoft.com/office/drawing/2014/main" id="{05B8FD04-DCD7-CCDB-985A-DFD3097B43ED}"/>
              </a:ext>
            </a:extLst>
          </p:cNvPr>
          <p:cNvSpPr txBox="1"/>
          <p:nvPr/>
        </p:nvSpPr>
        <p:spPr>
          <a:xfrm>
            <a:off x="377293" y="524520"/>
            <a:ext cx="8752831" cy="535403"/>
          </a:xfrm>
          <a:prstGeom prst="rect">
            <a:avLst/>
          </a:prstGeom>
        </p:spPr>
        <p:txBody>
          <a:bodyPr wrap="square" lIns="0" tIns="0" rIns="0" bIns="0" rtlCol="0" anchor="t">
            <a:spAutoFit/>
          </a:bodyPr>
          <a:lstStyle/>
          <a:p>
            <a:pPr>
              <a:lnSpc>
                <a:spcPts val="4053"/>
              </a:lnSpc>
            </a:pPr>
            <a:r>
              <a:rPr lang="en-US" sz="4250">
                <a:solidFill>
                  <a:srgbClr val="E7E6E6"/>
                </a:solidFill>
                <a:latin typeface="Vitesse 2"/>
              </a:rPr>
              <a:t>Treatment Amendments - NPK </a:t>
            </a:r>
            <a:endParaRPr lang="en-US">
              <a:solidFill>
                <a:srgbClr val="E7E6E6"/>
              </a:solidFill>
            </a:endParaRPr>
          </a:p>
        </p:txBody>
      </p:sp>
      <p:sp>
        <p:nvSpPr>
          <p:cNvPr id="11" name="TextBox 10">
            <a:extLst>
              <a:ext uri="{FF2B5EF4-FFF2-40B4-BE49-F238E27FC236}">
                <a16:creationId xmlns:a16="http://schemas.microsoft.com/office/drawing/2014/main" id="{EAF13411-1FF9-F5C4-8495-D76F6130940F}"/>
              </a:ext>
            </a:extLst>
          </p:cNvPr>
          <p:cNvSpPr txBox="1"/>
          <p:nvPr/>
        </p:nvSpPr>
        <p:spPr>
          <a:xfrm>
            <a:off x="977835" y="5681348"/>
            <a:ext cx="11258841"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000" dirty="0">
                <a:solidFill>
                  <a:srgbClr val="E7E6E6"/>
                </a:solidFill>
                <a:latin typeface="Proxima Nova"/>
                <a:cs typeface="Calibri"/>
              </a:rPr>
              <a:t>Compost Amendments first optimized for forage N requirements (accounted for existing soil N)</a:t>
            </a:r>
            <a:endParaRPr lang="en-US" sz="2000" dirty="0">
              <a:solidFill>
                <a:srgbClr val="000000"/>
              </a:solidFill>
              <a:latin typeface="Proxima Nova"/>
              <a:cs typeface="Calibri"/>
            </a:endParaRPr>
          </a:p>
          <a:p>
            <a:pPr marL="342900" indent="-342900">
              <a:buFont typeface="Wingdings"/>
              <a:buChar char="Ø"/>
            </a:pPr>
            <a:r>
              <a:rPr lang="en-US" sz="2000" dirty="0">
                <a:solidFill>
                  <a:srgbClr val="E7E6E6"/>
                </a:solidFill>
                <a:latin typeface="Proxima Nova"/>
                <a:cs typeface="Calibri"/>
              </a:rPr>
              <a:t>Compost P &amp; K concentrations exceeded forage requirement</a:t>
            </a:r>
            <a:endParaRPr lang="en-US" sz="2000" dirty="0">
              <a:solidFill>
                <a:srgbClr val="000000"/>
              </a:solidFill>
              <a:latin typeface="Proxima Nova"/>
              <a:cs typeface="Calibri"/>
            </a:endParaRPr>
          </a:p>
          <a:p>
            <a:pPr marL="285750" indent="-285750">
              <a:buFont typeface="Wingdings"/>
              <a:buChar char="Ø"/>
            </a:pPr>
            <a:endParaRPr lang="en-US" dirty="0">
              <a:solidFill>
                <a:srgbClr val="E7E6E6"/>
              </a:solidFill>
              <a:latin typeface="Proxima Nova"/>
              <a:cs typeface="Calibri"/>
            </a:endParaRPr>
          </a:p>
        </p:txBody>
      </p:sp>
    </p:spTree>
    <p:extLst>
      <p:ext uri="{BB962C8B-B14F-4D97-AF65-F5344CB8AC3E}">
        <p14:creationId xmlns:p14="http://schemas.microsoft.com/office/powerpoint/2010/main" val="2366734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grpSp>
        <p:nvGrpSpPr>
          <p:cNvPr id="3" name="Group 3"/>
          <p:cNvGrpSpPr>
            <a:grpSpLocks noChangeAspect="1"/>
          </p:cNvGrpSpPr>
          <p:nvPr/>
        </p:nvGrpSpPr>
        <p:grpSpPr>
          <a:xfrm>
            <a:off x="1057135" y="3551499"/>
            <a:ext cx="5750089" cy="3234384"/>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en-US"/>
            </a:p>
          </p:txBody>
        </p:sp>
      </p:grpSp>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Project Goals</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7182361" y="1416151"/>
            <a:ext cx="3702885" cy="1081130"/>
          </a:xfrm>
          <a:prstGeom prst="rect">
            <a:avLst/>
          </a:prstGeom>
        </p:spPr>
        <p:txBody>
          <a:bodyPr lIns="0" tIns="0" rIns="0" bIns="0" rtlCol="0" anchor="t">
            <a:spAutoFit/>
          </a:bodyPr>
          <a:lstStyle/>
          <a:p>
            <a:pPr>
              <a:lnSpc>
                <a:spcPts val="2762"/>
              </a:lnSpc>
            </a:pPr>
            <a:r>
              <a:rPr lang="en-US" sz="2489">
                <a:solidFill>
                  <a:srgbClr val="59595B"/>
                </a:solidFill>
                <a:latin typeface="Proxima Nova"/>
              </a:rPr>
              <a:t>Test the efficacy of a 1-time compost application to..</a:t>
            </a:r>
          </a:p>
        </p:txBody>
      </p:sp>
      <p:grpSp>
        <p:nvGrpSpPr>
          <p:cNvPr id="10" name="Group 10"/>
          <p:cNvGrpSpPr/>
          <p:nvPr/>
        </p:nvGrpSpPr>
        <p:grpSpPr>
          <a:xfrm>
            <a:off x="7023502" y="5064089"/>
            <a:ext cx="776993" cy="77699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2" name="TextBox 12"/>
          <p:cNvSpPr txBox="1"/>
          <p:nvPr/>
        </p:nvSpPr>
        <p:spPr>
          <a:xfrm>
            <a:off x="8006193" y="5355459"/>
            <a:ext cx="2571566" cy="620876"/>
          </a:xfrm>
          <a:prstGeom prst="rect">
            <a:avLst/>
          </a:prstGeom>
        </p:spPr>
        <p:txBody>
          <a:bodyPr lIns="0" tIns="0" rIns="0" bIns="0" rtlCol="0" anchor="t">
            <a:spAutoFit/>
          </a:bodyPr>
          <a:lstStyle/>
          <a:p>
            <a:pPr>
              <a:lnSpc>
                <a:spcPts val="2424"/>
              </a:lnSpc>
            </a:pPr>
            <a:r>
              <a:rPr lang="en-US" sz="2184">
                <a:solidFill>
                  <a:srgbClr val="59595B"/>
                </a:solidFill>
                <a:latin typeface="Proxima Nova"/>
              </a:rPr>
              <a:t>To alter species composition.</a:t>
            </a:r>
          </a:p>
        </p:txBody>
      </p:sp>
      <p:grpSp>
        <p:nvGrpSpPr>
          <p:cNvPr id="13" name="Group 13"/>
          <p:cNvGrpSpPr/>
          <p:nvPr/>
        </p:nvGrpSpPr>
        <p:grpSpPr>
          <a:xfrm>
            <a:off x="7023502" y="3850746"/>
            <a:ext cx="776993" cy="77699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5" name="TextBox 15"/>
          <p:cNvSpPr txBox="1"/>
          <p:nvPr/>
        </p:nvSpPr>
        <p:spPr>
          <a:xfrm>
            <a:off x="8006193" y="3825761"/>
            <a:ext cx="2571566" cy="928652"/>
          </a:xfrm>
          <a:prstGeom prst="rect">
            <a:avLst/>
          </a:prstGeom>
        </p:spPr>
        <p:txBody>
          <a:bodyPr lIns="0" tIns="0" rIns="0" bIns="0" rtlCol="0" anchor="t">
            <a:spAutoFit/>
          </a:bodyPr>
          <a:lstStyle/>
          <a:p>
            <a:pPr>
              <a:lnSpc>
                <a:spcPts val="2424"/>
              </a:lnSpc>
            </a:pPr>
            <a:r>
              <a:rPr lang="en-US" sz="2184">
                <a:solidFill>
                  <a:srgbClr val="59595B"/>
                </a:solidFill>
                <a:latin typeface="Proxima Nova"/>
              </a:rPr>
              <a:t>To sequester carbon and increase soil organic matter.</a:t>
            </a:r>
          </a:p>
        </p:txBody>
      </p:sp>
      <p:grpSp>
        <p:nvGrpSpPr>
          <p:cNvPr id="16" name="Group 16"/>
          <p:cNvGrpSpPr/>
          <p:nvPr/>
        </p:nvGrpSpPr>
        <p:grpSpPr>
          <a:xfrm>
            <a:off x="7023502" y="2664465"/>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7023502" y="2917069"/>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19" name="TextBox 19"/>
          <p:cNvSpPr txBox="1"/>
          <p:nvPr/>
        </p:nvSpPr>
        <p:spPr>
          <a:xfrm>
            <a:off x="7023502" y="4103350"/>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02</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8006193" y="2735390"/>
            <a:ext cx="2571566" cy="620876"/>
          </a:xfrm>
          <a:prstGeom prst="rect">
            <a:avLst/>
          </a:prstGeom>
        </p:spPr>
        <p:txBody>
          <a:bodyPr lIns="0" tIns="0" rIns="0" bIns="0" rtlCol="0" anchor="t">
            <a:spAutoFit/>
          </a:bodyPr>
          <a:lstStyle/>
          <a:p>
            <a:pPr>
              <a:lnSpc>
                <a:spcPts val="2424"/>
              </a:lnSpc>
            </a:pPr>
            <a:r>
              <a:rPr lang="en-US" sz="2184">
                <a:solidFill>
                  <a:srgbClr val="59595B"/>
                </a:solidFill>
                <a:latin typeface="Proxima Nova"/>
              </a:rPr>
              <a:t>Increase grass productivity.</a:t>
            </a: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
        <p:nvSpPr>
          <p:cNvPr id="24" name="TextBox 24"/>
          <p:cNvSpPr txBox="1"/>
          <p:nvPr/>
        </p:nvSpPr>
        <p:spPr>
          <a:xfrm>
            <a:off x="8006193" y="3330656"/>
            <a:ext cx="2571566" cy="208647"/>
          </a:xfrm>
          <a:prstGeom prst="rect">
            <a:avLst/>
          </a:prstGeom>
        </p:spPr>
        <p:txBody>
          <a:bodyPr lIns="0" tIns="0" rIns="0" bIns="0" rtlCol="0" anchor="t">
            <a:spAutoFit/>
          </a:bodyPr>
          <a:lstStyle/>
          <a:p>
            <a:pPr algn="ctr">
              <a:lnSpc>
                <a:spcPts val="1679"/>
              </a:lnSpc>
            </a:pPr>
            <a:r>
              <a:rPr lang="en-US" sz="1200">
                <a:solidFill>
                  <a:srgbClr val="000000"/>
                </a:solidFill>
                <a:latin typeface="Proxima Nova"/>
              </a:rPr>
              <a:t>Collected 2021, 2022, 2023</a:t>
            </a:r>
          </a:p>
        </p:txBody>
      </p:sp>
      <p:sp>
        <p:nvSpPr>
          <p:cNvPr id="25" name="TextBox 25"/>
          <p:cNvSpPr txBox="1"/>
          <p:nvPr/>
        </p:nvSpPr>
        <p:spPr>
          <a:xfrm>
            <a:off x="8006193" y="4725226"/>
            <a:ext cx="2571566" cy="208647"/>
          </a:xfrm>
          <a:prstGeom prst="rect">
            <a:avLst/>
          </a:prstGeom>
        </p:spPr>
        <p:txBody>
          <a:bodyPr lIns="0" tIns="0" rIns="0" bIns="0" rtlCol="0" anchor="t">
            <a:spAutoFit/>
          </a:bodyPr>
          <a:lstStyle/>
          <a:p>
            <a:pPr algn="ctr">
              <a:lnSpc>
                <a:spcPts val="1679"/>
              </a:lnSpc>
            </a:pPr>
            <a:r>
              <a:rPr lang="en-US" sz="1200">
                <a:solidFill>
                  <a:srgbClr val="000000"/>
                </a:solidFill>
                <a:latin typeface="Proxima Nova"/>
              </a:rPr>
              <a:t>Collected 2022 &amp; 2023</a:t>
            </a:r>
          </a:p>
        </p:txBody>
      </p:sp>
      <p:sp>
        <p:nvSpPr>
          <p:cNvPr id="26" name="TextBox 26"/>
          <p:cNvSpPr txBox="1"/>
          <p:nvPr/>
        </p:nvSpPr>
        <p:spPr>
          <a:xfrm>
            <a:off x="8006193" y="5950725"/>
            <a:ext cx="2571566" cy="208647"/>
          </a:xfrm>
          <a:prstGeom prst="rect">
            <a:avLst/>
          </a:prstGeom>
        </p:spPr>
        <p:txBody>
          <a:bodyPr lIns="0" tIns="0" rIns="0" bIns="0" rtlCol="0" anchor="t">
            <a:spAutoFit/>
          </a:bodyPr>
          <a:lstStyle/>
          <a:p>
            <a:pPr algn="ctr">
              <a:lnSpc>
                <a:spcPts val="1679"/>
              </a:lnSpc>
            </a:pPr>
            <a:r>
              <a:rPr lang="en-US" sz="1200">
                <a:solidFill>
                  <a:srgbClr val="000000"/>
                </a:solidFill>
                <a:latin typeface="Proxima Nova"/>
              </a:rPr>
              <a:t>Collected 2021 &amp; 2023</a:t>
            </a:r>
          </a:p>
        </p:txBody>
      </p:sp>
    </p:spTree>
    <p:extLst>
      <p:ext uri="{BB962C8B-B14F-4D97-AF65-F5344CB8AC3E}">
        <p14:creationId xmlns:p14="http://schemas.microsoft.com/office/powerpoint/2010/main" val="96815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grpSp>
        <p:nvGrpSpPr>
          <p:cNvPr id="3" name="Group 3"/>
          <p:cNvGrpSpPr>
            <a:grpSpLocks noChangeAspect="1"/>
          </p:cNvGrpSpPr>
          <p:nvPr/>
        </p:nvGrpSpPr>
        <p:grpSpPr>
          <a:xfrm>
            <a:off x="1057135" y="3551499"/>
            <a:ext cx="5750089" cy="3234384"/>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en-US"/>
            </a:p>
          </p:txBody>
        </p:sp>
      </p:grpSp>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Project Goals</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7182361" y="1416151"/>
            <a:ext cx="3702885" cy="1081130"/>
          </a:xfrm>
          <a:prstGeom prst="rect">
            <a:avLst/>
          </a:prstGeom>
        </p:spPr>
        <p:txBody>
          <a:bodyPr lIns="0" tIns="0" rIns="0" bIns="0" rtlCol="0" anchor="t">
            <a:spAutoFit/>
          </a:bodyPr>
          <a:lstStyle/>
          <a:p>
            <a:pPr>
              <a:lnSpc>
                <a:spcPts val="2762"/>
              </a:lnSpc>
            </a:pPr>
            <a:r>
              <a:rPr lang="en-US" sz="2489" dirty="0">
                <a:solidFill>
                  <a:srgbClr val="59595B"/>
                </a:solidFill>
                <a:latin typeface="Proxima Nova"/>
              </a:rPr>
              <a:t>Test the efficacy of a 1-time compost application to..</a:t>
            </a:r>
          </a:p>
        </p:txBody>
      </p:sp>
      <p:grpSp>
        <p:nvGrpSpPr>
          <p:cNvPr id="10" name="Group 10"/>
          <p:cNvGrpSpPr/>
          <p:nvPr/>
        </p:nvGrpSpPr>
        <p:grpSpPr>
          <a:xfrm>
            <a:off x="7023502" y="5064089"/>
            <a:ext cx="776993" cy="77699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2" name="TextBox 12"/>
          <p:cNvSpPr txBox="1"/>
          <p:nvPr/>
        </p:nvSpPr>
        <p:spPr>
          <a:xfrm>
            <a:off x="8006193" y="5355459"/>
            <a:ext cx="2571566" cy="620876"/>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To alter species composition.</a:t>
            </a:r>
          </a:p>
        </p:txBody>
      </p:sp>
      <p:grpSp>
        <p:nvGrpSpPr>
          <p:cNvPr id="13" name="Group 13"/>
          <p:cNvGrpSpPr/>
          <p:nvPr/>
        </p:nvGrpSpPr>
        <p:grpSpPr>
          <a:xfrm>
            <a:off x="7023502" y="3850746"/>
            <a:ext cx="776993" cy="77699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5" name="TextBox 15"/>
          <p:cNvSpPr txBox="1"/>
          <p:nvPr/>
        </p:nvSpPr>
        <p:spPr>
          <a:xfrm>
            <a:off x="8006193" y="3825761"/>
            <a:ext cx="2571566" cy="928652"/>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To sequester carbon and increase soil organic matter.</a:t>
            </a:r>
          </a:p>
        </p:txBody>
      </p:sp>
      <p:grpSp>
        <p:nvGrpSpPr>
          <p:cNvPr id="16" name="Group 16"/>
          <p:cNvGrpSpPr/>
          <p:nvPr/>
        </p:nvGrpSpPr>
        <p:grpSpPr>
          <a:xfrm>
            <a:off x="7023502" y="2664465"/>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7023502" y="2917069"/>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19" name="TextBox 19"/>
          <p:cNvSpPr txBox="1"/>
          <p:nvPr/>
        </p:nvSpPr>
        <p:spPr>
          <a:xfrm>
            <a:off x="7023502" y="4103350"/>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02</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8006193" y="2735390"/>
            <a:ext cx="2571566" cy="620876"/>
          </a:xfrm>
          <a:prstGeom prst="rect">
            <a:avLst/>
          </a:prstGeom>
        </p:spPr>
        <p:txBody>
          <a:bodyPr lIns="0" tIns="0" rIns="0" bIns="0" rtlCol="0" anchor="t">
            <a:spAutoFit/>
          </a:bodyPr>
          <a:lstStyle/>
          <a:p>
            <a:pPr>
              <a:lnSpc>
                <a:spcPts val="2424"/>
              </a:lnSpc>
            </a:pPr>
            <a:r>
              <a:rPr lang="en-US" sz="2184">
                <a:latin typeface="Proxima Nova"/>
              </a:rPr>
              <a:t>Increase grass productivity.</a:t>
            </a: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
        <p:nvSpPr>
          <p:cNvPr id="24" name="TextBox 24"/>
          <p:cNvSpPr txBox="1"/>
          <p:nvPr/>
        </p:nvSpPr>
        <p:spPr>
          <a:xfrm>
            <a:off x="8006193" y="3330656"/>
            <a:ext cx="2571566" cy="208647"/>
          </a:xfrm>
          <a:prstGeom prst="rect">
            <a:avLst/>
          </a:prstGeom>
        </p:spPr>
        <p:txBody>
          <a:bodyPr lIns="0" tIns="0" rIns="0" bIns="0" rtlCol="0" anchor="t">
            <a:spAutoFit/>
          </a:bodyPr>
          <a:lstStyle/>
          <a:p>
            <a:pPr algn="ctr">
              <a:lnSpc>
                <a:spcPts val="1679"/>
              </a:lnSpc>
            </a:pPr>
            <a:r>
              <a:rPr lang="en-US" sz="1200">
                <a:solidFill>
                  <a:srgbClr val="000000"/>
                </a:solidFill>
                <a:latin typeface="Proxima Nova"/>
              </a:rPr>
              <a:t>Collected 2021, 2022, 2023</a:t>
            </a:r>
          </a:p>
        </p:txBody>
      </p:sp>
      <p:sp>
        <p:nvSpPr>
          <p:cNvPr id="25" name="TextBox 25"/>
          <p:cNvSpPr txBox="1"/>
          <p:nvPr/>
        </p:nvSpPr>
        <p:spPr>
          <a:xfrm>
            <a:off x="8006193" y="4725226"/>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2022 &amp; 2023</a:t>
            </a:r>
          </a:p>
        </p:txBody>
      </p:sp>
      <p:sp>
        <p:nvSpPr>
          <p:cNvPr id="26" name="TextBox 26"/>
          <p:cNvSpPr txBox="1"/>
          <p:nvPr/>
        </p:nvSpPr>
        <p:spPr>
          <a:xfrm>
            <a:off x="8006193" y="5950725"/>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2021 &amp; 2023</a:t>
            </a:r>
          </a:p>
        </p:txBody>
      </p:sp>
    </p:spTree>
    <p:extLst>
      <p:ext uri="{BB962C8B-B14F-4D97-AF65-F5344CB8AC3E}">
        <p14:creationId xmlns:p14="http://schemas.microsoft.com/office/powerpoint/2010/main" val="311935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defTabSz="914400">
              <a:lnSpc>
                <a:spcPct val="90000"/>
              </a:lnSpc>
            </a:pPr>
            <a:r>
              <a:rPr lang="en-US" sz="4700" cap="none">
                <a:solidFill>
                  <a:srgbClr val="FFFFFF"/>
                </a:solidFill>
              </a:rPr>
              <a:t>H1: Compost will lead to equal or increased production compared to commercial fertilizer.</a:t>
            </a:r>
          </a:p>
        </p:txBody>
      </p:sp>
    </p:spTree>
    <p:extLst>
      <p:ext uri="{BB962C8B-B14F-4D97-AF65-F5344CB8AC3E}">
        <p14:creationId xmlns:p14="http://schemas.microsoft.com/office/powerpoint/2010/main" val="2548718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599872" y="612843"/>
            <a:ext cx="11216640" cy="1695179"/>
          </a:xfrm>
        </p:spPr>
        <p:txBody>
          <a:bodyPr>
            <a:noAutofit/>
          </a:bodyPr>
          <a:lstStyle/>
          <a:p>
            <a:r>
              <a:rPr lang="en-US" sz="3200" dirty="0">
                <a:latin typeface="Proxima Nova" panose="020B0604020202020204" charset="0"/>
              </a:rPr>
              <a:t>Compost plots were </a:t>
            </a:r>
            <a:r>
              <a:rPr lang="en-US" sz="3200" i="1" dirty="0">
                <a:latin typeface="Proxima Nova" panose="020B0604020202020204" charset="0"/>
              </a:rPr>
              <a:t>less</a:t>
            </a:r>
            <a:r>
              <a:rPr lang="en-US" sz="3200" dirty="0">
                <a:latin typeface="Proxima Nova" panose="020B0604020202020204" charset="0"/>
              </a:rPr>
              <a:t> productive </a:t>
            </a:r>
            <a:r>
              <a:rPr lang="en-US" sz="3200" i="1" dirty="0">
                <a:latin typeface="Proxima Nova" panose="020B0604020202020204" charset="0"/>
              </a:rPr>
              <a:t>(p = 0.008) </a:t>
            </a:r>
            <a:r>
              <a:rPr lang="en-US" sz="3200" dirty="0">
                <a:latin typeface="Proxima Nova" panose="020B0604020202020204" charset="0"/>
              </a:rPr>
              <a:t>compared to fertilized plots and were not different than controls (i.e., untreated). </a:t>
            </a:r>
          </a:p>
        </p:txBody>
      </p:sp>
      <p:pic>
        <p:nvPicPr>
          <p:cNvPr id="4" name="Picture 3">
            <a:extLst>
              <a:ext uri="{FF2B5EF4-FFF2-40B4-BE49-F238E27FC236}">
                <a16:creationId xmlns:a16="http://schemas.microsoft.com/office/drawing/2014/main" id="{B5B0E7D0-F4F9-4AFC-0E99-3396970FB22B}"/>
              </a:ext>
            </a:extLst>
          </p:cNvPr>
          <p:cNvPicPr>
            <a:picLocks noChangeAspect="1"/>
          </p:cNvPicPr>
          <p:nvPr/>
        </p:nvPicPr>
        <p:blipFill>
          <a:blip r:embed="rId3"/>
          <a:stretch>
            <a:fillRect/>
          </a:stretch>
        </p:blipFill>
        <p:spPr>
          <a:xfrm>
            <a:off x="927464" y="2130136"/>
            <a:ext cx="10677566" cy="5006995"/>
          </a:xfrm>
          <a:prstGeom prst="rect">
            <a:avLst/>
          </a:prstGeom>
        </p:spPr>
      </p:pic>
    </p:spTree>
    <p:extLst>
      <p:ext uri="{BB962C8B-B14F-4D97-AF65-F5344CB8AC3E}">
        <p14:creationId xmlns:p14="http://schemas.microsoft.com/office/powerpoint/2010/main" val="368414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599872" y="612843"/>
            <a:ext cx="11216640" cy="1695179"/>
          </a:xfrm>
        </p:spPr>
        <p:txBody>
          <a:bodyPr>
            <a:noAutofit/>
          </a:bodyPr>
          <a:lstStyle/>
          <a:p>
            <a:r>
              <a:rPr lang="en-US" sz="3200" dirty="0">
                <a:latin typeface="Proxima Nova" panose="020B0604020202020204" charset="0"/>
              </a:rPr>
              <a:t>Any negative effect from compost was not apparent in year 2 (no differences among plots treated differently in year 1).</a:t>
            </a:r>
          </a:p>
        </p:txBody>
      </p:sp>
      <p:pic>
        <p:nvPicPr>
          <p:cNvPr id="4" name="Picture 3">
            <a:extLst>
              <a:ext uri="{FF2B5EF4-FFF2-40B4-BE49-F238E27FC236}">
                <a16:creationId xmlns:a16="http://schemas.microsoft.com/office/drawing/2014/main" id="{B5B0E7D0-F4F9-4AFC-0E99-3396970FB22B}"/>
              </a:ext>
            </a:extLst>
          </p:cNvPr>
          <p:cNvPicPr>
            <a:picLocks noChangeAspect="1"/>
          </p:cNvPicPr>
          <p:nvPr/>
        </p:nvPicPr>
        <p:blipFill>
          <a:blip r:embed="rId3"/>
          <a:stretch>
            <a:fillRect/>
          </a:stretch>
        </p:blipFill>
        <p:spPr>
          <a:xfrm>
            <a:off x="451734" y="1948213"/>
            <a:ext cx="10999047" cy="5157746"/>
          </a:xfrm>
          <a:prstGeom prst="rect">
            <a:avLst/>
          </a:prstGeom>
        </p:spPr>
      </p:pic>
    </p:spTree>
    <p:extLst>
      <p:ext uri="{BB962C8B-B14F-4D97-AF65-F5344CB8AC3E}">
        <p14:creationId xmlns:p14="http://schemas.microsoft.com/office/powerpoint/2010/main" val="39251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142D-4AF8-432C-D91E-C28412FC5E69}"/>
              </a:ext>
            </a:extLst>
          </p:cNvPr>
          <p:cNvSpPr>
            <a:spLocks noGrp="1"/>
          </p:cNvSpPr>
          <p:nvPr>
            <p:ph type="title"/>
          </p:nvPr>
        </p:nvSpPr>
        <p:spPr>
          <a:xfrm>
            <a:off x="671209" y="866039"/>
            <a:ext cx="11780195" cy="1805092"/>
          </a:xfrm>
        </p:spPr>
        <p:txBody>
          <a:bodyPr>
            <a:no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kumimoji="0" lang="en-US" sz="2800" b="0" i="0" u="none" strike="noStrike" kern="1200" cap="none" spc="0" normalizeH="0" baseline="0" noProof="0" dirty="0">
                <a:ln>
                  <a:noFill/>
                </a:ln>
                <a:solidFill>
                  <a:prstClr val="black"/>
                </a:solidFill>
                <a:effectLst/>
                <a:uLnTx/>
                <a:uFillTx/>
                <a:latin typeface="Proxima Nova" panose="020B0604020202020204" charset="0"/>
                <a:ea typeface="+mj-ea"/>
                <a:cs typeface="+mj-cs"/>
              </a:rPr>
              <a:t>Plots that were fertilized in year 2 </a:t>
            </a:r>
            <a:r>
              <a:rPr lang="en-US" sz="2800" dirty="0">
                <a:solidFill>
                  <a:prstClr val="black"/>
                </a:solidFill>
                <a:latin typeface="Proxima Nova" panose="020B0604020202020204" charset="0"/>
                <a:ea typeface="+mj-ea"/>
                <a:cs typeface="+mj-cs"/>
              </a:rPr>
              <a:t>were </a:t>
            </a:r>
            <a:r>
              <a:rPr kumimoji="0" lang="en-US" sz="2800" b="0" i="0" u="none" strike="noStrike" kern="1200" cap="none" spc="0" normalizeH="0" baseline="0" noProof="0" dirty="0">
                <a:ln>
                  <a:noFill/>
                </a:ln>
                <a:solidFill>
                  <a:prstClr val="black"/>
                </a:solidFill>
                <a:effectLst/>
                <a:uLnTx/>
                <a:uFillTx/>
                <a:latin typeface="Proxima Nova" panose="020B0604020202020204" charset="0"/>
                <a:ea typeface="+mj-ea"/>
                <a:cs typeface="+mj-cs"/>
              </a:rPr>
              <a:t>significantly more productive than non fertilized plots </a:t>
            </a:r>
            <a:r>
              <a:rPr kumimoji="0" lang="en-US" sz="2800" b="0" i="1" u="none" strike="noStrike" kern="1200" cap="none" spc="0" normalizeH="0" baseline="0" noProof="0" dirty="0">
                <a:ln>
                  <a:noFill/>
                </a:ln>
                <a:solidFill>
                  <a:prstClr val="black"/>
                </a:solidFill>
                <a:effectLst/>
                <a:uLnTx/>
                <a:uFillTx/>
                <a:latin typeface="Proxima Nova" panose="020B0604020202020204" charset="0"/>
                <a:ea typeface="+mj-ea"/>
                <a:cs typeface="+mj-cs"/>
              </a:rPr>
              <a:t>(p = 0.001745), </a:t>
            </a:r>
            <a:r>
              <a:rPr kumimoji="0" lang="en-US" sz="2800" b="0" u="none" strike="noStrike" kern="1200" cap="none" spc="0" normalizeH="0" baseline="0" noProof="0" dirty="0">
                <a:ln>
                  <a:noFill/>
                </a:ln>
                <a:solidFill>
                  <a:prstClr val="black"/>
                </a:solidFill>
                <a:effectLst/>
                <a:uLnTx/>
                <a:uFillTx/>
                <a:latin typeface="Proxima Nova" panose="020B0604020202020204" charset="0"/>
                <a:ea typeface="+mj-ea"/>
                <a:cs typeface="+mj-cs"/>
              </a:rPr>
              <a:t>but there was no difference among treatments from year 1</a:t>
            </a:r>
            <a:br>
              <a:rPr kumimoji="0" lang="en-US" sz="2800" b="0" i="0" u="none" strike="noStrike" kern="1200" cap="none" spc="0" normalizeH="0" baseline="0" noProof="0" dirty="0">
                <a:ln>
                  <a:noFill/>
                </a:ln>
                <a:solidFill>
                  <a:prstClr val="black"/>
                </a:solidFill>
                <a:effectLst/>
                <a:uLnTx/>
                <a:uFillTx/>
                <a:latin typeface="Proxima Nova" panose="020B0604020202020204" charset="0"/>
                <a:ea typeface="+mj-ea"/>
                <a:cs typeface="+mj-cs"/>
              </a:rPr>
            </a:br>
            <a:endParaRPr lang="en-US" sz="1400" i="1" dirty="0">
              <a:solidFill>
                <a:prstClr val="black"/>
              </a:solidFill>
              <a:highlight>
                <a:srgbClr val="FFFF00"/>
              </a:highlight>
              <a:latin typeface="Proxima Nova" panose="020B0604020202020204" charset="0"/>
            </a:endParaRPr>
          </a:p>
        </p:txBody>
      </p:sp>
      <p:pic>
        <p:nvPicPr>
          <p:cNvPr id="5" name="Picture 4">
            <a:extLst>
              <a:ext uri="{FF2B5EF4-FFF2-40B4-BE49-F238E27FC236}">
                <a16:creationId xmlns:a16="http://schemas.microsoft.com/office/drawing/2014/main" id="{227F6132-6B9C-F989-2A37-2418665BC5E7}"/>
              </a:ext>
            </a:extLst>
          </p:cNvPr>
          <p:cNvPicPr>
            <a:picLocks noChangeAspect="1"/>
          </p:cNvPicPr>
          <p:nvPr/>
        </p:nvPicPr>
        <p:blipFill>
          <a:blip r:embed="rId3"/>
          <a:stretch>
            <a:fillRect/>
          </a:stretch>
        </p:blipFill>
        <p:spPr>
          <a:xfrm>
            <a:off x="789709" y="2234909"/>
            <a:ext cx="10972800" cy="4955800"/>
          </a:xfrm>
          <a:prstGeom prst="rect">
            <a:avLst/>
          </a:prstGeom>
        </p:spPr>
      </p:pic>
    </p:spTree>
    <p:extLst>
      <p:ext uri="{BB962C8B-B14F-4D97-AF65-F5344CB8AC3E}">
        <p14:creationId xmlns:p14="http://schemas.microsoft.com/office/powerpoint/2010/main" val="2178260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grpSp>
        <p:nvGrpSpPr>
          <p:cNvPr id="3" name="Group 3"/>
          <p:cNvGrpSpPr>
            <a:grpSpLocks noChangeAspect="1"/>
          </p:cNvGrpSpPr>
          <p:nvPr/>
        </p:nvGrpSpPr>
        <p:grpSpPr>
          <a:xfrm>
            <a:off x="1057135" y="3551499"/>
            <a:ext cx="5750089" cy="3234384"/>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en-US"/>
            </a:p>
          </p:txBody>
        </p:sp>
      </p:grpSp>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dirty="0">
                <a:solidFill>
                  <a:srgbClr val="000000"/>
                </a:solidFill>
                <a:latin typeface="Vitesse 2"/>
              </a:rPr>
              <a:t>Goal 1 – Results </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1057134" y="2316757"/>
            <a:ext cx="5737017" cy="1081130"/>
          </a:xfrm>
          <a:prstGeom prst="rect">
            <a:avLst/>
          </a:prstGeom>
        </p:spPr>
        <p:txBody>
          <a:bodyPr wrap="square" lIns="0" tIns="0" rIns="0" bIns="0" rtlCol="0" anchor="t">
            <a:spAutoFit/>
          </a:bodyPr>
          <a:lstStyle/>
          <a:p>
            <a:pPr>
              <a:lnSpc>
                <a:spcPts val="2762"/>
              </a:lnSpc>
            </a:pPr>
            <a:r>
              <a:rPr lang="en-US" sz="2489" dirty="0">
                <a:solidFill>
                  <a:srgbClr val="59595B"/>
                </a:solidFill>
                <a:latin typeface="Proxima Nova"/>
              </a:rPr>
              <a:t>Compost was </a:t>
            </a:r>
            <a:r>
              <a:rPr lang="en-US" sz="2489" i="1" dirty="0">
                <a:solidFill>
                  <a:srgbClr val="59595B"/>
                </a:solidFill>
                <a:latin typeface="Proxima Nova"/>
              </a:rPr>
              <a:t>less </a:t>
            </a:r>
            <a:r>
              <a:rPr lang="en-US" sz="2489" dirty="0">
                <a:solidFill>
                  <a:srgbClr val="59595B"/>
                </a:solidFill>
                <a:latin typeface="Proxima Nova"/>
              </a:rPr>
              <a:t>productive compared to commercial fertilizer, but impacts didn’t last into year 2. </a:t>
            </a:r>
          </a:p>
        </p:txBody>
      </p:sp>
      <p:sp>
        <p:nvSpPr>
          <p:cNvPr id="18" name="TextBox 18"/>
          <p:cNvSpPr txBox="1"/>
          <p:nvPr/>
        </p:nvSpPr>
        <p:spPr>
          <a:xfrm>
            <a:off x="6877744" y="1662164"/>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7922622" y="1313302"/>
            <a:ext cx="4548238" cy="5530809"/>
          </a:xfrm>
          <a:prstGeom prst="rect">
            <a:avLst/>
          </a:prstGeom>
        </p:spPr>
        <p:txBody>
          <a:bodyPr wrap="square" lIns="0" tIns="0" rIns="0" bIns="0" rtlCol="0" anchor="t">
            <a:spAutoFit/>
          </a:bodyPr>
          <a:lstStyle/>
          <a:p>
            <a:pPr>
              <a:lnSpc>
                <a:spcPts val="2424"/>
              </a:lnSpc>
            </a:pPr>
            <a:r>
              <a:rPr lang="en-US" b="1" dirty="0">
                <a:latin typeface="Proxima Nova"/>
              </a:rPr>
              <a:t>Summary</a:t>
            </a:r>
          </a:p>
          <a:p>
            <a:pPr>
              <a:lnSpc>
                <a:spcPts val="2424"/>
              </a:lnSpc>
            </a:pPr>
            <a:endParaRPr lang="en-US" dirty="0">
              <a:latin typeface="Proxima Nova"/>
            </a:endParaRPr>
          </a:p>
          <a:p>
            <a:pPr marL="342900" indent="-342900">
              <a:lnSpc>
                <a:spcPts val="2424"/>
              </a:lnSpc>
              <a:buFont typeface="Arial" panose="020B0604020202020204" pitchFamily="34" charset="0"/>
              <a:buChar char="•"/>
            </a:pPr>
            <a:r>
              <a:rPr lang="en-US" dirty="0">
                <a:latin typeface="Proxima Nova"/>
              </a:rPr>
              <a:t>Compost plots were </a:t>
            </a:r>
            <a:r>
              <a:rPr lang="en-US" b="1" i="1" dirty="0">
                <a:latin typeface="Proxima Nova"/>
              </a:rPr>
              <a:t>less</a:t>
            </a:r>
            <a:r>
              <a:rPr lang="en-US" dirty="0">
                <a:latin typeface="Proxima Nova"/>
              </a:rPr>
              <a:t> productive (</a:t>
            </a:r>
            <a:r>
              <a:rPr lang="en-US" i="1" dirty="0">
                <a:latin typeface="Proxima Nova"/>
              </a:rPr>
              <a:t>p = </a:t>
            </a:r>
            <a:r>
              <a:rPr lang="en-US" dirty="0">
                <a:latin typeface="Proxima Nova"/>
              </a:rPr>
              <a:t>0.008) compared to fertilized plots, and not significantly different from controls. .</a:t>
            </a:r>
          </a:p>
          <a:p>
            <a:pPr marL="342900" indent="-342900">
              <a:lnSpc>
                <a:spcPts val="2424"/>
              </a:lnSpc>
              <a:buFont typeface="Arial" panose="020B0604020202020204" pitchFamily="34" charset="0"/>
              <a:buChar char="•"/>
            </a:pPr>
            <a:endParaRPr lang="en-US" dirty="0">
              <a:latin typeface="Proxima Nova"/>
            </a:endParaRPr>
          </a:p>
          <a:p>
            <a:pPr marL="800100" lvl="1" indent="-342900">
              <a:lnSpc>
                <a:spcPts val="2424"/>
              </a:lnSpc>
              <a:buFont typeface="Arial" panose="020B0604020202020204" pitchFamily="34" charset="0"/>
              <a:buChar char="•"/>
            </a:pPr>
            <a:r>
              <a:rPr lang="en-US" b="1" dirty="0">
                <a:latin typeface="Proxima Nova"/>
              </a:rPr>
              <a:t>On average, compost plots were  1,585</a:t>
            </a:r>
            <a:r>
              <a:rPr lang="en-US" b="1" u="sng" dirty="0">
                <a:latin typeface="Proxima Nova"/>
              </a:rPr>
              <a:t>+</a:t>
            </a:r>
            <a:r>
              <a:rPr lang="en-US" dirty="0">
                <a:latin typeface="Proxima Nova"/>
              </a:rPr>
              <a:t>458</a:t>
            </a:r>
            <a:r>
              <a:rPr lang="en-US" b="1" dirty="0">
                <a:latin typeface="Proxima Nova"/>
              </a:rPr>
              <a:t> pounds less productive</a:t>
            </a:r>
          </a:p>
          <a:p>
            <a:pPr marL="800100" lvl="1" indent="-342900">
              <a:lnSpc>
                <a:spcPts val="2424"/>
              </a:lnSpc>
              <a:buFont typeface="Arial" panose="020B0604020202020204" pitchFamily="34" charset="0"/>
              <a:buChar char="•"/>
            </a:pPr>
            <a:endParaRPr lang="en-US" b="1" dirty="0">
              <a:latin typeface="Proxima Nova"/>
            </a:endParaRPr>
          </a:p>
          <a:p>
            <a:pPr marL="342900" indent="-342900">
              <a:lnSpc>
                <a:spcPts val="2424"/>
              </a:lnSpc>
              <a:buFont typeface="Arial" panose="020B0604020202020204" pitchFamily="34" charset="0"/>
              <a:buChar char="•"/>
            </a:pPr>
            <a:r>
              <a:rPr lang="en-US" dirty="0">
                <a:latin typeface="Proxima Nova"/>
              </a:rPr>
              <a:t>Any negative impact of compost is diminished with a return to conventional fertilizer use in year 2. </a:t>
            </a:r>
          </a:p>
          <a:p>
            <a:pPr marL="342900" indent="-342900">
              <a:lnSpc>
                <a:spcPts val="2424"/>
              </a:lnSpc>
              <a:buFont typeface="Arial" panose="020B0604020202020204" pitchFamily="34" charset="0"/>
              <a:buChar char="•"/>
            </a:pPr>
            <a:endParaRPr lang="en-US" dirty="0">
              <a:latin typeface="Proxima Nova"/>
            </a:endParaRPr>
          </a:p>
          <a:p>
            <a:pPr marL="342900" indent="-342900">
              <a:lnSpc>
                <a:spcPts val="2424"/>
              </a:lnSpc>
              <a:buFont typeface="Arial" panose="020B0604020202020204" pitchFamily="34" charset="0"/>
              <a:buChar char="•"/>
            </a:pPr>
            <a:r>
              <a:rPr lang="en-US" i="1" dirty="0">
                <a:latin typeface="Proxima Nova"/>
              </a:rPr>
              <a:t>Not Significant </a:t>
            </a:r>
            <a:r>
              <a:rPr lang="en-US" dirty="0">
                <a:latin typeface="Proxima Nova"/>
              </a:rPr>
              <a:t>but observed:  </a:t>
            </a:r>
            <a:r>
              <a:rPr lang="en-US" dirty="0" err="1">
                <a:latin typeface="Proxima Nova"/>
              </a:rPr>
              <a:t>Fert+Compost</a:t>
            </a:r>
            <a:r>
              <a:rPr lang="en-US" dirty="0">
                <a:latin typeface="Proxima Nova"/>
              </a:rPr>
              <a:t> treatments had much different effects in Fruita vs. Ridgway. Why?</a:t>
            </a:r>
          </a:p>
          <a:p>
            <a:pPr marL="342900" indent="-342900">
              <a:lnSpc>
                <a:spcPts val="2424"/>
              </a:lnSpc>
              <a:buFont typeface="Arial" panose="020B0604020202020204" pitchFamily="34" charset="0"/>
              <a:buChar char="•"/>
            </a:pPr>
            <a:endParaRPr lang="en-US" b="1" dirty="0">
              <a:latin typeface="Proxima Nova"/>
            </a:endParaRP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Tree>
    <p:extLst>
      <p:ext uri="{BB962C8B-B14F-4D97-AF65-F5344CB8AC3E}">
        <p14:creationId xmlns:p14="http://schemas.microsoft.com/office/powerpoint/2010/main" val="1751608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a:r>
              <a:rPr lang="en-US" sz="4700" dirty="0">
                <a:solidFill>
                  <a:srgbClr val="FFFFFF"/>
                </a:solidFill>
              </a:rPr>
              <a:t>Why didn't we see significant treatment effects on production</a:t>
            </a:r>
            <a:r>
              <a:rPr lang="en-US" sz="4700" cap="none" dirty="0">
                <a:solidFill>
                  <a:srgbClr val="FFFFFF"/>
                </a:solidFill>
              </a:rPr>
              <a:t>? Where did the N in the compost go?</a:t>
            </a:r>
          </a:p>
        </p:txBody>
      </p:sp>
    </p:spTree>
    <p:extLst>
      <p:ext uri="{BB962C8B-B14F-4D97-AF65-F5344CB8AC3E}">
        <p14:creationId xmlns:p14="http://schemas.microsoft.com/office/powerpoint/2010/main" val="3020708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field of flowers and trees&#10;&#10;Description automatically generated">
            <a:extLst>
              <a:ext uri="{FF2B5EF4-FFF2-40B4-BE49-F238E27FC236}">
                <a16:creationId xmlns:a16="http://schemas.microsoft.com/office/drawing/2014/main" id="{58A74F18-3D72-C083-36B7-E3079A9364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52" b="10902"/>
          <a:stretch/>
        </p:blipFill>
        <p:spPr>
          <a:xfrm>
            <a:off x="1048670" y="3551499"/>
            <a:ext cx="5767399" cy="3185600"/>
          </a:xfrm>
          <a:prstGeom prst="rect">
            <a:avLst/>
          </a:prstGeom>
        </p:spPr>
      </p:pic>
      <p:pic>
        <p:nvPicPr>
          <p:cNvPr id="2" name="Picture 2"/>
          <p:cNvPicPr>
            <a:picLocks noChangeAspect="1"/>
          </p:cNvPicPr>
          <p:nvPr/>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827" y="4103350"/>
            <a:ext cx="3804685" cy="4502586"/>
          </a:xfrm>
          <a:prstGeom prst="rect">
            <a:avLst/>
          </a:prstGeom>
        </p:spPr>
      </p:pic>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Project Goals</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7182361" y="1416151"/>
            <a:ext cx="3702885" cy="1081130"/>
          </a:xfrm>
          <a:prstGeom prst="rect">
            <a:avLst/>
          </a:prstGeom>
        </p:spPr>
        <p:txBody>
          <a:bodyPr lIns="0" tIns="0" rIns="0" bIns="0" rtlCol="0" anchor="t">
            <a:spAutoFit/>
          </a:bodyPr>
          <a:lstStyle/>
          <a:p>
            <a:pPr>
              <a:lnSpc>
                <a:spcPts val="2762"/>
              </a:lnSpc>
            </a:pPr>
            <a:r>
              <a:rPr lang="en-US" sz="2489">
                <a:solidFill>
                  <a:srgbClr val="59595B"/>
                </a:solidFill>
                <a:latin typeface="Proxima Nova"/>
              </a:rPr>
              <a:t>Test the efficacy of a 1-time compost application to..</a:t>
            </a:r>
          </a:p>
        </p:txBody>
      </p:sp>
      <p:grpSp>
        <p:nvGrpSpPr>
          <p:cNvPr id="10" name="Group 10"/>
          <p:cNvGrpSpPr/>
          <p:nvPr/>
        </p:nvGrpSpPr>
        <p:grpSpPr>
          <a:xfrm>
            <a:off x="7023502" y="5064089"/>
            <a:ext cx="776993" cy="77699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2" name="TextBox 12"/>
          <p:cNvSpPr txBox="1"/>
          <p:nvPr/>
        </p:nvSpPr>
        <p:spPr>
          <a:xfrm>
            <a:off x="8006193" y="5355459"/>
            <a:ext cx="2571566" cy="620876"/>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To alter species composition.</a:t>
            </a:r>
          </a:p>
        </p:txBody>
      </p:sp>
      <p:grpSp>
        <p:nvGrpSpPr>
          <p:cNvPr id="13" name="Group 13"/>
          <p:cNvGrpSpPr/>
          <p:nvPr/>
        </p:nvGrpSpPr>
        <p:grpSpPr>
          <a:xfrm>
            <a:off x="7023502" y="3850746"/>
            <a:ext cx="776993" cy="77699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5" name="TextBox 15"/>
          <p:cNvSpPr txBox="1"/>
          <p:nvPr/>
        </p:nvSpPr>
        <p:spPr>
          <a:xfrm>
            <a:off x="8006193" y="3825761"/>
            <a:ext cx="2571566" cy="928652"/>
          </a:xfrm>
          <a:prstGeom prst="rect">
            <a:avLst/>
          </a:prstGeom>
        </p:spPr>
        <p:txBody>
          <a:bodyPr lIns="0" tIns="0" rIns="0" bIns="0" rtlCol="0" anchor="t">
            <a:spAutoFit/>
          </a:bodyPr>
          <a:lstStyle/>
          <a:p>
            <a:pPr>
              <a:lnSpc>
                <a:spcPts val="2424"/>
              </a:lnSpc>
            </a:pPr>
            <a:r>
              <a:rPr lang="en-US" sz="2184">
                <a:solidFill>
                  <a:schemeClr val="tx1">
                    <a:lumMod val="95000"/>
                    <a:lumOff val="5000"/>
                  </a:schemeClr>
                </a:solidFill>
                <a:latin typeface="Proxima Nova"/>
              </a:rPr>
              <a:t>To sequester carbon and increase soil organic matter.</a:t>
            </a:r>
          </a:p>
        </p:txBody>
      </p:sp>
      <p:grpSp>
        <p:nvGrpSpPr>
          <p:cNvPr id="16" name="Group 16"/>
          <p:cNvGrpSpPr/>
          <p:nvPr/>
        </p:nvGrpSpPr>
        <p:grpSpPr>
          <a:xfrm>
            <a:off x="7023502" y="2664465"/>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7023502" y="2917069"/>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19" name="TextBox 19"/>
          <p:cNvSpPr txBox="1"/>
          <p:nvPr/>
        </p:nvSpPr>
        <p:spPr>
          <a:xfrm>
            <a:off x="7023502" y="4103350"/>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02</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8006193" y="2735390"/>
            <a:ext cx="2571566" cy="620876"/>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Increase grass productivity.</a:t>
            </a: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
        <p:nvSpPr>
          <p:cNvPr id="24" name="TextBox 24"/>
          <p:cNvSpPr txBox="1"/>
          <p:nvPr/>
        </p:nvSpPr>
        <p:spPr>
          <a:xfrm>
            <a:off x="8006193" y="3330656"/>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2021, 2022, 2023</a:t>
            </a:r>
          </a:p>
        </p:txBody>
      </p:sp>
      <p:sp>
        <p:nvSpPr>
          <p:cNvPr id="25" name="TextBox 25"/>
          <p:cNvSpPr txBox="1"/>
          <p:nvPr/>
        </p:nvSpPr>
        <p:spPr>
          <a:xfrm>
            <a:off x="8006193" y="4725226"/>
            <a:ext cx="2571566" cy="208647"/>
          </a:xfrm>
          <a:prstGeom prst="rect">
            <a:avLst/>
          </a:prstGeom>
        </p:spPr>
        <p:txBody>
          <a:bodyPr lIns="0" tIns="0" rIns="0" bIns="0" rtlCol="0" anchor="t">
            <a:spAutoFit/>
          </a:bodyPr>
          <a:lstStyle/>
          <a:p>
            <a:pPr algn="ctr">
              <a:lnSpc>
                <a:spcPts val="1679"/>
              </a:lnSpc>
            </a:pPr>
            <a:r>
              <a:rPr lang="en-US" sz="1200">
                <a:solidFill>
                  <a:schemeClr val="tx1">
                    <a:lumMod val="95000"/>
                    <a:lumOff val="5000"/>
                  </a:schemeClr>
                </a:solidFill>
                <a:latin typeface="Proxima Nova"/>
              </a:rPr>
              <a:t>Collected 2022 &amp; 2023</a:t>
            </a:r>
          </a:p>
        </p:txBody>
      </p:sp>
      <p:sp>
        <p:nvSpPr>
          <p:cNvPr id="26" name="TextBox 26"/>
          <p:cNvSpPr txBox="1"/>
          <p:nvPr/>
        </p:nvSpPr>
        <p:spPr>
          <a:xfrm>
            <a:off x="8006193" y="5950725"/>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2021 &amp; 2023</a:t>
            </a:r>
          </a:p>
        </p:txBody>
      </p:sp>
    </p:spTree>
    <p:extLst>
      <p:ext uri="{BB962C8B-B14F-4D97-AF65-F5344CB8AC3E}">
        <p14:creationId xmlns:p14="http://schemas.microsoft.com/office/powerpoint/2010/main" val="228536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erson standing in a field with Eltz Castle in the background&#10;&#10;Description automatically generated">
            <a:extLst>
              <a:ext uri="{FF2B5EF4-FFF2-40B4-BE49-F238E27FC236}">
                <a16:creationId xmlns:a16="http://schemas.microsoft.com/office/drawing/2014/main" id="{4EB0972B-2757-0AB8-E22E-D7FA363549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02"/>
          <a:stretch/>
        </p:blipFill>
        <p:spPr>
          <a:xfrm rot="5400000">
            <a:off x="320488" y="4059385"/>
            <a:ext cx="6312651" cy="4962874"/>
          </a:xfrm>
          <a:prstGeom prst="rect">
            <a:avLst/>
          </a:prstGeom>
        </p:spPr>
      </p:pic>
      <p:sp>
        <p:nvSpPr>
          <p:cNvPr id="7" name="AutoShape 7"/>
          <p:cNvSpPr/>
          <p:nvPr/>
        </p:nvSpPr>
        <p:spPr>
          <a:xfrm>
            <a:off x="7046550" y="4464903"/>
            <a:ext cx="3784010" cy="0"/>
          </a:xfrm>
          <a:prstGeom prst="line">
            <a:avLst/>
          </a:prstGeom>
          <a:ln w="28575" cap="rnd">
            <a:solidFill>
              <a:srgbClr val="1E4D2B">
                <a:alpha val="4706"/>
              </a:srgbClr>
            </a:solidFill>
            <a:prstDash val="solid"/>
            <a:headEnd type="none" w="sm" len="sm"/>
            <a:tailEnd type="none" w="sm" len="sm"/>
          </a:ln>
        </p:spPr>
        <p:txBody>
          <a:bodyPr/>
          <a:lstStyle/>
          <a:p>
            <a:endParaRPr lang="en-US"/>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6225" y="2859482"/>
            <a:ext cx="476081" cy="476081"/>
          </a:xfrm>
          <a:prstGeom prst="rect">
            <a:avLst/>
          </a:prstGeom>
        </p:spPr>
      </p:pic>
      <p:sp>
        <p:nvSpPr>
          <p:cNvPr id="11" name="TextBox 11"/>
          <p:cNvSpPr txBox="1"/>
          <p:nvPr/>
        </p:nvSpPr>
        <p:spPr>
          <a:xfrm>
            <a:off x="7046550" y="1343352"/>
            <a:ext cx="3784010" cy="1027333"/>
          </a:xfrm>
          <a:prstGeom prst="rect">
            <a:avLst/>
          </a:prstGeom>
        </p:spPr>
        <p:txBody>
          <a:bodyPr lIns="0" tIns="0" rIns="0" bIns="0" rtlCol="0" anchor="t">
            <a:spAutoFit/>
          </a:bodyPr>
          <a:lstStyle/>
          <a:p>
            <a:pPr>
              <a:lnSpc>
                <a:spcPts val="4002"/>
              </a:lnSpc>
            </a:pPr>
            <a:r>
              <a:rPr lang="en-US" sz="4213">
                <a:solidFill>
                  <a:srgbClr val="000000"/>
                </a:solidFill>
                <a:latin typeface="Vitesse 2"/>
              </a:rPr>
              <a:t>Project Questions </a:t>
            </a:r>
          </a:p>
        </p:txBody>
      </p:sp>
      <p:sp>
        <p:nvSpPr>
          <p:cNvPr id="12" name="TextBox 12"/>
          <p:cNvSpPr txBox="1"/>
          <p:nvPr/>
        </p:nvSpPr>
        <p:spPr>
          <a:xfrm>
            <a:off x="7698414" y="2800521"/>
            <a:ext cx="3132146" cy="1167948"/>
          </a:xfrm>
          <a:prstGeom prst="rect">
            <a:avLst/>
          </a:prstGeom>
        </p:spPr>
        <p:txBody>
          <a:bodyPr lIns="0" tIns="0" rIns="0" bIns="0" rtlCol="0" anchor="t">
            <a:spAutoFit/>
          </a:bodyPr>
          <a:lstStyle/>
          <a:p>
            <a:pPr>
              <a:lnSpc>
                <a:spcPts val="1824"/>
              </a:lnSpc>
            </a:pPr>
            <a:r>
              <a:rPr lang="en-US" sz="1900">
                <a:solidFill>
                  <a:srgbClr val="000000"/>
                </a:solidFill>
                <a:latin typeface="Proxima Nova"/>
              </a:rPr>
              <a:t>If effective, we would see an increase in above ground production and below ground soil organic matter and soil C in compost plots</a:t>
            </a:r>
            <a:endParaRPr lang="en-US" sz="1920">
              <a:solidFill>
                <a:srgbClr val="000000"/>
              </a:solidFill>
              <a:latin typeface="Proxima Nova"/>
            </a:endParaRPr>
          </a:p>
        </p:txBody>
      </p:sp>
      <p:sp>
        <p:nvSpPr>
          <p:cNvPr id="13" name="TextBox 13"/>
          <p:cNvSpPr txBox="1"/>
          <p:nvPr/>
        </p:nvSpPr>
        <p:spPr>
          <a:xfrm>
            <a:off x="7708220" y="4978849"/>
            <a:ext cx="3296275" cy="937885"/>
          </a:xfrm>
          <a:prstGeom prst="rect">
            <a:avLst/>
          </a:prstGeom>
        </p:spPr>
        <p:txBody>
          <a:bodyPr lIns="0" tIns="0" rIns="0" bIns="0" rtlCol="0" anchor="t">
            <a:spAutoFit/>
          </a:bodyPr>
          <a:lstStyle/>
          <a:p>
            <a:pPr>
              <a:lnSpc>
                <a:spcPts val="1824"/>
              </a:lnSpc>
            </a:pPr>
            <a:r>
              <a:rPr lang="en-US" sz="1900">
                <a:solidFill>
                  <a:srgbClr val="000000"/>
                </a:solidFill>
                <a:latin typeface="Proxima Nova"/>
              </a:rPr>
              <a:t>If effective, we would see no adverse impacts from compost compared to fertilizer or doing nothing.</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1950" y="4921631"/>
            <a:ext cx="476081" cy="476081"/>
          </a:xfrm>
          <a:prstGeom prst="rect">
            <a:avLst/>
          </a:prstGeom>
        </p:spPr>
      </p:pic>
      <p:grpSp>
        <p:nvGrpSpPr>
          <p:cNvPr id="18" name="Group 17">
            <a:extLst>
              <a:ext uri="{FF2B5EF4-FFF2-40B4-BE49-F238E27FC236}">
                <a16:creationId xmlns:a16="http://schemas.microsoft.com/office/drawing/2014/main" id="{2EA354DD-8E82-6951-2ED1-5BB176D10DCA}"/>
              </a:ext>
            </a:extLst>
          </p:cNvPr>
          <p:cNvGrpSpPr/>
          <p:nvPr/>
        </p:nvGrpSpPr>
        <p:grpSpPr>
          <a:xfrm>
            <a:off x="-669865" y="-697535"/>
            <a:ext cx="7068531" cy="6132859"/>
            <a:chOff x="-212965" y="-621487"/>
            <a:chExt cx="5910056" cy="6056073"/>
          </a:xfrm>
        </p:grpSpPr>
        <p:pic>
          <p:nvPicPr>
            <p:cNvPr id="2" name="Picture 2"/>
            <p:cNvPicPr>
              <a:picLocks noChangeAspect="1"/>
            </p:cNvPicPr>
            <p:nvPr/>
          </p:nvPicPr>
          <p:blipFill>
            <a:blip r:embed="rId6"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965" y="-621487"/>
              <a:ext cx="3804685" cy="4502586"/>
            </a:xfrm>
            <a:prstGeom prst="rect">
              <a:avLst/>
            </a:prstGeom>
          </p:spPr>
        </p:pic>
        <p:grpSp>
          <p:nvGrpSpPr>
            <p:cNvPr id="8" name="Group 8"/>
            <p:cNvGrpSpPr/>
            <p:nvPr/>
          </p:nvGrpSpPr>
          <p:grpSpPr>
            <a:xfrm>
              <a:off x="4900295" y="4634219"/>
              <a:ext cx="796796" cy="800367"/>
              <a:chOff x="14167" y="0"/>
              <a:chExt cx="6321665"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CC530"/>
              </a:solidFill>
            </p:spPr>
            <p:txBody>
              <a:bodyPr/>
              <a:lstStyle/>
              <a:p>
                <a:endParaRPr lang="en-US"/>
              </a:p>
            </p:txBody>
          </p:sp>
        </p:grpSp>
        <p:grpSp>
          <p:nvGrpSpPr>
            <p:cNvPr id="5" name="Group 5"/>
            <p:cNvGrpSpPr/>
            <p:nvPr/>
          </p:nvGrpSpPr>
          <p:grpSpPr>
            <a:xfrm>
              <a:off x="1679327" y="607060"/>
              <a:ext cx="3118236" cy="3072059"/>
              <a:chOff x="0" y="0"/>
              <a:chExt cx="1980573" cy="1951244"/>
            </a:xfrm>
          </p:grpSpPr>
          <p:sp>
            <p:nvSpPr>
              <p:cNvPr id="6" name="Freeform 6"/>
              <p:cNvSpPr/>
              <p:nvPr/>
            </p:nvSpPr>
            <p:spPr>
              <a:xfrm>
                <a:off x="0" y="0"/>
                <a:ext cx="1980573" cy="1951244"/>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4" y="0"/>
                      <a:pt x="1980573" y="55880"/>
                      <a:pt x="1980573" y="124460"/>
                    </a:cubicBezTo>
                    <a:lnTo>
                      <a:pt x="1980573" y="2201926"/>
                    </a:lnTo>
                    <a:cubicBezTo>
                      <a:pt x="1980573" y="2270506"/>
                      <a:pt x="1924694" y="2326386"/>
                      <a:pt x="1856113" y="2326386"/>
                    </a:cubicBezTo>
                    <a:close/>
                  </a:path>
                </a:pathLst>
              </a:custGeom>
              <a:solidFill>
                <a:srgbClr val="ECC530"/>
              </a:solidFill>
            </p:spPr>
            <p:txBody>
              <a:bodyPr/>
              <a:lstStyle/>
              <a:p>
                <a:endParaRPr lang="en-US"/>
              </a:p>
            </p:txBody>
          </p:sp>
        </p:grpSp>
        <p:sp>
          <p:nvSpPr>
            <p:cNvPr id="14" name="TextBox 14"/>
            <p:cNvSpPr txBox="1"/>
            <p:nvPr/>
          </p:nvSpPr>
          <p:spPr>
            <a:xfrm>
              <a:off x="1902285" y="920167"/>
              <a:ext cx="2621272" cy="2817937"/>
            </a:xfrm>
            <a:prstGeom prst="rect">
              <a:avLst/>
            </a:prstGeom>
          </p:spPr>
          <p:txBody>
            <a:bodyPr wrap="square" lIns="0" tIns="0" rIns="0" bIns="0" rtlCol="0" anchor="t">
              <a:spAutoFit/>
            </a:bodyPr>
            <a:lstStyle/>
            <a:p>
              <a:pPr>
                <a:lnSpc>
                  <a:spcPts val="2844"/>
                </a:lnSpc>
              </a:pPr>
              <a:r>
                <a:rPr lang="en-US" sz="1850">
                  <a:solidFill>
                    <a:srgbClr val="000000"/>
                  </a:solidFill>
                  <a:latin typeface="Proxima Nova"/>
                </a:rPr>
                <a:t>How effective is a 1-time application of compost to</a:t>
              </a:r>
              <a:endParaRPr lang="en-US" sz="1883">
                <a:solidFill>
                  <a:srgbClr val="000000"/>
                </a:solidFill>
                <a:latin typeface="Proxima Nova"/>
              </a:endParaRPr>
            </a:p>
            <a:p>
              <a:pPr>
                <a:lnSpc>
                  <a:spcPts val="2844"/>
                </a:lnSpc>
              </a:pPr>
              <a:r>
                <a:rPr lang="en-US" sz="1850">
                  <a:solidFill>
                    <a:srgbClr val="000000"/>
                  </a:solidFill>
                  <a:latin typeface="Proxima Nova"/>
                </a:rPr>
                <a:t>increase soil organic matter and enhance plant growth compared to fertilizer? How appropriate is it for our region? </a:t>
              </a:r>
            </a:p>
            <a:p>
              <a:pPr>
                <a:lnSpc>
                  <a:spcPts val="2844"/>
                </a:lnSpc>
              </a:pPr>
              <a:endParaRPr lang="en-US" sz="1883">
                <a:solidFill>
                  <a:srgbClr val="000000"/>
                </a:solidFill>
                <a:latin typeface="Proxima Nova"/>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a:r>
              <a:rPr lang="en-US" sz="4700">
                <a:solidFill>
                  <a:srgbClr val="FFFFFF"/>
                </a:solidFill>
              </a:rPr>
              <a:t>H3</a:t>
            </a:r>
            <a:r>
              <a:rPr lang="en-US" sz="4700" cap="none">
                <a:solidFill>
                  <a:srgbClr val="FFFFFF"/>
                </a:solidFill>
              </a:rPr>
              <a:t>: Compost will </a:t>
            </a:r>
            <a:r>
              <a:rPr lang="en-US" sz="4700">
                <a:solidFill>
                  <a:srgbClr val="FFFFFF"/>
                </a:solidFill>
              </a:rPr>
              <a:t>increase SOC stocks</a:t>
            </a:r>
            <a:br>
              <a:rPr lang="en-US" sz="4700">
                <a:solidFill>
                  <a:srgbClr val="FFFFFF"/>
                </a:solidFill>
                <a:cs typeface="Calibri Light"/>
              </a:rPr>
            </a:br>
            <a:br>
              <a:rPr lang="en-US" sz="4700"/>
            </a:br>
            <a:r>
              <a:rPr lang="en-US" sz="2400" i="1">
                <a:solidFill>
                  <a:srgbClr val="FFFFFF"/>
                </a:solidFill>
                <a:cs typeface="Calibri Light"/>
              </a:rPr>
              <a:t>After accounting for compost carbon added, SOC stocks will increase with enhanced productivity inputs</a:t>
            </a:r>
            <a:endParaRPr lang="en-US" sz="2400" i="1" cap="none">
              <a:solidFill>
                <a:srgbClr val="FFFFFF"/>
              </a:solidFill>
              <a:cs typeface="Calibri Light"/>
            </a:endParaRPr>
          </a:p>
        </p:txBody>
      </p:sp>
    </p:spTree>
    <p:extLst>
      <p:ext uri="{BB962C8B-B14F-4D97-AF65-F5344CB8AC3E}">
        <p14:creationId xmlns:p14="http://schemas.microsoft.com/office/powerpoint/2010/main" val="258155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915FFC-32DD-7D04-0644-6D919E8FC672}"/>
              </a:ext>
            </a:extLst>
          </p:cNvPr>
          <p:cNvSpPr txBox="1">
            <a:spLocks/>
          </p:cNvSpPr>
          <p:nvPr/>
        </p:nvSpPr>
        <p:spPr>
          <a:xfrm>
            <a:off x="506988" y="530975"/>
            <a:ext cx="11769319" cy="1214568"/>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Proxima Nova" panose="020B0604020202020204" charset="0"/>
              </a:rPr>
              <a:t>A 1-time application of compost did not increase SOC Stocks. No difference among treatments.</a:t>
            </a:r>
          </a:p>
        </p:txBody>
      </p:sp>
      <p:pic>
        <p:nvPicPr>
          <p:cNvPr id="6" name="Picture 5" descr="A graph showing different colored boxes&#10;&#10;Description automatically generated">
            <a:extLst>
              <a:ext uri="{FF2B5EF4-FFF2-40B4-BE49-F238E27FC236}">
                <a16:creationId xmlns:a16="http://schemas.microsoft.com/office/drawing/2014/main" id="{7FE1110D-9DE7-E80B-7886-FBA16DF79C3A}"/>
              </a:ext>
            </a:extLst>
          </p:cNvPr>
          <p:cNvPicPr>
            <a:picLocks noChangeAspect="1"/>
          </p:cNvPicPr>
          <p:nvPr/>
        </p:nvPicPr>
        <p:blipFill rotWithShape="1">
          <a:blip r:embed="rId3"/>
          <a:srcRect r="-118" b="4430"/>
          <a:stretch/>
        </p:blipFill>
        <p:spPr>
          <a:xfrm>
            <a:off x="1254868" y="1745543"/>
            <a:ext cx="9193631" cy="5401093"/>
          </a:xfrm>
          <a:prstGeom prst="rect">
            <a:avLst/>
          </a:prstGeom>
        </p:spPr>
      </p:pic>
      <p:sp>
        <p:nvSpPr>
          <p:cNvPr id="5" name="TextBox 4">
            <a:extLst>
              <a:ext uri="{FF2B5EF4-FFF2-40B4-BE49-F238E27FC236}">
                <a16:creationId xmlns:a16="http://schemas.microsoft.com/office/drawing/2014/main" id="{22368818-9E3E-0647-1DCE-B3C5DB2F2E7D}"/>
              </a:ext>
            </a:extLst>
          </p:cNvPr>
          <p:cNvSpPr txBox="1"/>
          <p:nvPr/>
        </p:nvSpPr>
        <p:spPr>
          <a:xfrm>
            <a:off x="9036395" y="6820121"/>
            <a:ext cx="393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Light"/>
              </a:rPr>
              <a:t>Consistent results down</a:t>
            </a:r>
            <a:r>
              <a:rPr lang="en-US" sz="2000" baseline="0">
                <a:latin typeface="Calibri Light"/>
              </a:rPr>
              <a:t> to 50cm</a:t>
            </a:r>
            <a:r>
              <a:rPr lang="en-US" sz="2000">
                <a:latin typeface="Calibri Light"/>
              </a:rPr>
              <a:t>…</a:t>
            </a:r>
            <a:endParaRPr lang="en-US" sz="2000">
              <a:cs typeface="Calibri"/>
            </a:endParaRPr>
          </a:p>
        </p:txBody>
      </p:sp>
    </p:spTree>
    <p:extLst>
      <p:ext uri="{BB962C8B-B14F-4D97-AF65-F5344CB8AC3E}">
        <p14:creationId xmlns:p14="http://schemas.microsoft.com/office/powerpoint/2010/main" val="979490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different colored and black lines&#10;&#10;Description automatically generated">
            <a:extLst>
              <a:ext uri="{FF2B5EF4-FFF2-40B4-BE49-F238E27FC236}">
                <a16:creationId xmlns:a16="http://schemas.microsoft.com/office/drawing/2014/main" id="{91709321-F47E-1A42-774B-4641BD4865C4}"/>
              </a:ext>
            </a:extLst>
          </p:cNvPr>
          <p:cNvPicPr>
            <a:picLocks noChangeAspect="1"/>
          </p:cNvPicPr>
          <p:nvPr/>
        </p:nvPicPr>
        <p:blipFill>
          <a:blip r:embed="rId3"/>
          <a:stretch>
            <a:fillRect/>
          </a:stretch>
        </p:blipFill>
        <p:spPr>
          <a:xfrm>
            <a:off x="1657978" y="1449976"/>
            <a:ext cx="9094544" cy="5660255"/>
          </a:xfrm>
          <a:prstGeom prst="rect">
            <a:avLst/>
          </a:prstGeom>
        </p:spPr>
      </p:pic>
      <p:sp>
        <p:nvSpPr>
          <p:cNvPr id="6" name="Title 1">
            <a:extLst>
              <a:ext uri="{FF2B5EF4-FFF2-40B4-BE49-F238E27FC236}">
                <a16:creationId xmlns:a16="http://schemas.microsoft.com/office/drawing/2014/main" id="{3FE1C8B5-FFA5-6ACB-F83C-CE48F50A9600}"/>
              </a:ext>
            </a:extLst>
          </p:cNvPr>
          <p:cNvSpPr txBox="1">
            <a:spLocks/>
          </p:cNvSpPr>
          <p:nvPr/>
        </p:nvSpPr>
        <p:spPr>
          <a:xfrm>
            <a:off x="981325" y="738904"/>
            <a:ext cx="12899710" cy="142214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400" kern="1200">
                <a:solidFill>
                  <a:schemeClr val="tx1"/>
                </a:solidFill>
                <a:latin typeface="+mj-lt"/>
                <a:ea typeface="+mj-ea"/>
                <a:cs typeface="+mj-cs"/>
              </a:defRPr>
            </a:lvl1pPr>
          </a:lstStyle>
          <a:p>
            <a:pPr algn="l"/>
            <a:r>
              <a:rPr lang="en-US" sz="4000" dirty="0">
                <a:latin typeface="Proxima Nova" panose="020B0604020202020204" charset="0"/>
              </a:rPr>
              <a:t>No treatment effects on total nitrogen stocks.</a:t>
            </a:r>
            <a:endParaRPr lang="en-US" sz="4000" dirty="0">
              <a:latin typeface="Proxima Nova" panose="020B0604020202020204" charset="0"/>
              <a:cs typeface="Calibri Light"/>
            </a:endParaRPr>
          </a:p>
        </p:txBody>
      </p:sp>
      <p:sp>
        <p:nvSpPr>
          <p:cNvPr id="9" name="TextBox 8">
            <a:extLst>
              <a:ext uri="{FF2B5EF4-FFF2-40B4-BE49-F238E27FC236}">
                <a16:creationId xmlns:a16="http://schemas.microsoft.com/office/drawing/2014/main" id="{61736F70-9B0C-D807-9979-4C37CC5EDC24}"/>
              </a:ext>
            </a:extLst>
          </p:cNvPr>
          <p:cNvSpPr txBox="1"/>
          <p:nvPr/>
        </p:nvSpPr>
        <p:spPr>
          <a:xfrm>
            <a:off x="9036395" y="6820121"/>
            <a:ext cx="393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Light"/>
              </a:rPr>
              <a:t>Consistent results down</a:t>
            </a:r>
            <a:r>
              <a:rPr lang="en-US" sz="2000" baseline="0">
                <a:latin typeface="Calibri Light"/>
              </a:rPr>
              <a:t> to 50cm</a:t>
            </a:r>
            <a:r>
              <a:rPr lang="en-US" sz="2000">
                <a:latin typeface="Calibri Light"/>
              </a:rPr>
              <a:t>…</a:t>
            </a:r>
            <a:endParaRPr lang="en-US" sz="2000">
              <a:cs typeface="Calibri"/>
            </a:endParaRPr>
          </a:p>
        </p:txBody>
      </p:sp>
    </p:spTree>
    <p:extLst>
      <p:ext uri="{BB962C8B-B14F-4D97-AF65-F5344CB8AC3E}">
        <p14:creationId xmlns:p14="http://schemas.microsoft.com/office/powerpoint/2010/main" val="2436562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C042C-832C-084C-DDE2-241CE4DDE84B}"/>
              </a:ext>
            </a:extLst>
          </p:cNvPr>
          <p:cNvPicPr>
            <a:picLocks noChangeAspect="1"/>
          </p:cNvPicPr>
          <p:nvPr/>
        </p:nvPicPr>
        <p:blipFill rotWithShape="1">
          <a:blip r:embed="rId3"/>
          <a:srcRect r="126" b="4888"/>
          <a:stretch/>
        </p:blipFill>
        <p:spPr>
          <a:xfrm>
            <a:off x="964095" y="2213426"/>
            <a:ext cx="8176136" cy="4827386"/>
          </a:xfrm>
          <a:prstGeom prst="rect">
            <a:avLst/>
          </a:prstGeom>
        </p:spPr>
      </p:pic>
      <p:sp>
        <p:nvSpPr>
          <p:cNvPr id="7" name="Title 1">
            <a:extLst>
              <a:ext uri="{FF2B5EF4-FFF2-40B4-BE49-F238E27FC236}">
                <a16:creationId xmlns:a16="http://schemas.microsoft.com/office/drawing/2014/main" id="{AA91544E-92F7-4B73-48E3-6BDAF662AD7C}"/>
              </a:ext>
            </a:extLst>
          </p:cNvPr>
          <p:cNvSpPr txBox="1">
            <a:spLocks/>
          </p:cNvSpPr>
          <p:nvPr/>
        </p:nvSpPr>
        <p:spPr>
          <a:xfrm>
            <a:off x="901699" y="627930"/>
            <a:ext cx="11201401" cy="142214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400" kern="1200">
                <a:solidFill>
                  <a:schemeClr val="tx1"/>
                </a:solidFill>
                <a:latin typeface="+mj-lt"/>
                <a:ea typeface="+mj-ea"/>
                <a:cs typeface="+mj-cs"/>
              </a:defRPr>
            </a:lvl1pPr>
          </a:lstStyle>
          <a:p>
            <a:pPr algn="l"/>
            <a:r>
              <a:rPr lang="en-US" sz="3200" dirty="0">
                <a:latin typeface="Proxima Nova" panose="020B0604020202020204" charset="0"/>
              </a:rPr>
              <a:t>Inorganic Carbon Concentrations a significant component of Total Carbon, which can introduce variability into determining impacts on organic carbon.</a:t>
            </a:r>
          </a:p>
        </p:txBody>
      </p:sp>
      <p:sp>
        <p:nvSpPr>
          <p:cNvPr id="9" name="Title 1">
            <a:extLst>
              <a:ext uri="{FF2B5EF4-FFF2-40B4-BE49-F238E27FC236}">
                <a16:creationId xmlns:a16="http://schemas.microsoft.com/office/drawing/2014/main" id="{8B1F5228-87BA-4802-7DDD-A52E6C264818}"/>
              </a:ext>
            </a:extLst>
          </p:cNvPr>
          <p:cNvSpPr txBox="1">
            <a:spLocks/>
          </p:cNvSpPr>
          <p:nvPr/>
        </p:nvSpPr>
        <p:spPr>
          <a:xfrm>
            <a:off x="8323470" y="2315135"/>
            <a:ext cx="3717235" cy="500006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400" kern="1200">
                <a:solidFill>
                  <a:schemeClr val="tx1"/>
                </a:solidFill>
                <a:latin typeface="+mj-lt"/>
                <a:ea typeface="+mj-ea"/>
                <a:cs typeface="+mj-cs"/>
              </a:defRPr>
            </a:lvl1pPr>
          </a:lstStyle>
          <a:p>
            <a:r>
              <a:rPr lang="en-US" sz="3200" dirty="0"/>
              <a:t>~75% of total carbon at Fruita in Inorganic carbon.</a:t>
            </a:r>
            <a:endParaRPr lang="en-US" sz="3200" dirty="0">
              <a:cs typeface="Calibri Light"/>
            </a:endParaRPr>
          </a:p>
        </p:txBody>
      </p:sp>
    </p:spTree>
    <p:extLst>
      <p:ext uri="{BB962C8B-B14F-4D97-AF65-F5344CB8AC3E}">
        <p14:creationId xmlns:p14="http://schemas.microsoft.com/office/powerpoint/2010/main" val="2817790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different colored and black lines&#10;&#10;Description automatically generated">
            <a:extLst>
              <a:ext uri="{FF2B5EF4-FFF2-40B4-BE49-F238E27FC236}">
                <a16:creationId xmlns:a16="http://schemas.microsoft.com/office/drawing/2014/main" id="{8A6DCD14-BB7F-CC1C-349A-F7075ED72149}"/>
              </a:ext>
            </a:extLst>
          </p:cNvPr>
          <p:cNvPicPr>
            <a:picLocks noChangeAspect="1"/>
          </p:cNvPicPr>
          <p:nvPr/>
        </p:nvPicPr>
        <p:blipFill rotWithShape="1">
          <a:blip r:embed="rId3"/>
          <a:srcRect b="5411"/>
          <a:stretch/>
        </p:blipFill>
        <p:spPr>
          <a:xfrm>
            <a:off x="864704" y="1648413"/>
            <a:ext cx="9386712" cy="5490193"/>
          </a:xfrm>
          <a:prstGeom prst="rect">
            <a:avLst/>
          </a:prstGeom>
        </p:spPr>
      </p:pic>
      <p:sp>
        <p:nvSpPr>
          <p:cNvPr id="5" name="Title 4">
            <a:extLst>
              <a:ext uri="{FF2B5EF4-FFF2-40B4-BE49-F238E27FC236}">
                <a16:creationId xmlns:a16="http://schemas.microsoft.com/office/drawing/2014/main" id="{910D2AD4-751F-E419-EBD1-B23DA7D36D79}"/>
              </a:ext>
            </a:extLst>
          </p:cNvPr>
          <p:cNvSpPr>
            <a:spLocks noGrp="1"/>
          </p:cNvSpPr>
          <p:nvPr>
            <p:ph type="title"/>
          </p:nvPr>
        </p:nvSpPr>
        <p:spPr/>
        <p:txBody>
          <a:bodyPr/>
          <a:lstStyle/>
          <a:p>
            <a:r>
              <a:rPr lang="en-US" sz="4400" dirty="0">
                <a:latin typeface="Proxima Nova" panose="020B0604020202020204" charset="0"/>
              </a:rPr>
              <a:t>Compost did not increase soil salinity. </a:t>
            </a:r>
            <a:br>
              <a:rPr lang="en-US" sz="4400" dirty="0">
                <a:latin typeface="Proxima Nova" panose="020B0604020202020204" charset="0"/>
              </a:rPr>
            </a:br>
            <a:r>
              <a:rPr lang="en-US" sz="3200" dirty="0">
                <a:latin typeface="Proxima Nova" panose="020B0604020202020204" charset="0"/>
              </a:rPr>
              <a:t>(No treatment effects on soil salinity).</a:t>
            </a:r>
            <a:endParaRPr lang="en-US" sz="3200" dirty="0"/>
          </a:p>
        </p:txBody>
      </p:sp>
    </p:spTree>
    <p:extLst>
      <p:ext uri="{BB962C8B-B14F-4D97-AF65-F5344CB8AC3E}">
        <p14:creationId xmlns:p14="http://schemas.microsoft.com/office/powerpoint/2010/main" val="1790131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BAB8C6-3C90-DE31-3E32-B5409542AFCE}"/>
              </a:ext>
            </a:extLst>
          </p:cNvPr>
          <p:cNvSpPr txBox="1"/>
          <p:nvPr/>
        </p:nvSpPr>
        <p:spPr>
          <a:xfrm>
            <a:off x="894080" y="2047462"/>
            <a:ext cx="5278120" cy="459218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2000" dirty="0">
                <a:latin typeface="Proxima Nova"/>
              </a:rPr>
              <a:t>Carbon (TC, SIC, SOC)</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Nitrogen (NH4, NO3, TON)</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Phosphorus (Olsen P)</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POX-C (proxy for microbial/active carbon)</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Water holding capacity</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Beta-glucosidase (Microbial extracellular enzyme)</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PH</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Soil Respiration</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Water Stable Aggregates</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CEC (Cation Exchange Capacity)</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r>
              <a:rPr lang="en-US" sz="2000" dirty="0">
                <a:latin typeface="Proxima Nova"/>
              </a:rPr>
              <a:t>Salts</a:t>
            </a:r>
            <a:endParaRPr lang="en-US" sz="2000" dirty="0">
              <a:latin typeface="Proxima Nova"/>
              <a:cs typeface="Calibri"/>
            </a:endParaRPr>
          </a:p>
          <a:p>
            <a:pPr marL="285750" indent="-228600">
              <a:lnSpc>
                <a:spcPct val="90000"/>
              </a:lnSpc>
              <a:spcAft>
                <a:spcPts val="600"/>
              </a:spcAft>
              <a:buFont typeface="Arial" panose="020B0604020202020204" pitchFamily="34" charset="0"/>
              <a:buChar char="•"/>
            </a:pPr>
            <a:endParaRPr lang="en-US" sz="1400" dirty="0"/>
          </a:p>
        </p:txBody>
      </p:sp>
      <p:pic>
        <p:nvPicPr>
          <p:cNvPr id="5" name="Picture 4" descr="A diagram of soil health&#10;&#10;Description automatically generated">
            <a:extLst>
              <a:ext uri="{FF2B5EF4-FFF2-40B4-BE49-F238E27FC236}">
                <a16:creationId xmlns:a16="http://schemas.microsoft.com/office/drawing/2014/main" id="{3D57A2FF-F189-9CB3-1FA8-120608996CF7}"/>
              </a:ext>
            </a:extLst>
          </p:cNvPr>
          <p:cNvPicPr>
            <a:picLocks noChangeAspect="1"/>
          </p:cNvPicPr>
          <p:nvPr/>
        </p:nvPicPr>
        <p:blipFill>
          <a:blip r:embed="rId3"/>
          <a:stretch>
            <a:fillRect/>
          </a:stretch>
        </p:blipFill>
        <p:spPr>
          <a:xfrm>
            <a:off x="6594450" y="786832"/>
            <a:ext cx="5767078" cy="4874855"/>
          </a:xfrm>
          <a:prstGeom prst="rect">
            <a:avLst/>
          </a:prstGeom>
        </p:spPr>
      </p:pic>
      <p:sp>
        <p:nvSpPr>
          <p:cNvPr id="4" name="Title 3">
            <a:extLst>
              <a:ext uri="{FF2B5EF4-FFF2-40B4-BE49-F238E27FC236}">
                <a16:creationId xmlns:a16="http://schemas.microsoft.com/office/drawing/2014/main" id="{266CEDF0-E8FC-45A6-18BF-6ABC5719D038}"/>
              </a:ext>
            </a:extLst>
          </p:cNvPr>
          <p:cNvSpPr>
            <a:spLocks noGrp="1"/>
          </p:cNvSpPr>
          <p:nvPr>
            <p:ph type="title"/>
          </p:nvPr>
        </p:nvSpPr>
        <p:spPr/>
        <p:txBody>
          <a:bodyPr/>
          <a:lstStyle/>
          <a:p>
            <a:r>
              <a:rPr lang="en-US" sz="4400" dirty="0">
                <a:latin typeface="Proxima Nova" panose="020B0604020202020204" charset="0"/>
              </a:rPr>
              <a:t>No difference among treatments in soil</a:t>
            </a:r>
            <a:r>
              <a:rPr lang="en-US" sz="4400" kern="1200" dirty="0">
                <a:latin typeface="Proxima Nova" panose="020B0604020202020204" charset="0"/>
              </a:rPr>
              <a:t> health metrics analyzed...</a:t>
            </a:r>
            <a:endParaRPr lang="en-US" dirty="0"/>
          </a:p>
        </p:txBody>
      </p:sp>
    </p:spTree>
    <p:extLst>
      <p:ext uri="{BB962C8B-B14F-4D97-AF65-F5344CB8AC3E}">
        <p14:creationId xmlns:p14="http://schemas.microsoft.com/office/powerpoint/2010/main" val="3869146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a:r>
              <a:rPr lang="en-US" sz="4700">
                <a:solidFill>
                  <a:srgbClr val="FFFFFF"/>
                </a:solidFill>
              </a:rPr>
              <a:t>Why didn't we see significant treatment effects on soil health metrics</a:t>
            </a:r>
            <a:r>
              <a:rPr lang="en-US" sz="4700" cap="none">
                <a:solidFill>
                  <a:srgbClr val="FFFFFF"/>
                </a:solidFill>
              </a:rPr>
              <a:t>?</a:t>
            </a:r>
          </a:p>
        </p:txBody>
      </p:sp>
    </p:spTree>
    <p:extLst>
      <p:ext uri="{BB962C8B-B14F-4D97-AF65-F5344CB8AC3E}">
        <p14:creationId xmlns:p14="http://schemas.microsoft.com/office/powerpoint/2010/main" val="376298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A2ECBA-5C71-7649-8A15-50F08A74EB8C}"/>
              </a:ext>
            </a:extLst>
          </p:cNvPr>
          <p:cNvSpPr txBox="1"/>
          <p:nvPr/>
        </p:nvSpPr>
        <p:spPr>
          <a:xfrm>
            <a:off x="165997" y="1403515"/>
            <a:ext cx="4205127" cy="4621714"/>
          </a:xfrm>
          <a:prstGeom prst="rect">
            <a:avLst/>
          </a:prstGeom>
          <a:noFill/>
        </p:spPr>
        <p:txBody>
          <a:bodyPr wrap="square" lIns="91440" tIns="45720" rIns="91440" bIns="45720" rtlCol="0" anchor="t">
            <a:sp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2100">
                <a:latin typeface="Century Gothic"/>
              </a:rPr>
              <a:t>Nearly all compost N was organic...</a:t>
            </a:r>
          </a:p>
          <a:p>
            <a:endParaRPr lang="en-US" sz="2100">
              <a:latin typeface="Century Gothic"/>
            </a:endParaRPr>
          </a:p>
          <a:p>
            <a:pPr marL="975360" lvl="1" indent="-487680">
              <a:buFont typeface="Wingdings" pitchFamily="2" charset="2"/>
              <a:buChar char="Ø"/>
            </a:pPr>
            <a:r>
              <a:rPr lang="en-US" sz="2100">
                <a:latin typeface="Century Gothic"/>
              </a:rPr>
              <a:t>Inorganic N (ammonium and nitrate) available to plants</a:t>
            </a:r>
          </a:p>
          <a:p>
            <a:pPr marL="487680" lvl="1"/>
            <a:endParaRPr lang="en-US" sz="2100">
              <a:latin typeface="Century Gothic"/>
            </a:endParaRPr>
          </a:p>
          <a:p>
            <a:pPr marL="487680" lvl="1"/>
            <a:endParaRPr lang="en-US" sz="2100">
              <a:latin typeface="Century Gothic"/>
            </a:endParaRPr>
          </a:p>
          <a:p>
            <a:pPr marL="975360" lvl="1" indent="-487680">
              <a:buFont typeface="Wingdings" pitchFamily="2" charset="2"/>
              <a:buChar char="Ø"/>
            </a:pPr>
            <a:r>
              <a:rPr lang="en-US" sz="2100">
                <a:latin typeface="Century Gothic"/>
              </a:rPr>
              <a:t>Organic N needs active microbial decomposers</a:t>
            </a:r>
            <a:endParaRPr lang="en-US"/>
          </a:p>
          <a:p>
            <a:pPr marL="487680" lvl="1"/>
            <a:endParaRPr lang="en-US" sz="2100">
              <a:latin typeface="Century Gothic"/>
            </a:endParaRPr>
          </a:p>
          <a:p>
            <a:pPr marL="975360" lvl="1" indent="-487680">
              <a:buFont typeface="Wingdings" pitchFamily="2" charset="2"/>
              <a:buChar char="Ø"/>
            </a:pPr>
            <a:endParaRPr lang="en-US" sz="2133">
              <a:latin typeface="Century Gothic" panose="020B0502020202020204" pitchFamily="34" charset="0"/>
            </a:endParaRPr>
          </a:p>
        </p:txBody>
      </p:sp>
      <p:pic>
        <p:nvPicPr>
          <p:cNvPr id="3" name="Picture 2" descr="A screenshot of a graph&#10;&#10;Description automatically generated">
            <a:extLst>
              <a:ext uri="{FF2B5EF4-FFF2-40B4-BE49-F238E27FC236}">
                <a16:creationId xmlns:a16="http://schemas.microsoft.com/office/drawing/2014/main" id="{4CC2E0E6-FBB7-BEA9-7611-5E59D9FE8A52}"/>
              </a:ext>
            </a:extLst>
          </p:cNvPr>
          <p:cNvPicPr>
            <a:picLocks noChangeAspect="1"/>
          </p:cNvPicPr>
          <p:nvPr/>
        </p:nvPicPr>
        <p:blipFill>
          <a:blip r:embed="rId3"/>
          <a:stretch>
            <a:fillRect/>
          </a:stretch>
        </p:blipFill>
        <p:spPr>
          <a:xfrm>
            <a:off x="4680982" y="470628"/>
            <a:ext cx="8060308" cy="5813427"/>
          </a:xfrm>
          <a:prstGeom prst="rect">
            <a:avLst/>
          </a:prstGeom>
        </p:spPr>
      </p:pic>
      <p:sp>
        <p:nvSpPr>
          <p:cNvPr id="11" name="Rectangle 10">
            <a:extLst>
              <a:ext uri="{FF2B5EF4-FFF2-40B4-BE49-F238E27FC236}">
                <a16:creationId xmlns:a16="http://schemas.microsoft.com/office/drawing/2014/main" id="{40B788FB-6295-0D55-74B3-BBA2704FBCA9}"/>
              </a:ext>
            </a:extLst>
          </p:cNvPr>
          <p:cNvSpPr/>
          <p:nvPr/>
        </p:nvSpPr>
        <p:spPr>
          <a:xfrm>
            <a:off x="9172379" y="472847"/>
            <a:ext cx="1525473" cy="5795737"/>
          </a:xfrm>
          <a:prstGeom prst="rect">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91B587F4-B65D-9B44-6CC8-404654B8D88C}"/>
              </a:ext>
            </a:extLst>
          </p:cNvPr>
          <p:cNvSpPr txBox="1"/>
          <p:nvPr/>
        </p:nvSpPr>
        <p:spPr>
          <a:xfrm>
            <a:off x="109451" y="177895"/>
            <a:ext cx="67304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38135"/>
                </a:solidFill>
                <a:latin typeface="Vitesse 2"/>
                <a:cs typeface="Calibri"/>
              </a:rPr>
              <a:t>Inorganic vs Organic Nitrogen</a:t>
            </a:r>
          </a:p>
        </p:txBody>
      </p:sp>
      <p:sp>
        <p:nvSpPr>
          <p:cNvPr id="33" name="Rectangle 32">
            <a:extLst>
              <a:ext uri="{FF2B5EF4-FFF2-40B4-BE49-F238E27FC236}">
                <a16:creationId xmlns:a16="http://schemas.microsoft.com/office/drawing/2014/main" id="{DE333A67-81B1-75DE-36AD-C2D61EC2C3DF}"/>
              </a:ext>
            </a:extLst>
          </p:cNvPr>
          <p:cNvSpPr/>
          <p:nvPr/>
        </p:nvSpPr>
        <p:spPr>
          <a:xfrm>
            <a:off x="0" y="6386690"/>
            <a:ext cx="13035281" cy="928511"/>
          </a:xfrm>
          <a:prstGeom prst="rect">
            <a:avLst/>
          </a:prstGeom>
          <a:gradFill>
            <a:gsLst>
              <a:gs pos="44000">
                <a:srgbClr val="135634"/>
              </a:gs>
              <a:gs pos="100000">
                <a:srgbClr val="1B5743"/>
              </a:gs>
            </a:gsLst>
            <a:lin ang="5400000" scaled="0"/>
          </a:gradFill>
          <a:ln>
            <a:solidFill>
              <a:srgbClr val="0B410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pic>
        <p:nvPicPr>
          <p:cNvPr id="35" name="Picture 3" descr="A black and white sign with white text&#10;&#10;Description automatically generated">
            <a:extLst>
              <a:ext uri="{FF2B5EF4-FFF2-40B4-BE49-F238E27FC236}">
                <a16:creationId xmlns:a16="http://schemas.microsoft.com/office/drawing/2014/main" id="{4E8DE176-0C81-ED35-7BA2-A4EB2F9D3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533704"/>
            <a:ext cx="5621867"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descr="A picture containing drawing&#10;&#10;Description automatically generated">
            <a:extLst>
              <a:ext uri="{FF2B5EF4-FFF2-40B4-BE49-F238E27FC236}">
                <a16:creationId xmlns:a16="http://schemas.microsoft.com/office/drawing/2014/main" id="{B3FDADC0-D73A-69AB-A792-3582B9B391CD}"/>
              </a:ext>
            </a:extLst>
          </p:cNvPr>
          <p:cNvPicPr>
            <a:picLocks noChangeAspect="1"/>
          </p:cNvPicPr>
          <p:nvPr/>
        </p:nvPicPr>
        <p:blipFill>
          <a:blip r:embed="rId5"/>
          <a:stretch>
            <a:fillRect/>
          </a:stretch>
        </p:blipFill>
        <p:spPr>
          <a:xfrm>
            <a:off x="8802096" y="6411153"/>
            <a:ext cx="4051218" cy="898902"/>
          </a:xfrm>
          <a:prstGeom prst="rect">
            <a:avLst/>
          </a:prstGeom>
        </p:spPr>
      </p:pic>
    </p:spTree>
    <p:extLst>
      <p:ext uri="{BB962C8B-B14F-4D97-AF65-F5344CB8AC3E}">
        <p14:creationId xmlns:p14="http://schemas.microsoft.com/office/powerpoint/2010/main" val="215746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60CDB-C3FD-6DF1-4511-786C0447F75C}"/>
              </a:ext>
            </a:extLst>
          </p:cNvPr>
          <p:cNvPicPr>
            <a:picLocks noChangeAspect="1"/>
          </p:cNvPicPr>
          <p:nvPr/>
        </p:nvPicPr>
        <p:blipFill>
          <a:blip r:embed="rId3"/>
          <a:stretch>
            <a:fillRect/>
          </a:stretch>
        </p:blipFill>
        <p:spPr>
          <a:xfrm>
            <a:off x="342468" y="3719053"/>
            <a:ext cx="5813777" cy="3003720"/>
          </a:xfrm>
          <a:prstGeom prst="rect">
            <a:avLst/>
          </a:prstGeom>
        </p:spPr>
      </p:pic>
      <p:pic>
        <p:nvPicPr>
          <p:cNvPr id="4" name="Picture 3" descr="A group of different colors of rocks&#10;&#10;Description automatically generated">
            <a:extLst>
              <a:ext uri="{FF2B5EF4-FFF2-40B4-BE49-F238E27FC236}">
                <a16:creationId xmlns:a16="http://schemas.microsoft.com/office/drawing/2014/main" id="{27F188E9-2DC3-3E44-BA5B-65F2808D0DE1}"/>
              </a:ext>
            </a:extLst>
          </p:cNvPr>
          <p:cNvPicPr>
            <a:picLocks noChangeAspect="1"/>
          </p:cNvPicPr>
          <p:nvPr/>
        </p:nvPicPr>
        <p:blipFill>
          <a:blip r:embed="rId4"/>
          <a:stretch>
            <a:fillRect/>
          </a:stretch>
        </p:blipFill>
        <p:spPr>
          <a:xfrm>
            <a:off x="8098054" y="468568"/>
            <a:ext cx="4021449" cy="3368718"/>
          </a:xfrm>
          <a:prstGeom prst="rect">
            <a:avLst/>
          </a:prstGeom>
        </p:spPr>
      </p:pic>
      <p:pic>
        <p:nvPicPr>
          <p:cNvPr id="5" name="Picture 4" descr="A black background with orange letters&#10;&#10;Description automatically generated">
            <a:extLst>
              <a:ext uri="{FF2B5EF4-FFF2-40B4-BE49-F238E27FC236}">
                <a16:creationId xmlns:a16="http://schemas.microsoft.com/office/drawing/2014/main" id="{10F00517-2B16-6C30-072C-3C153D941653}"/>
              </a:ext>
            </a:extLst>
          </p:cNvPr>
          <p:cNvPicPr>
            <a:picLocks noChangeAspect="1"/>
          </p:cNvPicPr>
          <p:nvPr/>
        </p:nvPicPr>
        <p:blipFill>
          <a:blip r:embed="rId5"/>
          <a:stretch>
            <a:fillRect/>
          </a:stretch>
        </p:blipFill>
        <p:spPr>
          <a:xfrm>
            <a:off x="-232497" y="1566710"/>
            <a:ext cx="8071555" cy="872162"/>
          </a:xfrm>
          <a:prstGeom prst="rect">
            <a:avLst/>
          </a:prstGeom>
        </p:spPr>
      </p:pic>
      <p:pic>
        <p:nvPicPr>
          <p:cNvPr id="6" name="Picture 5" descr="A black background with orange letters&#10;&#10;Description automatically generated">
            <a:extLst>
              <a:ext uri="{FF2B5EF4-FFF2-40B4-BE49-F238E27FC236}">
                <a16:creationId xmlns:a16="http://schemas.microsoft.com/office/drawing/2014/main" id="{8272D9BF-F75D-BEDB-62A8-52BC4C59E996}"/>
              </a:ext>
            </a:extLst>
          </p:cNvPr>
          <p:cNvPicPr>
            <a:picLocks noChangeAspect="1"/>
          </p:cNvPicPr>
          <p:nvPr/>
        </p:nvPicPr>
        <p:blipFill>
          <a:blip r:embed="rId6"/>
          <a:stretch>
            <a:fillRect/>
          </a:stretch>
        </p:blipFill>
        <p:spPr>
          <a:xfrm>
            <a:off x="6197750" y="4697742"/>
            <a:ext cx="6610698" cy="943074"/>
          </a:xfrm>
          <a:prstGeom prst="rect">
            <a:avLst/>
          </a:prstGeom>
        </p:spPr>
      </p:pic>
      <p:sp>
        <p:nvSpPr>
          <p:cNvPr id="8" name="TextBox 7">
            <a:extLst>
              <a:ext uri="{FF2B5EF4-FFF2-40B4-BE49-F238E27FC236}">
                <a16:creationId xmlns:a16="http://schemas.microsoft.com/office/drawing/2014/main" id="{2A15D009-E713-20F8-A05F-8917C81BE6B0}"/>
              </a:ext>
            </a:extLst>
          </p:cNvPr>
          <p:cNvSpPr txBox="1"/>
          <p:nvPr/>
        </p:nvSpPr>
        <p:spPr>
          <a:xfrm>
            <a:off x="249381" y="235526"/>
            <a:ext cx="828371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2">
                    <a:lumMod val="90000"/>
                  </a:schemeClr>
                </a:solidFill>
                <a:latin typeface="Vitesse 2"/>
                <a:ea typeface="Source Sans Pro"/>
                <a:cs typeface="Calibri"/>
              </a:rPr>
              <a:t>Measurement Challenges</a:t>
            </a:r>
          </a:p>
        </p:txBody>
      </p:sp>
    </p:spTree>
    <p:extLst>
      <p:ext uri="{BB962C8B-B14F-4D97-AF65-F5344CB8AC3E}">
        <p14:creationId xmlns:p14="http://schemas.microsoft.com/office/powerpoint/2010/main" val="3797684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grpSp>
        <p:nvGrpSpPr>
          <p:cNvPr id="3" name="Group 3"/>
          <p:cNvGrpSpPr>
            <a:grpSpLocks noChangeAspect="1"/>
          </p:cNvGrpSpPr>
          <p:nvPr/>
        </p:nvGrpSpPr>
        <p:grpSpPr>
          <a:xfrm>
            <a:off x="1057135" y="3551499"/>
            <a:ext cx="5750089" cy="3234384"/>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en-US"/>
            </a:p>
          </p:txBody>
        </p:sp>
      </p:grpSp>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50">
                <a:solidFill>
                  <a:srgbClr val="000000"/>
                </a:solidFill>
                <a:latin typeface="Vitesse 2"/>
              </a:rPr>
              <a:t>Goal 2</a:t>
            </a:r>
            <a:endParaRPr lang="en-US" sz="4567">
              <a:solidFill>
                <a:srgbClr val="000000"/>
              </a:solidFill>
              <a:latin typeface="Vitesse 2"/>
            </a:endParaRP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1057134" y="2316757"/>
            <a:ext cx="5737017" cy="1079655"/>
          </a:xfrm>
          <a:prstGeom prst="rect">
            <a:avLst/>
          </a:prstGeom>
        </p:spPr>
        <p:txBody>
          <a:bodyPr wrap="square" lIns="0" tIns="0" rIns="0" bIns="0" rtlCol="0" anchor="t">
            <a:spAutoFit/>
          </a:bodyPr>
          <a:lstStyle/>
          <a:p>
            <a:pPr>
              <a:lnSpc>
                <a:spcPts val="2762"/>
              </a:lnSpc>
            </a:pPr>
            <a:r>
              <a:rPr lang="en-US" sz="2450" dirty="0">
                <a:solidFill>
                  <a:srgbClr val="59595B"/>
                </a:solidFill>
                <a:latin typeface="Proxima Nova"/>
              </a:rPr>
              <a:t>Compost treatment did not lead to increases in productivity or SOC stocks</a:t>
            </a:r>
          </a:p>
          <a:p>
            <a:pPr>
              <a:lnSpc>
                <a:spcPts val="2762"/>
              </a:lnSpc>
            </a:pPr>
            <a:endParaRPr lang="en-US" sz="2450" dirty="0">
              <a:solidFill>
                <a:srgbClr val="59595B"/>
              </a:solidFill>
              <a:latin typeface="Proxima Nova"/>
            </a:endParaRPr>
          </a:p>
        </p:txBody>
      </p:sp>
      <p:sp>
        <p:nvSpPr>
          <p:cNvPr id="18" name="TextBox 18"/>
          <p:cNvSpPr txBox="1"/>
          <p:nvPr/>
        </p:nvSpPr>
        <p:spPr>
          <a:xfrm>
            <a:off x="6877744" y="1662164"/>
            <a:ext cx="776993" cy="327205"/>
          </a:xfrm>
          <a:prstGeom prst="rect">
            <a:avLst/>
          </a:prstGeom>
        </p:spPr>
        <p:txBody>
          <a:bodyPr lIns="0" tIns="0" rIns="0" bIns="0" rtlCol="0" anchor="t">
            <a:spAutoFit/>
          </a:bodyPr>
          <a:lstStyle/>
          <a:p>
            <a:pPr algn="ctr">
              <a:lnSpc>
                <a:spcPts val="2432"/>
              </a:lnSpc>
            </a:pPr>
            <a:r>
              <a:rPr lang="en-US" sz="2550">
                <a:solidFill>
                  <a:srgbClr val="FFFFFF"/>
                </a:solidFill>
                <a:latin typeface="Proxima Nova"/>
              </a:rPr>
              <a:t>02</a:t>
            </a:r>
            <a:endParaRPr lang="en-US" sz="2560">
              <a:solidFill>
                <a:srgbClr val="FFFFFF"/>
              </a:solidFill>
              <a:latin typeface="Proxima Nova"/>
            </a:endParaRP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7908767" y="1562684"/>
            <a:ext cx="4253986" cy="3991927"/>
          </a:xfrm>
          <a:prstGeom prst="rect">
            <a:avLst/>
          </a:prstGeom>
        </p:spPr>
        <p:txBody>
          <a:bodyPr wrap="square" lIns="0" tIns="0" rIns="0" bIns="0" rtlCol="0" anchor="t">
            <a:spAutoFit/>
          </a:bodyPr>
          <a:lstStyle/>
          <a:p>
            <a:pPr>
              <a:lnSpc>
                <a:spcPts val="2424"/>
              </a:lnSpc>
            </a:pPr>
            <a:r>
              <a:rPr lang="en-US" b="1" dirty="0">
                <a:latin typeface="Proxima Nova"/>
              </a:rPr>
              <a:t>Summary</a:t>
            </a:r>
          </a:p>
          <a:p>
            <a:pPr>
              <a:lnSpc>
                <a:spcPts val="2424"/>
              </a:lnSpc>
            </a:pPr>
            <a:endParaRPr lang="en-US" dirty="0">
              <a:latin typeface="Proxima Nova"/>
            </a:endParaRPr>
          </a:p>
          <a:p>
            <a:pPr marL="342900" indent="-342900">
              <a:lnSpc>
                <a:spcPts val="2424"/>
              </a:lnSpc>
              <a:buFont typeface="Arial" panose="020B0604020202020204" pitchFamily="34" charset="0"/>
              <a:buChar char="•"/>
            </a:pPr>
            <a:r>
              <a:rPr lang="en-US" dirty="0">
                <a:latin typeface="Proxima Nova"/>
              </a:rPr>
              <a:t>Fertilized plots in Yr2 were significantly more productive than non fertilized, but no effect on SOC.</a:t>
            </a:r>
          </a:p>
          <a:p>
            <a:pPr marL="342900" indent="-342900">
              <a:lnSpc>
                <a:spcPts val="2424"/>
              </a:lnSpc>
              <a:buFont typeface="Arial" panose="020B0604020202020204" pitchFamily="34" charset="0"/>
              <a:buChar char="•"/>
            </a:pPr>
            <a:endParaRPr lang="en-US" dirty="0">
              <a:latin typeface="Proxima Nova"/>
            </a:endParaRPr>
          </a:p>
          <a:p>
            <a:pPr marL="342900" indent="-342900">
              <a:lnSpc>
                <a:spcPts val="2424"/>
              </a:lnSpc>
              <a:buFont typeface="Arial" panose="020B0604020202020204" pitchFamily="34" charset="0"/>
              <a:buChar char="•"/>
            </a:pPr>
            <a:r>
              <a:rPr lang="en-US" dirty="0">
                <a:latin typeface="Proxima Nova"/>
              </a:rPr>
              <a:t>No detrimental effect of compost on SOC stocks</a:t>
            </a:r>
          </a:p>
          <a:p>
            <a:pPr>
              <a:lnSpc>
                <a:spcPts val="2424"/>
              </a:lnSpc>
            </a:pPr>
            <a:endParaRPr lang="en-US" dirty="0">
              <a:latin typeface="Proxima Nova"/>
            </a:endParaRPr>
          </a:p>
          <a:p>
            <a:pPr marL="342900" indent="-342900">
              <a:lnSpc>
                <a:spcPts val="2424"/>
              </a:lnSpc>
              <a:buFont typeface="Arial" panose="020B0604020202020204" pitchFamily="34" charset="0"/>
              <a:buChar char="•"/>
            </a:pPr>
            <a:r>
              <a:rPr lang="en-US" dirty="0">
                <a:latin typeface="Proxima Nova"/>
              </a:rPr>
              <a:t>Inherent heterogeneity and slow SOC accrual rates can prohibit detecting incremental change in short term</a:t>
            </a:r>
          </a:p>
          <a:p>
            <a:pPr marL="342900" indent="-342900">
              <a:lnSpc>
                <a:spcPts val="2424"/>
              </a:lnSpc>
              <a:buFont typeface="Arial" panose="020B0604020202020204" pitchFamily="34" charset="0"/>
              <a:buChar char="•"/>
            </a:pPr>
            <a:endParaRPr lang="en-US" dirty="0">
              <a:latin typeface="Proxima Nova"/>
            </a:endParaRP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Tree>
    <p:extLst>
      <p:ext uri="{BB962C8B-B14F-4D97-AF65-F5344CB8AC3E}">
        <p14:creationId xmlns:p14="http://schemas.microsoft.com/office/powerpoint/2010/main" val="60414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sp>
        <p:nvSpPr>
          <p:cNvPr id="4" name="Freeform 4"/>
          <p:cNvSpPr/>
          <p:nvPr/>
        </p:nvSpPr>
        <p:spPr>
          <a:xfrm>
            <a:off x="1055401" y="3233274"/>
            <a:ext cx="4442988" cy="2846029"/>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6673" b="-16673"/>
            </a:stretch>
          </a:blipFill>
        </p:spPr>
        <p:txBody>
          <a:bodyPr/>
          <a:lstStyle/>
          <a:p>
            <a:endParaRPr lang="en-US"/>
          </a:p>
        </p:txBody>
      </p:sp>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Project Goals</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8177" y="3244274"/>
            <a:ext cx="774697" cy="778169"/>
            <a:chOff x="5258177" y="3244274"/>
            <a:chExt cx="774697" cy="778169"/>
          </a:xfrm>
        </p:grpSpPr>
        <p:grpSp>
          <p:nvGrpSpPr>
            <p:cNvPr id="6" name="Group 6"/>
            <p:cNvGrpSpPr/>
            <p:nvPr/>
          </p:nvGrpSpPr>
          <p:grpSpPr>
            <a:xfrm>
              <a:off x="5258177" y="3244274"/>
              <a:ext cx="774697" cy="778169"/>
              <a:chOff x="14167" y="0"/>
              <a:chExt cx="6321665"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677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7182361" y="1416151"/>
            <a:ext cx="3702885" cy="1081130"/>
          </a:xfrm>
          <a:prstGeom prst="rect">
            <a:avLst/>
          </a:prstGeom>
        </p:spPr>
        <p:txBody>
          <a:bodyPr lIns="0" tIns="0" rIns="0" bIns="0" rtlCol="0" anchor="t">
            <a:spAutoFit/>
          </a:bodyPr>
          <a:lstStyle/>
          <a:p>
            <a:pPr>
              <a:lnSpc>
                <a:spcPts val="2762"/>
              </a:lnSpc>
            </a:pPr>
            <a:r>
              <a:rPr lang="en-US" sz="2489" dirty="0">
                <a:solidFill>
                  <a:srgbClr val="59595B"/>
                </a:solidFill>
                <a:latin typeface="Proxima Nova"/>
              </a:rPr>
              <a:t>Test the efficacy of a 1-time compost application to..</a:t>
            </a:r>
          </a:p>
        </p:txBody>
      </p:sp>
      <p:grpSp>
        <p:nvGrpSpPr>
          <p:cNvPr id="10" name="Group 10"/>
          <p:cNvGrpSpPr/>
          <p:nvPr/>
        </p:nvGrpSpPr>
        <p:grpSpPr>
          <a:xfrm>
            <a:off x="7023502" y="5064089"/>
            <a:ext cx="776993" cy="77699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2" name="TextBox 12"/>
          <p:cNvSpPr txBox="1"/>
          <p:nvPr/>
        </p:nvSpPr>
        <p:spPr>
          <a:xfrm>
            <a:off x="8006193" y="5355459"/>
            <a:ext cx="2571566" cy="620876"/>
          </a:xfrm>
          <a:prstGeom prst="rect">
            <a:avLst/>
          </a:prstGeom>
        </p:spPr>
        <p:txBody>
          <a:bodyPr lIns="0" tIns="0" rIns="0" bIns="0" rtlCol="0" anchor="t">
            <a:spAutoFit/>
          </a:bodyPr>
          <a:lstStyle/>
          <a:p>
            <a:pPr>
              <a:lnSpc>
                <a:spcPts val="2424"/>
              </a:lnSpc>
            </a:pPr>
            <a:r>
              <a:rPr lang="en-US" sz="2184" dirty="0">
                <a:solidFill>
                  <a:srgbClr val="59595B"/>
                </a:solidFill>
                <a:latin typeface="Proxima Nova"/>
              </a:rPr>
              <a:t>To alter species composition.</a:t>
            </a:r>
          </a:p>
        </p:txBody>
      </p:sp>
      <p:grpSp>
        <p:nvGrpSpPr>
          <p:cNvPr id="13" name="Group 13"/>
          <p:cNvGrpSpPr/>
          <p:nvPr/>
        </p:nvGrpSpPr>
        <p:grpSpPr>
          <a:xfrm>
            <a:off x="7023502" y="3850746"/>
            <a:ext cx="776993" cy="77699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5" name="TextBox 15"/>
          <p:cNvSpPr txBox="1"/>
          <p:nvPr/>
        </p:nvSpPr>
        <p:spPr>
          <a:xfrm>
            <a:off x="8006193" y="3825761"/>
            <a:ext cx="2571566" cy="928652"/>
          </a:xfrm>
          <a:prstGeom prst="rect">
            <a:avLst/>
          </a:prstGeom>
        </p:spPr>
        <p:txBody>
          <a:bodyPr lIns="0" tIns="0" rIns="0" bIns="0" rtlCol="0" anchor="t">
            <a:spAutoFit/>
          </a:bodyPr>
          <a:lstStyle/>
          <a:p>
            <a:pPr>
              <a:lnSpc>
                <a:spcPts val="2424"/>
              </a:lnSpc>
            </a:pPr>
            <a:r>
              <a:rPr lang="en-US" sz="2184" dirty="0">
                <a:solidFill>
                  <a:srgbClr val="59595B"/>
                </a:solidFill>
                <a:latin typeface="Proxima Nova"/>
              </a:rPr>
              <a:t>To sequester carbon and increase soil organic matter.</a:t>
            </a:r>
          </a:p>
        </p:txBody>
      </p:sp>
      <p:grpSp>
        <p:nvGrpSpPr>
          <p:cNvPr id="16" name="Group 16"/>
          <p:cNvGrpSpPr/>
          <p:nvPr/>
        </p:nvGrpSpPr>
        <p:grpSpPr>
          <a:xfrm>
            <a:off x="7023502" y="2664465"/>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7023502" y="2917069"/>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19" name="TextBox 19"/>
          <p:cNvSpPr txBox="1"/>
          <p:nvPr/>
        </p:nvSpPr>
        <p:spPr>
          <a:xfrm>
            <a:off x="7023502" y="4103350"/>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02</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8006193" y="2735390"/>
            <a:ext cx="2571566" cy="620876"/>
          </a:xfrm>
          <a:prstGeom prst="rect">
            <a:avLst/>
          </a:prstGeom>
        </p:spPr>
        <p:txBody>
          <a:bodyPr lIns="0" tIns="0" rIns="0" bIns="0" rtlCol="0" anchor="t">
            <a:spAutoFit/>
          </a:bodyPr>
          <a:lstStyle/>
          <a:p>
            <a:pPr>
              <a:lnSpc>
                <a:spcPts val="2424"/>
              </a:lnSpc>
            </a:pPr>
            <a:r>
              <a:rPr lang="en-US" sz="2184" dirty="0">
                <a:solidFill>
                  <a:srgbClr val="59595B"/>
                </a:solidFill>
                <a:latin typeface="Proxima Nova"/>
              </a:rPr>
              <a:t>Increase grass productivity.</a:t>
            </a: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
        <p:nvSpPr>
          <p:cNvPr id="24" name="TextBox 24"/>
          <p:cNvSpPr txBox="1"/>
          <p:nvPr/>
        </p:nvSpPr>
        <p:spPr>
          <a:xfrm>
            <a:off x="8006193" y="3330656"/>
            <a:ext cx="2571566" cy="208647"/>
          </a:xfrm>
          <a:prstGeom prst="rect">
            <a:avLst/>
          </a:prstGeom>
        </p:spPr>
        <p:txBody>
          <a:bodyPr lIns="0" tIns="0" rIns="0" bIns="0" rtlCol="0" anchor="t">
            <a:spAutoFit/>
          </a:bodyPr>
          <a:lstStyle/>
          <a:p>
            <a:pPr algn="ctr">
              <a:lnSpc>
                <a:spcPts val="1679"/>
              </a:lnSpc>
            </a:pPr>
            <a:r>
              <a:rPr lang="en-US" sz="1200" dirty="0">
                <a:solidFill>
                  <a:srgbClr val="000000"/>
                </a:solidFill>
                <a:latin typeface="Proxima Nova"/>
              </a:rPr>
              <a:t>Collected 2021, 2022, 2023</a:t>
            </a:r>
          </a:p>
        </p:txBody>
      </p:sp>
      <p:sp>
        <p:nvSpPr>
          <p:cNvPr id="25" name="TextBox 25"/>
          <p:cNvSpPr txBox="1"/>
          <p:nvPr/>
        </p:nvSpPr>
        <p:spPr>
          <a:xfrm>
            <a:off x="8006193" y="4725226"/>
            <a:ext cx="2571566" cy="208647"/>
          </a:xfrm>
          <a:prstGeom prst="rect">
            <a:avLst/>
          </a:prstGeom>
        </p:spPr>
        <p:txBody>
          <a:bodyPr lIns="0" tIns="0" rIns="0" bIns="0" rtlCol="0" anchor="t">
            <a:spAutoFit/>
          </a:bodyPr>
          <a:lstStyle/>
          <a:p>
            <a:pPr algn="ctr">
              <a:lnSpc>
                <a:spcPts val="1679"/>
              </a:lnSpc>
            </a:pPr>
            <a:r>
              <a:rPr lang="en-US" sz="1200" dirty="0">
                <a:solidFill>
                  <a:srgbClr val="000000"/>
                </a:solidFill>
                <a:latin typeface="Proxima Nova"/>
              </a:rPr>
              <a:t>Collected 2022 &amp; 2023</a:t>
            </a:r>
          </a:p>
        </p:txBody>
      </p:sp>
      <p:sp>
        <p:nvSpPr>
          <p:cNvPr id="26" name="TextBox 26"/>
          <p:cNvSpPr txBox="1"/>
          <p:nvPr/>
        </p:nvSpPr>
        <p:spPr>
          <a:xfrm>
            <a:off x="8006193" y="5950725"/>
            <a:ext cx="2571566" cy="208647"/>
          </a:xfrm>
          <a:prstGeom prst="rect">
            <a:avLst/>
          </a:prstGeom>
        </p:spPr>
        <p:txBody>
          <a:bodyPr lIns="0" tIns="0" rIns="0" bIns="0" rtlCol="0" anchor="t">
            <a:spAutoFit/>
          </a:bodyPr>
          <a:lstStyle/>
          <a:p>
            <a:pPr algn="ctr">
              <a:lnSpc>
                <a:spcPts val="1679"/>
              </a:lnSpc>
            </a:pPr>
            <a:r>
              <a:rPr lang="en-US" sz="1200" dirty="0">
                <a:solidFill>
                  <a:srgbClr val="000000"/>
                </a:solidFill>
                <a:latin typeface="Proxima Nova"/>
              </a:rPr>
              <a:t>Collected 2021 &amp; 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couple of people in a field&#10;&#10;Description automatically generated">
            <a:extLst>
              <a:ext uri="{FF2B5EF4-FFF2-40B4-BE49-F238E27FC236}">
                <a16:creationId xmlns:a16="http://schemas.microsoft.com/office/drawing/2014/main" id="{3BAD7C90-395E-3959-9763-4BAD34AA87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6" t="10075" r="13809" b="22848"/>
          <a:stretch/>
        </p:blipFill>
        <p:spPr>
          <a:xfrm>
            <a:off x="815349" y="3539303"/>
            <a:ext cx="5687051" cy="3292491"/>
          </a:xfrm>
          <a:prstGeom prst="rect">
            <a:avLst/>
          </a:prstGeom>
        </p:spPr>
      </p:pic>
      <p:pic>
        <p:nvPicPr>
          <p:cNvPr id="2" name="Picture 2"/>
          <p:cNvPicPr>
            <a:picLocks noChangeAspect="1"/>
          </p:cNvPicPr>
          <p:nvPr/>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827" y="4103350"/>
            <a:ext cx="3804685" cy="4502586"/>
          </a:xfrm>
          <a:prstGeom prst="rect">
            <a:avLst/>
          </a:prstGeom>
        </p:spPr>
      </p:pic>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Project Goals</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7182361" y="1416151"/>
            <a:ext cx="3702885" cy="1081130"/>
          </a:xfrm>
          <a:prstGeom prst="rect">
            <a:avLst/>
          </a:prstGeom>
        </p:spPr>
        <p:txBody>
          <a:bodyPr lIns="0" tIns="0" rIns="0" bIns="0" rtlCol="0" anchor="t">
            <a:spAutoFit/>
          </a:bodyPr>
          <a:lstStyle/>
          <a:p>
            <a:pPr>
              <a:lnSpc>
                <a:spcPts val="2762"/>
              </a:lnSpc>
            </a:pPr>
            <a:r>
              <a:rPr lang="en-US" sz="2489">
                <a:solidFill>
                  <a:srgbClr val="59595B"/>
                </a:solidFill>
                <a:latin typeface="Proxima Nova"/>
              </a:rPr>
              <a:t>Test the efficacy of a 1-time compost application to..</a:t>
            </a:r>
          </a:p>
        </p:txBody>
      </p:sp>
      <p:grpSp>
        <p:nvGrpSpPr>
          <p:cNvPr id="10" name="Group 10"/>
          <p:cNvGrpSpPr/>
          <p:nvPr/>
        </p:nvGrpSpPr>
        <p:grpSpPr>
          <a:xfrm>
            <a:off x="7023502" y="5064089"/>
            <a:ext cx="776993" cy="77699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2" name="TextBox 12"/>
          <p:cNvSpPr txBox="1"/>
          <p:nvPr/>
        </p:nvSpPr>
        <p:spPr>
          <a:xfrm>
            <a:off x="8006193" y="5355459"/>
            <a:ext cx="2571566" cy="620876"/>
          </a:xfrm>
          <a:prstGeom prst="rect">
            <a:avLst/>
          </a:prstGeom>
        </p:spPr>
        <p:txBody>
          <a:bodyPr lIns="0" tIns="0" rIns="0" bIns="0" rtlCol="0" anchor="t">
            <a:spAutoFit/>
          </a:bodyPr>
          <a:lstStyle/>
          <a:p>
            <a:pPr>
              <a:lnSpc>
                <a:spcPts val="2424"/>
              </a:lnSpc>
            </a:pPr>
            <a:r>
              <a:rPr lang="en-US" sz="2184">
                <a:latin typeface="Proxima Nova"/>
              </a:rPr>
              <a:t>To alter species composition.</a:t>
            </a:r>
          </a:p>
        </p:txBody>
      </p:sp>
      <p:grpSp>
        <p:nvGrpSpPr>
          <p:cNvPr id="13" name="Group 13"/>
          <p:cNvGrpSpPr/>
          <p:nvPr/>
        </p:nvGrpSpPr>
        <p:grpSpPr>
          <a:xfrm>
            <a:off x="7023502" y="3850746"/>
            <a:ext cx="776993" cy="77699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5" name="TextBox 15"/>
          <p:cNvSpPr txBox="1"/>
          <p:nvPr/>
        </p:nvSpPr>
        <p:spPr>
          <a:xfrm>
            <a:off x="8006193" y="3825761"/>
            <a:ext cx="2571566" cy="928652"/>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To sequester carbon and increase soil organic matter.</a:t>
            </a:r>
          </a:p>
        </p:txBody>
      </p:sp>
      <p:grpSp>
        <p:nvGrpSpPr>
          <p:cNvPr id="16" name="Group 16"/>
          <p:cNvGrpSpPr/>
          <p:nvPr/>
        </p:nvGrpSpPr>
        <p:grpSpPr>
          <a:xfrm>
            <a:off x="7023502" y="2664465"/>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7023502" y="2917069"/>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19" name="TextBox 19"/>
          <p:cNvSpPr txBox="1"/>
          <p:nvPr/>
        </p:nvSpPr>
        <p:spPr>
          <a:xfrm>
            <a:off x="7023502" y="4103350"/>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02</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8006193" y="2735390"/>
            <a:ext cx="2571566" cy="620876"/>
          </a:xfrm>
          <a:prstGeom prst="rect">
            <a:avLst/>
          </a:prstGeom>
        </p:spPr>
        <p:txBody>
          <a:bodyPr lIns="0" tIns="0" rIns="0" bIns="0" rtlCol="0" anchor="t">
            <a:spAutoFit/>
          </a:bodyPr>
          <a:lstStyle/>
          <a:p>
            <a:pPr>
              <a:lnSpc>
                <a:spcPts val="2424"/>
              </a:lnSpc>
            </a:pPr>
            <a:r>
              <a:rPr lang="en-US" sz="2184">
                <a:solidFill>
                  <a:schemeClr val="bg1">
                    <a:lumMod val="75000"/>
                  </a:schemeClr>
                </a:solidFill>
                <a:latin typeface="Proxima Nova"/>
              </a:rPr>
              <a:t>Increase grass productivity.</a:t>
            </a: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
        <p:nvSpPr>
          <p:cNvPr id="24" name="TextBox 24"/>
          <p:cNvSpPr txBox="1"/>
          <p:nvPr/>
        </p:nvSpPr>
        <p:spPr>
          <a:xfrm>
            <a:off x="8006193" y="3330656"/>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2021, 2022, 2023</a:t>
            </a:r>
          </a:p>
        </p:txBody>
      </p:sp>
      <p:sp>
        <p:nvSpPr>
          <p:cNvPr id="25" name="TextBox 25"/>
          <p:cNvSpPr txBox="1"/>
          <p:nvPr/>
        </p:nvSpPr>
        <p:spPr>
          <a:xfrm>
            <a:off x="8006193" y="4725226"/>
            <a:ext cx="2571566" cy="208647"/>
          </a:xfrm>
          <a:prstGeom prst="rect">
            <a:avLst/>
          </a:prstGeom>
        </p:spPr>
        <p:txBody>
          <a:bodyPr lIns="0" tIns="0" rIns="0" bIns="0" rtlCol="0" anchor="t">
            <a:spAutoFit/>
          </a:bodyPr>
          <a:lstStyle/>
          <a:p>
            <a:pPr algn="ctr">
              <a:lnSpc>
                <a:spcPts val="1679"/>
              </a:lnSpc>
            </a:pPr>
            <a:r>
              <a:rPr lang="en-US" sz="1200">
                <a:solidFill>
                  <a:schemeClr val="bg1">
                    <a:lumMod val="75000"/>
                  </a:schemeClr>
                </a:solidFill>
                <a:latin typeface="Proxima Nova"/>
              </a:rPr>
              <a:t>Collected 2022 &amp; 2023</a:t>
            </a:r>
          </a:p>
        </p:txBody>
      </p:sp>
      <p:sp>
        <p:nvSpPr>
          <p:cNvPr id="26" name="TextBox 26"/>
          <p:cNvSpPr txBox="1"/>
          <p:nvPr/>
        </p:nvSpPr>
        <p:spPr>
          <a:xfrm>
            <a:off x="8006193" y="5950725"/>
            <a:ext cx="2571566" cy="208647"/>
          </a:xfrm>
          <a:prstGeom prst="rect">
            <a:avLst/>
          </a:prstGeom>
        </p:spPr>
        <p:txBody>
          <a:bodyPr lIns="0" tIns="0" rIns="0" bIns="0" rtlCol="0" anchor="t">
            <a:spAutoFit/>
          </a:bodyPr>
          <a:lstStyle/>
          <a:p>
            <a:pPr algn="ctr">
              <a:lnSpc>
                <a:spcPts val="1679"/>
              </a:lnSpc>
            </a:pPr>
            <a:r>
              <a:rPr lang="en-US" sz="1200">
                <a:latin typeface="Proxima Nova"/>
              </a:rPr>
              <a:t>Collected 2021 &amp; 2023</a:t>
            </a:r>
          </a:p>
        </p:txBody>
      </p:sp>
    </p:spTree>
    <p:extLst>
      <p:ext uri="{BB962C8B-B14F-4D97-AF65-F5344CB8AC3E}">
        <p14:creationId xmlns:p14="http://schemas.microsoft.com/office/powerpoint/2010/main" val="3331333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defTabSz="914400">
              <a:lnSpc>
                <a:spcPct val="90000"/>
              </a:lnSpc>
            </a:pPr>
            <a:r>
              <a:rPr lang="en-US" sz="4700" cap="none">
                <a:solidFill>
                  <a:srgbClr val="FFFFFF"/>
                </a:solidFill>
              </a:rPr>
              <a:t>H3: Compost application will increase weedy species compared to commercial fertilizer and doing nothing. </a:t>
            </a:r>
          </a:p>
        </p:txBody>
      </p:sp>
    </p:spTree>
    <p:extLst>
      <p:ext uri="{BB962C8B-B14F-4D97-AF65-F5344CB8AC3E}">
        <p14:creationId xmlns:p14="http://schemas.microsoft.com/office/powerpoint/2010/main" val="153073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1E5DA-CD62-ABA6-E59E-6AB5463EE0FD}"/>
              </a:ext>
            </a:extLst>
          </p:cNvPr>
          <p:cNvPicPr>
            <a:picLocks noChangeAspect="1"/>
          </p:cNvPicPr>
          <p:nvPr/>
        </p:nvPicPr>
        <p:blipFill>
          <a:blip r:embed="rId3"/>
          <a:stretch>
            <a:fillRect/>
          </a:stretch>
        </p:blipFill>
        <p:spPr>
          <a:xfrm>
            <a:off x="1295400" y="1937174"/>
            <a:ext cx="10414000" cy="4988560"/>
          </a:xfrm>
          <a:prstGeom prst="rect">
            <a:avLst/>
          </a:prstGeom>
        </p:spPr>
      </p:pic>
      <p:sp>
        <p:nvSpPr>
          <p:cNvPr id="6" name="Title 1">
            <a:extLst>
              <a:ext uri="{FF2B5EF4-FFF2-40B4-BE49-F238E27FC236}">
                <a16:creationId xmlns:a16="http://schemas.microsoft.com/office/drawing/2014/main" id="{39B2538C-BE98-7457-9466-73D27F7F57A6}"/>
              </a:ext>
            </a:extLst>
          </p:cNvPr>
          <p:cNvSpPr txBox="1">
            <a:spLocks/>
          </p:cNvSpPr>
          <p:nvPr/>
        </p:nvSpPr>
        <p:spPr>
          <a:xfrm>
            <a:off x="733736" y="523240"/>
            <a:ext cx="11537327" cy="1413934"/>
          </a:xfrm>
          <a:prstGeom prst="rect">
            <a:avLst/>
          </a:prstGeom>
        </p:spPr>
        <p:txBody>
          <a:bodyPr vert="horz" lIns="91440" tIns="45720" rIns="91440" bIns="45720" rtlCol="0" anchor="ctr">
            <a:normAutofit/>
          </a:bodyPr>
          <a:lstStyle>
            <a:defPPr>
              <a:defRPr lang="en-US"/>
            </a:defPPr>
            <a:lvl1pPr marL="0" algn="l" defTabSz="975299" rtl="0" eaLnBrk="1" latinLnBrk="0" hangingPunct="1">
              <a:lnSpc>
                <a:spcPct val="90000"/>
              </a:lnSpc>
              <a:spcBef>
                <a:spcPct val="0"/>
              </a:spcBef>
              <a:buNone/>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4000"/>
              <a:t>Cover of exotic spp. did not increase on compost  compared to other treatments.</a:t>
            </a:r>
            <a:endParaRPr lang="en-US" sz="4000">
              <a:latin typeface="+mj-lt"/>
            </a:endParaRPr>
          </a:p>
        </p:txBody>
      </p:sp>
      <p:sp>
        <p:nvSpPr>
          <p:cNvPr id="3" name="TextBox 2">
            <a:extLst>
              <a:ext uri="{FF2B5EF4-FFF2-40B4-BE49-F238E27FC236}">
                <a16:creationId xmlns:a16="http://schemas.microsoft.com/office/drawing/2014/main" id="{1A11C1C7-C529-0F9A-BA4D-58F2696CFEC3}"/>
              </a:ext>
            </a:extLst>
          </p:cNvPr>
          <p:cNvSpPr txBox="1"/>
          <p:nvPr/>
        </p:nvSpPr>
        <p:spPr>
          <a:xfrm>
            <a:off x="10112063" y="5480580"/>
            <a:ext cx="2159000" cy="1477328"/>
          </a:xfrm>
          <a:prstGeom prst="rect">
            <a:avLst/>
          </a:prstGeom>
          <a:noFill/>
        </p:spPr>
        <p:txBody>
          <a:bodyPr wrap="square">
            <a:spAutoFit/>
          </a:bodyPr>
          <a:lstStyle/>
          <a:p>
            <a:r>
              <a:rPr lang="it-IT" sz="1800" b="0" i="0" u="none" strike="noStrike">
                <a:solidFill>
                  <a:srgbClr val="000000"/>
                </a:solidFill>
                <a:effectLst/>
                <a:latin typeface="+mn-lt"/>
              </a:rPr>
              <a:t>Exotic species included: Desert Alyssum, Thistle, Bindweed, Yellow Sweetclover, Plantain</a:t>
            </a:r>
          </a:p>
        </p:txBody>
      </p:sp>
    </p:spTree>
    <p:extLst>
      <p:ext uri="{BB962C8B-B14F-4D97-AF65-F5344CB8AC3E}">
        <p14:creationId xmlns:p14="http://schemas.microsoft.com/office/powerpoint/2010/main" val="287098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tanding next to a machine&#10;&#10;Description automatically generated">
            <a:extLst>
              <a:ext uri="{FF2B5EF4-FFF2-40B4-BE49-F238E27FC236}">
                <a16:creationId xmlns:a16="http://schemas.microsoft.com/office/drawing/2014/main" id="{CB1FCADC-677B-8484-0B03-5355ECAAFC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3" t="10648" b="15471"/>
          <a:stretch/>
        </p:blipFill>
        <p:spPr>
          <a:xfrm rot="10800000">
            <a:off x="968699" y="3397887"/>
            <a:ext cx="6054803" cy="3401134"/>
          </a:xfrm>
          <a:prstGeom prst="rect">
            <a:avLst/>
          </a:prstGeom>
        </p:spPr>
      </p:pic>
      <p:pic>
        <p:nvPicPr>
          <p:cNvPr id="2" name="Picture 2"/>
          <p:cNvPicPr>
            <a:picLocks noChangeAspect="1"/>
          </p:cNvPicPr>
          <p:nvPr/>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827" y="4103350"/>
            <a:ext cx="3804685" cy="4502586"/>
          </a:xfrm>
          <a:prstGeom prst="rect">
            <a:avLst/>
          </a:prstGeom>
        </p:spPr>
      </p:pic>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Goal 3</a:t>
            </a:r>
          </a:p>
        </p:txBody>
      </p:sp>
      <p:grpSp>
        <p:nvGrpSpPr>
          <p:cNvPr id="27" name="Group 26">
            <a:extLst>
              <a:ext uri="{FF2B5EF4-FFF2-40B4-BE49-F238E27FC236}">
                <a16:creationId xmlns:a16="http://schemas.microsoft.com/office/drawing/2014/main" id="{C9083086-1F60-4827-ABDD-ED6C222D0B59}"/>
              </a:ext>
            </a:extLst>
          </p:cNvPr>
          <p:cNvGrpSpPr/>
          <p:nvPr/>
        </p:nvGrpSpPr>
        <p:grpSpPr>
          <a:xfrm>
            <a:off x="5256441" y="3244274"/>
            <a:ext cx="778169" cy="778169"/>
            <a:chOff x="5256441" y="3244274"/>
            <a:chExt cx="778169" cy="778169"/>
          </a:xfrm>
        </p:grpSpPr>
        <p:grpSp>
          <p:nvGrpSpPr>
            <p:cNvPr id="6" name="Group 6"/>
            <p:cNvGrpSpPr/>
            <p:nvPr/>
          </p:nvGrpSpPr>
          <p:grpSpPr>
            <a:xfrm>
              <a:off x="5256441" y="3244274"/>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8" name="AutoShape 8"/>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
        <p:nvSpPr>
          <p:cNvPr id="9" name="TextBox 9"/>
          <p:cNvSpPr txBox="1"/>
          <p:nvPr/>
        </p:nvSpPr>
        <p:spPr>
          <a:xfrm>
            <a:off x="1057134" y="2316757"/>
            <a:ext cx="5737017" cy="1081130"/>
          </a:xfrm>
          <a:prstGeom prst="rect">
            <a:avLst/>
          </a:prstGeom>
        </p:spPr>
        <p:txBody>
          <a:bodyPr wrap="square" lIns="0" tIns="0" rIns="0" bIns="0" rtlCol="0" anchor="t">
            <a:spAutoFit/>
          </a:bodyPr>
          <a:lstStyle/>
          <a:p>
            <a:pPr>
              <a:lnSpc>
                <a:spcPts val="2762"/>
              </a:lnSpc>
            </a:pPr>
            <a:r>
              <a:rPr lang="en-US" sz="2800" b="0" i="0" u="none" strike="noStrike" baseline="0">
                <a:latin typeface="Tahoma" panose="020B0604030504040204" pitchFamily="34" charset="0"/>
              </a:rPr>
              <a:t>Test the impact of a 1-time compost application on species composition.</a:t>
            </a:r>
            <a:endParaRPr lang="en-US" sz="3600"/>
          </a:p>
          <a:p>
            <a:pPr>
              <a:lnSpc>
                <a:spcPts val="2762"/>
              </a:lnSpc>
            </a:pPr>
            <a:endParaRPr lang="en-US" sz="2489">
              <a:solidFill>
                <a:srgbClr val="59595B"/>
              </a:solidFill>
              <a:latin typeface="Proxima Nova"/>
            </a:endParaRPr>
          </a:p>
        </p:txBody>
      </p:sp>
      <p:grpSp>
        <p:nvGrpSpPr>
          <p:cNvPr id="16" name="Group 16"/>
          <p:cNvGrpSpPr/>
          <p:nvPr/>
        </p:nvGrpSpPr>
        <p:grpSpPr>
          <a:xfrm>
            <a:off x="6877744" y="1409560"/>
            <a:ext cx="776993" cy="7769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4D2B"/>
            </a:solidFill>
          </p:spPr>
          <p:txBody>
            <a:bodyPr/>
            <a:lstStyle/>
            <a:p>
              <a:endParaRPr lang="en-US"/>
            </a:p>
          </p:txBody>
        </p:sp>
      </p:grpSp>
      <p:sp>
        <p:nvSpPr>
          <p:cNvPr id="18" name="TextBox 18"/>
          <p:cNvSpPr txBox="1"/>
          <p:nvPr/>
        </p:nvSpPr>
        <p:spPr>
          <a:xfrm>
            <a:off x="6877744" y="1662164"/>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01</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a:solidFill>
                  <a:srgbClr val="FFFFFF"/>
                </a:solidFill>
                <a:latin typeface="Proxima Nova"/>
              </a:rPr>
              <a:t>03</a:t>
            </a:r>
          </a:p>
        </p:txBody>
      </p:sp>
      <p:sp>
        <p:nvSpPr>
          <p:cNvPr id="21" name="TextBox 21"/>
          <p:cNvSpPr txBox="1"/>
          <p:nvPr/>
        </p:nvSpPr>
        <p:spPr>
          <a:xfrm>
            <a:off x="7922622" y="1313302"/>
            <a:ext cx="4253986" cy="2760820"/>
          </a:xfrm>
          <a:prstGeom prst="rect">
            <a:avLst/>
          </a:prstGeom>
        </p:spPr>
        <p:txBody>
          <a:bodyPr wrap="square" lIns="0" tIns="0" rIns="0" bIns="0" rtlCol="0" anchor="t">
            <a:spAutoFit/>
          </a:bodyPr>
          <a:lstStyle/>
          <a:p>
            <a:pPr>
              <a:lnSpc>
                <a:spcPts val="2424"/>
              </a:lnSpc>
            </a:pPr>
            <a:r>
              <a:rPr lang="en-US">
                <a:latin typeface="Proxima Nova"/>
              </a:rPr>
              <a:t>H3: Compost application will increase weedy species compared to commercial fertilizer and doing nothing. </a:t>
            </a:r>
          </a:p>
          <a:p>
            <a:pPr>
              <a:lnSpc>
                <a:spcPts val="2424"/>
              </a:lnSpc>
            </a:pPr>
            <a:endParaRPr lang="en-US">
              <a:latin typeface="Proxima Nova"/>
            </a:endParaRPr>
          </a:p>
          <a:p>
            <a:pPr marL="342900" indent="-342900">
              <a:lnSpc>
                <a:spcPts val="2424"/>
              </a:lnSpc>
              <a:buFont typeface="Arial" panose="020B0604020202020204" pitchFamily="34" charset="0"/>
              <a:buChar char="•"/>
            </a:pPr>
            <a:r>
              <a:rPr lang="en-US">
                <a:latin typeface="Proxima Nova"/>
              </a:rPr>
              <a:t>There were no sig. difference in exotic species pre and post treatment across sites. </a:t>
            </a:r>
          </a:p>
          <a:p>
            <a:pPr marL="342900" indent="-342900">
              <a:lnSpc>
                <a:spcPts val="2424"/>
              </a:lnSpc>
              <a:buFont typeface="Arial" panose="020B0604020202020204" pitchFamily="34" charset="0"/>
              <a:buChar char="•"/>
            </a:pPr>
            <a:endParaRPr lang="en-US">
              <a:latin typeface="Proxima Nova"/>
            </a:endParaRPr>
          </a:p>
          <a:p>
            <a:pPr marL="342900" indent="-342900">
              <a:lnSpc>
                <a:spcPts val="2424"/>
              </a:lnSpc>
              <a:buFont typeface="Arial" panose="020B0604020202020204" pitchFamily="34" charset="0"/>
              <a:buChar char="•"/>
            </a:pPr>
            <a:endParaRPr lang="en-US">
              <a:latin typeface="Proxima Nova"/>
            </a:endParaRP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spTree>
    <p:extLst>
      <p:ext uri="{BB962C8B-B14F-4D97-AF65-F5344CB8AC3E}">
        <p14:creationId xmlns:p14="http://schemas.microsoft.com/office/powerpoint/2010/main" val="1992656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1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een shoots sprouting from the earth">
            <a:extLst>
              <a:ext uri="{FF2B5EF4-FFF2-40B4-BE49-F238E27FC236}">
                <a16:creationId xmlns:a16="http://schemas.microsoft.com/office/drawing/2014/main" id="{1D8D069F-003D-D337-9107-319BBEB211B2}"/>
              </a:ext>
            </a:extLst>
          </p:cNvPr>
          <p:cNvPicPr>
            <a:picLocks noChangeAspect="1"/>
          </p:cNvPicPr>
          <p:nvPr/>
        </p:nvPicPr>
        <p:blipFill rotWithShape="1">
          <a:blip r:embed="rId3">
            <a:alphaModFix amt="50000"/>
          </a:blip>
          <a:srcRect t="10415" b="5315"/>
          <a:stretch/>
        </p:blipFill>
        <p:spPr>
          <a:xfrm>
            <a:off x="20" y="1"/>
            <a:ext cx="13004780" cy="7315199"/>
          </a:xfrm>
          <a:prstGeom prst="rect">
            <a:avLst/>
          </a:prstGeom>
        </p:spPr>
      </p:pic>
      <p:sp>
        <p:nvSpPr>
          <p:cNvPr id="2" name="Title 1">
            <a:extLst>
              <a:ext uri="{FF2B5EF4-FFF2-40B4-BE49-F238E27FC236}">
                <a16:creationId xmlns:a16="http://schemas.microsoft.com/office/drawing/2014/main" id="{60AFD724-A3DA-E9EE-0203-9B1CDA7A583B}"/>
              </a:ext>
            </a:extLst>
          </p:cNvPr>
          <p:cNvSpPr>
            <a:spLocks noGrp="1"/>
          </p:cNvSpPr>
          <p:nvPr>
            <p:ph type="title"/>
          </p:nvPr>
        </p:nvSpPr>
        <p:spPr>
          <a:xfrm>
            <a:off x="894080" y="1197186"/>
            <a:ext cx="11216640" cy="3093886"/>
          </a:xfrm>
        </p:spPr>
        <p:txBody>
          <a:bodyPr vert="horz" lIns="91440" tIns="45720" rIns="91440" bIns="45720" rtlCol="0" anchor="b">
            <a:normAutofit/>
          </a:bodyPr>
          <a:lstStyle/>
          <a:p>
            <a:pPr algn="ctr" defTabSz="914400">
              <a:lnSpc>
                <a:spcPct val="90000"/>
              </a:lnSpc>
            </a:pPr>
            <a:r>
              <a:rPr lang="en-US" sz="4700" cap="none">
                <a:solidFill>
                  <a:srgbClr val="FFFFFF"/>
                </a:solidFill>
              </a:rPr>
              <a:t>How did compost impact proportions of other species?</a:t>
            </a:r>
          </a:p>
        </p:txBody>
      </p:sp>
    </p:spTree>
    <p:extLst>
      <p:ext uri="{BB962C8B-B14F-4D97-AF65-F5344CB8AC3E}">
        <p14:creationId xmlns:p14="http://schemas.microsoft.com/office/powerpoint/2010/main" val="1499750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6699-EBEE-9521-E160-6FC0B0E8750E}"/>
              </a:ext>
            </a:extLst>
          </p:cNvPr>
          <p:cNvSpPr>
            <a:spLocks noGrp="1"/>
          </p:cNvSpPr>
          <p:nvPr>
            <p:ph type="title"/>
          </p:nvPr>
        </p:nvSpPr>
        <p:spPr/>
        <p:txBody>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4000" dirty="0">
                <a:latin typeface="+mj-lt"/>
              </a:rPr>
              <a:t>Fruita Only: Intermediate Wheatgrass. Decline overall, but significantly less decline on controls</a:t>
            </a:r>
            <a:r>
              <a:rPr lang="en-US" dirty="0"/>
              <a:t> </a:t>
            </a:r>
          </a:p>
        </p:txBody>
      </p:sp>
      <p:pic>
        <p:nvPicPr>
          <p:cNvPr id="4" name="Picture 3">
            <a:extLst>
              <a:ext uri="{FF2B5EF4-FFF2-40B4-BE49-F238E27FC236}">
                <a16:creationId xmlns:a16="http://schemas.microsoft.com/office/drawing/2014/main" id="{01FF41BB-C771-CAD8-070D-7DDEE4D42C53}"/>
              </a:ext>
            </a:extLst>
          </p:cNvPr>
          <p:cNvPicPr>
            <a:picLocks noChangeAspect="1"/>
          </p:cNvPicPr>
          <p:nvPr/>
        </p:nvPicPr>
        <p:blipFill>
          <a:blip r:embed="rId3"/>
          <a:stretch>
            <a:fillRect/>
          </a:stretch>
        </p:blipFill>
        <p:spPr>
          <a:xfrm>
            <a:off x="191712" y="1803401"/>
            <a:ext cx="12540219" cy="5140797"/>
          </a:xfrm>
          <a:prstGeom prst="rect">
            <a:avLst/>
          </a:prstGeom>
        </p:spPr>
      </p:pic>
    </p:spTree>
    <p:extLst>
      <p:ext uri="{BB962C8B-B14F-4D97-AF65-F5344CB8AC3E}">
        <p14:creationId xmlns:p14="http://schemas.microsoft.com/office/powerpoint/2010/main" val="686920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6699-EBEE-9521-E160-6FC0B0E8750E}"/>
              </a:ext>
            </a:extLst>
          </p:cNvPr>
          <p:cNvSpPr>
            <a:spLocks noGrp="1"/>
          </p:cNvSpPr>
          <p:nvPr>
            <p:ph type="title"/>
          </p:nvPr>
        </p:nvSpPr>
        <p:spPr/>
        <p:txBody>
          <a:bodyPr>
            <a:normAutofit/>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lang="en-US" sz="4000">
                <a:latin typeface="+mj-lt"/>
              </a:rPr>
              <a:t>Ridgway Only: Western Wheatgrass. Decline overall, but not in response to treatments. </a:t>
            </a:r>
          </a:p>
        </p:txBody>
      </p:sp>
      <p:pic>
        <p:nvPicPr>
          <p:cNvPr id="4" name="Picture 3">
            <a:extLst>
              <a:ext uri="{FF2B5EF4-FFF2-40B4-BE49-F238E27FC236}">
                <a16:creationId xmlns:a16="http://schemas.microsoft.com/office/drawing/2014/main" id="{59F6A053-6177-D6C7-9D24-DAD75DB30AC3}"/>
              </a:ext>
            </a:extLst>
          </p:cNvPr>
          <p:cNvPicPr>
            <a:picLocks noChangeAspect="1"/>
          </p:cNvPicPr>
          <p:nvPr/>
        </p:nvPicPr>
        <p:blipFill>
          <a:blip r:embed="rId3"/>
          <a:stretch>
            <a:fillRect/>
          </a:stretch>
        </p:blipFill>
        <p:spPr>
          <a:xfrm>
            <a:off x="1187027" y="1803401"/>
            <a:ext cx="10170160" cy="5090160"/>
          </a:xfrm>
          <a:prstGeom prst="rect">
            <a:avLst/>
          </a:prstGeom>
        </p:spPr>
      </p:pic>
      <p:pic>
        <p:nvPicPr>
          <p:cNvPr id="7" name="Picture 6">
            <a:extLst>
              <a:ext uri="{FF2B5EF4-FFF2-40B4-BE49-F238E27FC236}">
                <a16:creationId xmlns:a16="http://schemas.microsoft.com/office/drawing/2014/main" id="{BE281E1A-6E23-E021-417C-D30DFA6073FF}"/>
              </a:ext>
            </a:extLst>
          </p:cNvPr>
          <p:cNvPicPr>
            <a:picLocks noChangeAspect="1"/>
          </p:cNvPicPr>
          <p:nvPr/>
        </p:nvPicPr>
        <p:blipFill>
          <a:blip r:embed="rId4"/>
          <a:stretch>
            <a:fillRect/>
          </a:stretch>
        </p:blipFill>
        <p:spPr>
          <a:xfrm>
            <a:off x="1327726" y="1692887"/>
            <a:ext cx="9686637" cy="5622313"/>
          </a:xfrm>
          <a:prstGeom prst="rect">
            <a:avLst/>
          </a:prstGeom>
        </p:spPr>
      </p:pic>
    </p:spTree>
    <p:extLst>
      <p:ext uri="{BB962C8B-B14F-4D97-AF65-F5344CB8AC3E}">
        <p14:creationId xmlns:p14="http://schemas.microsoft.com/office/powerpoint/2010/main" val="53928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6699-EBEE-9521-E160-6FC0B0E8750E}"/>
              </a:ext>
            </a:extLst>
          </p:cNvPr>
          <p:cNvSpPr>
            <a:spLocks noGrp="1"/>
          </p:cNvSpPr>
          <p:nvPr>
            <p:ph type="title"/>
          </p:nvPr>
        </p:nvSpPr>
        <p:spPr/>
        <p:txBody>
          <a:bodyP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t>Ridgway: </a:t>
            </a:r>
            <a:r>
              <a:rPr kumimoji="0" lang="en-US" sz="4000" b="0" i="0" u="none" strike="noStrike" kern="1200" cap="none" spc="0" normalizeH="0" baseline="0" noProof="0" err="1">
                <a:ln>
                  <a:noFill/>
                </a:ln>
                <a:solidFill>
                  <a:prstClr val="black"/>
                </a:solidFill>
                <a:effectLst/>
                <a:uLnTx/>
                <a:uFillTx/>
                <a:latin typeface="Calibri Light" panose="020F0302020204030204"/>
                <a:ea typeface="+mj-ea"/>
                <a:cs typeface="+mj-cs"/>
              </a:rPr>
              <a:t>Orchardgrass</a:t>
            </a:r>
            <a: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t> increased overall except on fertilized plots (</a:t>
            </a:r>
            <a:r>
              <a:rPr kumimoji="0" lang="en-US" sz="4000" b="0" i="1" u="none" strike="noStrike" kern="1200" cap="none" spc="0" normalizeH="0" baseline="0" noProof="0">
                <a:ln>
                  <a:noFill/>
                </a:ln>
                <a:solidFill>
                  <a:prstClr val="black"/>
                </a:solidFill>
                <a:effectLst/>
                <a:uLnTx/>
                <a:uFillTx/>
                <a:latin typeface="Calibri Light" panose="020F0302020204030204"/>
                <a:ea typeface="+mj-ea"/>
                <a:cs typeface="+mj-cs"/>
              </a:rPr>
              <a:t>weak sig.)</a:t>
            </a:r>
            <a:endParaRPr lang="en-US"/>
          </a:p>
        </p:txBody>
      </p:sp>
      <p:pic>
        <p:nvPicPr>
          <p:cNvPr id="5" name="Picture 4">
            <a:extLst>
              <a:ext uri="{FF2B5EF4-FFF2-40B4-BE49-F238E27FC236}">
                <a16:creationId xmlns:a16="http://schemas.microsoft.com/office/drawing/2014/main" id="{BDDD3BA6-ADB7-A329-108D-FCA33B20060B}"/>
              </a:ext>
            </a:extLst>
          </p:cNvPr>
          <p:cNvPicPr>
            <a:picLocks noChangeAspect="1"/>
          </p:cNvPicPr>
          <p:nvPr/>
        </p:nvPicPr>
        <p:blipFill>
          <a:blip r:embed="rId3"/>
          <a:stretch>
            <a:fillRect/>
          </a:stretch>
        </p:blipFill>
        <p:spPr>
          <a:xfrm>
            <a:off x="461647" y="1591335"/>
            <a:ext cx="12081507" cy="5334398"/>
          </a:xfrm>
          <a:prstGeom prst="rect">
            <a:avLst/>
          </a:prstGeom>
        </p:spPr>
      </p:pic>
    </p:spTree>
    <p:extLst>
      <p:ext uri="{BB962C8B-B14F-4D97-AF65-F5344CB8AC3E}">
        <p14:creationId xmlns:p14="http://schemas.microsoft.com/office/powerpoint/2010/main" val="1829281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3827" y="4103350"/>
            <a:ext cx="3804685" cy="4502586"/>
          </a:xfrm>
          <a:prstGeom prst="rect">
            <a:avLst/>
          </a:prstGeom>
        </p:spPr>
      </p:pic>
      <p:sp>
        <p:nvSpPr>
          <p:cNvPr id="5" name="TextBox 5"/>
          <p:cNvSpPr txBox="1"/>
          <p:nvPr/>
        </p:nvSpPr>
        <p:spPr>
          <a:xfrm>
            <a:off x="1057135" y="1632427"/>
            <a:ext cx="4632981" cy="554126"/>
          </a:xfrm>
          <a:prstGeom prst="rect">
            <a:avLst/>
          </a:prstGeom>
        </p:spPr>
        <p:txBody>
          <a:bodyPr lIns="0" tIns="0" rIns="0" bIns="0" rtlCol="0" anchor="t">
            <a:spAutoFit/>
          </a:bodyPr>
          <a:lstStyle/>
          <a:p>
            <a:pPr>
              <a:lnSpc>
                <a:spcPts val="4338"/>
              </a:lnSpc>
            </a:pPr>
            <a:r>
              <a:rPr lang="en-US" sz="4567">
                <a:solidFill>
                  <a:srgbClr val="000000"/>
                </a:solidFill>
                <a:latin typeface="Vitesse 2"/>
              </a:rPr>
              <a:t>Goal 3</a:t>
            </a:r>
          </a:p>
        </p:txBody>
      </p:sp>
      <p:sp>
        <p:nvSpPr>
          <p:cNvPr id="9" name="TextBox 9"/>
          <p:cNvSpPr txBox="1"/>
          <p:nvPr/>
        </p:nvSpPr>
        <p:spPr>
          <a:xfrm>
            <a:off x="1069352" y="2172605"/>
            <a:ext cx="5737017" cy="698525"/>
          </a:xfrm>
          <a:prstGeom prst="rect">
            <a:avLst/>
          </a:prstGeom>
        </p:spPr>
        <p:txBody>
          <a:bodyPr wrap="square" lIns="0" tIns="0" rIns="0" bIns="0" rtlCol="0" anchor="t">
            <a:spAutoFit/>
          </a:bodyPr>
          <a:lstStyle/>
          <a:p>
            <a:pPr>
              <a:lnSpc>
                <a:spcPts val="2762"/>
              </a:lnSpc>
            </a:pPr>
            <a:r>
              <a:rPr lang="en-US" sz="2000" dirty="0">
                <a:solidFill>
                  <a:schemeClr val="bg2">
                    <a:lumMod val="50000"/>
                  </a:schemeClr>
                </a:solidFill>
                <a:latin typeface="Tahoma" panose="020B0604030504040204" pitchFamily="34" charset="0"/>
              </a:rPr>
              <a:t>E</a:t>
            </a:r>
            <a:r>
              <a:rPr lang="en-US" sz="2000" b="0" i="0" u="none" strike="noStrike" baseline="0" dirty="0">
                <a:solidFill>
                  <a:schemeClr val="bg2">
                    <a:lumMod val="50000"/>
                  </a:schemeClr>
                </a:solidFill>
                <a:latin typeface="Tahoma" panose="020B0604030504040204" pitchFamily="34" charset="0"/>
              </a:rPr>
              <a:t>xotic species did not increase on compost plots compared to other treatments.</a:t>
            </a:r>
            <a:endParaRPr lang="en-US" sz="2000" dirty="0">
              <a:solidFill>
                <a:schemeClr val="bg2">
                  <a:lumMod val="50000"/>
                </a:schemeClr>
              </a:solidFill>
              <a:latin typeface="Proxima Nova"/>
            </a:endParaRPr>
          </a:p>
        </p:txBody>
      </p:sp>
      <p:sp>
        <p:nvSpPr>
          <p:cNvPr id="18" name="TextBox 18"/>
          <p:cNvSpPr txBox="1"/>
          <p:nvPr/>
        </p:nvSpPr>
        <p:spPr>
          <a:xfrm>
            <a:off x="6877744" y="1662164"/>
            <a:ext cx="776993" cy="634982"/>
          </a:xfrm>
          <a:prstGeom prst="rect">
            <a:avLst/>
          </a:prstGeom>
        </p:spPr>
        <p:txBody>
          <a:bodyPr lIns="0" tIns="0" rIns="0" bIns="0" rtlCol="0" anchor="t">
            <a:spAutoFit/>
          </a:bodyPr>
          <a:lstStyle/>
          <a:p>
            <a:pPr algn="ctr">
              <a:lnSpc>
                <a:spcPts val="2432"/>
              </a:lnSpc>
            </a:pPr>
            <a:r>
              <a:rPr lang="en-US" sz="2560" dirty="0">
                <a:solidFill>
                  <a:srgbClr val="FFFFFF"/>
                </a:solidFill>
                <a:latin typeface="Proxima Nova"/>
              </a:rPr>
              <a:t>0</a:t>
            </a:r>
          </a:p>
          <a:p>
            <a:pPr algn="ctr">
              <a:lnSpc>
                <a:spcPts val="2432"/>
              </a:lnSpc>
            </a:pPr>
            <a:r>
              <a:rPr lang="en-US" sz="2560" dirty="0">
                <a:solidFill>
                  <a:srgbClr val="FFFFFF"/>
                </a:solidFill>
                <a:latin typeface="Proxima Nova"/>
              </a:rPr>
              <a:t>1</a:t>
            </a:r>
          </a:p>
        </p:txBody>
      </p:sp>
      <p:sp>
        <p:nvSpPr>
          <p:cNvPr id="20" name="TextBox 20"/>
          <p:cNvSpPr txBox="1"/>
          <p:nvPr/>
        </p:nvSpPr>
        <p:spPr>
          <a:xfrm>
            <a:off x="7023502" y="5316693"/>
            <a:ext cx="776993" cy="327205"/>
          </a:xfrm>
          <a:prstGeom prst="rect">
            <a:avLst/>
          </a:prstGeom>
        </p:spPr>
        <p:txBody>
          <a:bodyPr lIns="0" tIns="0" rIns="0" bIns="0" rtlCol="0" anchor="t">
            <a:spAutoFit/>
          </a:bodyPr>
          <a:lstStyle/>
          <a:p>
            <a:pPr algn="ctr">
              <a:lnSpc>
                <a:spcPts val="2432"/>
              </a:lnSpc>
            </a:pPr>
            <a:r>
              <a:rPr lang="en-US" sz="2560" dirty="0">
                <a:solidFill>
                  <a:srgbClr val="FFFFFF"/>
                </a:solidFill>
                <a:latin typeface="Proxima Nova"/>
              </a:rPr>
              <a:t>03</a:t>
            </a:r>
          </a:p>
        </p:txBody>
      </p:sp>
      <p:sp>
        <p:nvSpPr>
          <p:cNvPr id="21" name="TextBox 21"/>
          <p:cNvSpPr txBox="1"/>
          <p:nvPr/>
        </p:nvSpPr>
        <p:spPr>
          <a:xfrm>
            <a:off x="7922622" y="1313302"/>
            <a:ext cx="4253986" cy="5232202"/>
          </a:xfrm>
          <a:prstGeom prst="rect">
            <a:avLst/>
          </a:prstGeom>
        </p:spPr>
        <p:txBody>
          <a:bodyPr wrap="square" lIns="0" tIns="0" rIns="0" bIns="0" rtlCol="0" anchor="t">
            <a:spAutoFit/>
          </a:bodyPr>
          <a:lstStyle/>
          <a:p>
            <a:pPr>
              <a:lnSpc>
                <a:spcPts val="2424"/>
              </a:lnSpc>
            </a:pPr>
            <a:r>
              <a:rPr lang="en-US" sz="2000" b="1" dirty="0">
                <a:latin typeface="Proxima Nova" panose="020B0604020202020204" charset="0"/>
              </a:rPr>
              <a:t>Summary </a:t>
            </a:r>
          </a:p>
          <a:p>
            <a:pPr marL="285750" indent="-285750">
              <a:lnSpc>
                <a:spcPts val="2424"/>
              </a:lnSpc>
              <a:buFont typeface="Arial" panose="020B0604020202020204" pitchFamily="34" charset="0"/>
              <a:buChar char="•"/>
            </a:pPr>
            <a:endParaRPr lang="en-US" sz="2000" dirty="0">
              <a:latin typeface="Proxima Nova" panose="020B0604020202020204" charset="0"/>
            </a:endParaRPr>
          </a:p>
          <a:p>
            <a:pPr marL="285750" indent="-285750">
              <a:lnSpc>
                <a:spcPts val="2424"/>
              </a:lnSpc>
              <a:buFont typeface="Arial" panose="020B0604020202020204" pitchFamily="34" charset="0"/>
              <a:buChar char="•"/>
            </a:pPr>
            <a:r>
              <a:rPr lang="en-US" sz="2000" dirty="0">
                <a:latin typeface="Proxima Nova" panose="020B0604020202020204" charset="0"/>
              </a:rPr>
              <a:t>Exotic species did not increase on compost plots compared to other treatments.</a:t>
            </a:r>
          </a:p>
          <a:p>
            <a:pPr>
              <a:lnSpc>
                <a:spcPts val="2424"/>
              </a:lnSpc>
            </a:pPr>
            <a:endParaRPr lang="en-US" sz="2000" dirty="0">
              <a:latin typeface="Proxima Nova" panose="020B0604020202020204" charset="0"/>
            </a:endParaRPr>
          </a:p>
          <a:p>
            <a:pPr>
              <a:lnSpc>
                <a:spcPts val="2424"/>
              </a:lnSpc>
            </a:pPr>
            <a:r>
              <a:rPr lang="en-US" sz="2000" dirty="0">
                <a:latin typeface="Proxima Nova" panose="020B0604020202020204" charset="0"/>
              </a:rPr>
              <a:t>Fruita Only: </a:t>
            </a:r>
          </a:p>
          <a:p>
            <a:pPr marL="342900" indent="-342900">
              <a:lnSpc>
                <a:spcPts val="2424"/>
              </a:lnSpc>
              <a:buFont typeface="Arial" panose="020B0604020202020204" pitchFamily="34" charset="0"/>
              <a:buChar char="•"/>
            </a:pPr>
            <a:r>
              <a:rPr lang="en-US" sz="2000" dirty="0">
                <a:latin typeface="Proxima Nova" panose="020B0604020202020204" charset="0"/>
              </a:rPr>
              <a:t>Int. Wheatgrass decreased less in Controls compared to Compost </a:t>
            </a:r>
            <a:r>
              <a:rPr lang="en-US" sz="2000" i="1" dirty="0">
                <a:latin typeface="Proxima Nova" panose="020B0604020202020204" charset="0"/>
              </a:rPr>
              <a:t>(p=0.06) </a:t>
            </a:r>
            <a:r>
              <a:rPr lang="en-US" sz="2000" dirty="0">
                <a:latin typeface="Proxima Nova" panose="020B0604020202020204" charset="0"/>
              </a:rPr>
              <a:t>and Fert </a:t>
            </a:r>
            <a:r>
              <a:rPr lang="en-US" sz="2000" i="1" dirty="0">
                <a:latin typeface="Proxima Nova" panose="020B0604020202020204" charset="0"/>
              </a:rPr>
              <a:t>(p=0.02) (</a:t>
            </a:r>
            <a:r>
              <a:rPr lang="en-US" sz="2000" dirty="0">
                <a:latin typeface="Proxima Nova" panose="020B0604020202020204" charset="0"/>
              </a:rPr>
              <a:t>but declined overall)</a:t>
            </a:r>
          </a:p>
          <a:p>
            <a:pPr marL="342900" indent="-342900">
              <a:lnSpc>
                <a:spcPts val="2424"/>
              </a:lnSpc>
              <a:buFont typeface="Arial" panose="020B0604020202020204" pitchFamily="34" charset="0"/>
              <a:buChar char="•"/>
            </a:pPr>
            <a:endParaRPr lang="en-US" sz="2000" dirty="0">
              <a:latin typeface="Proxima Nova" panose="020B0604020202020204" charset="0"/>
            </a:endParaRPr>
          </a:p>
          <a:p>
            <a:pPr>
              <a:lnSpc>
                <a:spcPts val="2424"/>
              </a:lnSpc>
            </a:pPr>
            <a:r>
              <a:rPr lang="en-US" sz="2000" dirty="0">
                <a:latin typeface="Proxima Nova"/>
              </a:rPr>
              <a:t>Ridgway Only:</a:t>
            </a:r>
          </a:p>
          <a:p>
            <a:pPr marL="342900" indent="-342900">
              <a:lnSpc>
                <a:spcPts val="2424"/>
              </a:lnSpc>
              <a:buFont typeface="Arial" panose="020B0604020202020204" pitchFamily="34" charset="0"/>
              <a:buChar char="•"/>
            </a:pPr>
            <a:r>
              <a:rPr lang="en-US" sz="2000" dirty="0" err="1">
                <a:latin typeface="Proxima Nova"/>
              </a:rPr>
              <a:t>Orchardgrass</a:t>
            </a:r>
            <a:r>
              <a:rPr lang="en-US" sz="2000" dirty="0">
                <a:latin typeface="Proxima Nova"/>
              </a:rPr>
              <a:t> increased overall, except on fertilized plots (weak significance). </a:t>
            </a:r>
          </a:p>
          <a:p>
            <a:pPr marL="342900" indent="-342900">
              <a:lnSpc>
                <a:spcPts val="2424"/>
              </a:lnSpc>
              <a:buFont typeface="Arial" panose="020B0604020202020204" pitchFamily="34" charset="0"/>
              <a:buChar char="•"/>
            </a:pPr>
            <a:endParaRPr lang="en-US" sz="2000" dirty="0">
              <a:latin typeface="Proxima Nova" panose="020B0604020202020204" charset="0"/>
            </a:endParaRPr>
          </a:p>
        </p:txBody>
      </p:sp>
      <p:grpSp>
        <p:nvGrpSpPr>
          <p:cNvPr id="22" name="Group 22"/>
          <p:cNvGrpSpPr/>
          <p:nvPr/>
        </p:nvGrpSpPr>
        <p:grpSpPr>
          <a:xfrm>
            <a:off x="1057135" y="-871102"/>
            <a:ext cx="4442988" cy="2002790"/>
            <a:chOff x="0" y="0"/>
            <a:chExt cx="5055647" cy="2278962"/>
          </a:xfrm>
        </p:grpSpPr>
        <p:sp>
          <p:nvSpPr>
            <p:cNvPr id="23" name="Freeform 23"/>
            <p:cNvSpPr/>
            <p:nvPr/>
          </p:nvSpPr>
          <p:spPr>
            <a:xfrm>
              <a:off x="0" y="0"/>
              <a:ext cx="5055647" cy="2278962"/>
            </a:xfrm>
            <a:custGeom>
              <a:avLst/>
              <a:gdLst/>
              <a:ahLst/>
              <a:cxnLst/>
              <a:rect l="l" t="t" r="r" b="b"/>
              <a:pathLst>
                <a:path w="5055647" h="2278962">
                  <a:moveTo>
                    <a:pt x="4931187" y="2278962"/>
                  </a:moveTo>
                  <a:lnTo>
                    <a:pt x="124460" y="2278962"/>
                  </a:lnTo>
                  <a:cubicBezTo>
                    <a:pt x="55880" y="2278962"/>
                    <a:pt x="0" y="2223082"/>
                    <a:pt x="0" y="2154502"/>
                  </a:cubicBezTo>
                  <a:lnTo>
                    <a:pt x="0" y="124460"/>
                  </a:lnTo>
                  <a:cubicBezTo>
                    <a:pt x="0" y="55880"/>
                    <a:pt x="55880" y="0"/>
                    <a:pt x="124460" y="0"/>
                  </a:cubicBezTo>
                  <a:lnTo>
                    <a:pt x="4931187" y="0"/>
                  </a:lnTo>
                  <a:cubicBezTo>
                    <a:pt x="4999767" y="0"/>
                    <a:pt x="5055647" y="55880"/>
                    <a:pt x="5055647" y="124460"/>
                  </a:cubicBezTo>
                  <a:lnTo>
                    <a:pt x="5055647" y="2154502"/>
                  </a:lnTo>
                  <a:cubicBezTo>
                    <a:pt x="5055647" y="2223082"/>
                    <a:pt x="4999767" y="2278962"/>
                    <a:pt x="4931187" y="2278962"/>
                  </a:cubicBezTo>
                  <a:close/>
                </a:path>
              </a:pathLst>
            </a:custGeom>
            <a:solidFill>
              <a:srgbClr val="1E4D2B"/>
            </a:solidFill>
          </p:spPr>
          <p:txBody>
            <a:bodyPr/>
            <a:lstStyle/>
            <a:p>
              <a:endParaRPr lang="en-US"/>
            </a:p>
          </p:txBody>
        </p:sp>
      </p:grpSp>
      <p:pic>
        <p:nvPicPr>
          <p:cNvPr id="19" name="Picture 18" descr="A close-up of a field of grass&#10;&#10;Description automatically generated">
            <a:extLst>
              <a:ext uri="{FF2B5EF4-FFF2-40B4-BE49-F238E27FC236}">
                <a16:creationId xmlns:a16="http://schemas.microsoft.com/office/drawing/2014/main" id="{F0ED9229-0A6D-4075-4D3A-EC61185473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299" r="709" b="5330"/>
          <a:stretch/>
        </p:blipFill>
        <p:spPr>
          <a:xfrm>
            <a:off x="1057135" y="3397887"/>
            <a:ext cx="5445266" cy="3387996"/>
          </a:xfrm>
          <a:prstGeom prst="rect">
            <a:avLst/>
          </a:prstGeom>
        </p:spPr>
      </p:pic>
      <p:grpSp>
        <p:nvGrpSpPr>
          <p:cNvPr id="24" name="Group 23">
            <a:extLst>
              <a:ext uri="{FF2B5EF4-FFF2-40B4-BE49-F238E27FC236}">
                <a16:creationId xmlns:a16="http://schemas.microsoft.com/office/drawing/2014/main" id="{594613AB-C4DC-BD4A-B7E1-5E1BC5B3BC44}"/>
              </a:ext>
            </a:extLst>
          </p:cNvPr>
          <p:cNvGrpSpPr/>
          <p:nvPr/>
        </p:nvGrpSpPr>
        <p:grpSpPr>
          <a:xfrm>
            <a:off x="5256441" y="3244274"/>
            <a:ext cx="778169" cy="778169"/>
            <a:chOff x="5256441" y="3244274"/>
            <a:chExt cx="778169" cy="778169"/>
          </a:xfrm>
        </p:grpSpPr>
        <p:grpSp>
          <p:nvGrpSpPr>
            <p:cNvPr id="25" name="Group 6">
              <a:extLst>
                <a:ext uri="{FF2B5EF4-FFF2-40B4-BE49-F238E27FC236}">
                  <a16:creationId xmlns:a16="http://schemas.microsoft.com/office/drawing/2014/main" id="{453BFC3D-ABA9-CB6D-E1FC-7588F515553B}"/>
                </a:ext>
              </a:extLst>
            </p:cNvPr>
            <p:cNvGrpSpPr/>
            <p:nvPr/>
          </p:nvGrpSpPr>
          <p:grpSpPr>
            <a:xfrm>
              <a:off x="5256441" y="3244274"/>
              <a:ext cx="778169" cy="778169"/>
              <a:chOff x="0" y="0"/>
              <a:chExt cx="6350000" cy="6350000"/>
            </a:xfrm>
          </p:grpSpPr>
          <p:sp>
            <p:nvSpPr>
              <p:cNvPr id="28" name="Freeform 7">
                <a:extLst>
                  <a:ext uri="{FF2B5EF4-FFF2-40B4-BE49-F238E27FC236}">
                    <a16:creationId xmlns:a16="http://schemas.microsoft.com/office/drawing/2014/main" id="{E21FD72F-933C-C7AF-9E22-6F03CBAF140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A4B6"/>
              </a:solidFill>
            </p:spPr>
            <p:txBody>
              <a:bodyPr/>
              <a:lstStyle/>
              <a:p>
                <a:endParaRPr lang="en-US"/>
              </a:p>
            </p:txBody>
          </p:sp>
        </p:grpSp>
        <p:sp>
          <p:nvSpPr>
            <p:cNvPr id="26" name="AutoShape 8">
              <a:extLst>
                <a:ext uri="{FF2B5EF4-FFF2-40B4-BE49-F238E27FC236}">
                  <a16:creationId xmlns:a16="http://schemas.microsoft.com/office/drawing/2014/main" id="{CE9A11C0-FECE-0E29-2A57-A0CD7903A50F}"/>
                </a:ext>
              </a:extLst>
            </p:cNvPr>
            <p:cNvSpPr/>
            <p:nvPr/>
          </p:nvSpPr>
          <p:spPr>
            <a:xfrm rot="5400000">
              <a:off x="5493120" y="3613034"/>
              <a:ext cx="304804" cy="0"/>
            </a:xfrm>
            <a:prstGeom prst="line">
              <a:avLst/>
            </a:prstGeom>
            <a:ln w="38100" cap="rnd">
              <a:solidFill>
                <a:srgbClr val="FFFFFF"/>
              </a:solidFill>
              <a:prstDash val="solid"/>
              <a:headEnd type="none" w="sm" len="sm"/>
              <a:tailEnd type="arrow" w="med" len="sm"/>
            </a:ln>
          </p:spPr>
          <p:txBody>
            <a:bodyPr/>
            <a:lstStyle/>
            <a:p>
              <a:endParaRPr lang="en-US"/>
            </a:p>
          </p:txBody>
        </p:sp>
      </p:grpSp>
    </p:spTree>
    <p:extLst>
      <p:ext uri="{BB962C8B-B14F-4D97-AF65-F5344CB8AC3E}">
        <p14:creationId xmlns:p14="http://schemas.microsoft.com/office/powerpoint/2010/main" val="3261519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tractor pulling a plow&#10;&#10;Description automatically generated">
            <a:extLst>
              <a:ext uri="{FF2B5EF4-FFF2-40B4-BE49-F238E27FC236}">
                <a16:creationId xmlns:a16="http://schemas.microsoft.com/office/drawing/2014/main" id="{9C2DEEB3-E29F-A6C7-2B57-6808345D2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89" y="3116447"/>
            <a:ext cx="5306183" cy="3979637"/>
          </a:xfrm>
          <a:prstGeom prst="rect">
            <a:avLst/>
          </a:prstGeom>
        </p:spPr>
      </p:pic>
      <p:sp>
        <p:nvSpPr>
          <p:cNvPr id="7" name="AutoShape 7"/>
          <p:cNvSpPr/>
          <p:nvPr/>
        </p:nvSpPr>
        <p:spPr>
          <a:xfrm>
            <a:off x="7046550" y="4464903"/>
            <a:ext cx="3784010" cy="0"/>
          </a:xfrm>
          <a:prstGeom prst="line">
            <a:avLst/>
          </a:prstGeom>
          <a:ln w="28575" cap="rnd">
            <a:solidFill>
              <a:srgbClr val="1E4D2B">
                <a:alpha val="4706"/>
              </a:srgbClr>
            </a:solidFill>
            <a:prstDash val="solid"/>
            <a:headEnd type="none" w="sm" len="sm"/>
            <a:tailEnd type="none" w="sm" len="sm"/>
          </a:ln>
        </p:spPr>
        <p:txBody>
          <a:bodyPr/>
          <a:lstStyle/>
          <a:p>
            <a:endParaRPr lang="en-US"/>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6225" y="2859482"/>
            <a:ext cx="476081" cy="476081"/>
          </a:xfrm>
          <a:prstGeom prst="rect">
            <a:avLst/>
          </a:prstGeom>
        </p:spPr>
      </p:pic>
      <p:sp>
        <p:nvSpPr>
          <p:cNvPr id="11" name="TextBox 11"/>
          <p:cNvSpPr txBox="1"/>
          <p:nvPr/>
        </p:nvSpPr>
        <p:spPr>
          <a:xfrm>
            <a:off x="7046550" y="1343352"/>
            <a:ext cx="3784010" cy="1027333"/>
          </a:xfrm>
          <a:prstGeom prst="rect">
            <a:avLst/>
          </a:prstGeom>
        </p:spPr>
        <p:txBody>
          <a:bodyPr lIns="0" tIns="0" rIns="0" bIns="0" rtlCol="0" anchor="t">
            <a:spAutoFit/>
          </a:bodyPr>
          <a:lstStyle/>
          <a:p>
            <a:pPr>
              <a:lnSpc>
                <a:spcPts val="4002"/>
              </a:lnSpc>
            </a:pPr>
            <a:r>
              <a:rPr lang="en-US" sz="4213">
                <a:solidFill>
                  <a:srgbClr val="000000"/>
                </a:solidFill>
                <a:latin typeface="Vitesse 2"/>
              </a:rPr>
              <a:t>Project Questions </a:t>
            </a:r>
          </a:p>
        </p:txBody>
      </p:sp>
      <p:sp>
        <p:nvSpPr>
          <p:cNvPr id="12" name="TextBox 12"/>
          <p:cNvSpPr txBox="1"/>
          <p:nvPr/>
        </p:nvSpPr>
        <p:spPr>
          <a:xfrm>
            <a:off x="7698414" y="2800521"/>
            <a:ext cx="3132146" cy="1167948"/>
          </a:xfrm>
          <a:prstGeom prst="rect">
            <a:avLst/>
          </a:prstGeom>
        </p:spPr>
        <p:txBody>
          <a:bodyPr lIns="0" tIns="0" rIns="0" bIns="0" rtlCol="0" anchor="t">
            <a:spAutoFit/>
          </a:bodyPr>
          <a:lstStyle/>
          <a:p>
            <a:pPr>
              <a:lnSpc>
                <a:spcPts val="1824"/>
              </a:lnSpc>
            </a:pPr>
            <a:r>
              <a:rPr lang="en-US" sz="1900">
                <a:solidFill>
                  <a:srgbClr val="000000"/>
                </a:solidFill>
                <a:latin typeface="Proxima Nova"/>
              </a:rPr>
              <a:t>If effective, we would see an increase in above ground production and below ground soil organic matter and soil C in compost plots</a:t>
            </a:r>
            <a:endParaRPr lang="en-US" sz="1920">
              <a:solidFill>
                <a:srgbClr val="000000"/>
              </a:solidFill>
              <a:latin typeface="Proxima Nova"/>
            </a:endParaRPr>
          </a:p>
        </p:txBody>
      </p:sp>
      <p:sp>
        <p:nvSpPr>
          <p:cNvPr id="13" name="TextBox 13"/>
          <p:cNvSpPr txBox="1"/>
          <p:nvPr/>
        </p:nvSpPr>
        <p:spPr>
          <a:xfrm>
            <a:off x="7708220" y="4978849"/>
            <a:ext cx="3296275" cy="937885"/>
          </a:xfrm>
          <a:prstGeom prst="rect">
            <a:avLst/>
          </a:prstGeom>
        </p:spPr>
        <p:txBody>
          <a:bodyPr lIns="0" tIns="0" rIns="0" bIns="0" rtlCol="0" anchor="t">
            <a:spAutoFit/>
          </a:bodyPr>
          <a:lstStyle/>
          <a:p>
            <a:pPr>
              <a:lnSpc>
                <a:spcPts val="1824"/>
              </a:lnSpc>
            </a:pPr>
            <a:r>
              <a:rPr lang="en-US" sz="1900">
                <a:solidFill>
                  <a:srgbClr val="000000"/>
                </a:solidFill>
                <a:latin typeface="Proxima Nova"/>
              </a:rPr>
              <a:t>If effective, we would see no adverse impacts from compost compared to fertilizer or doing nothing.</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1950" y="4921631"/>
            <a:ext cx="476081" cy="476081"/>
          </a:xfrm>
          <a:prstGeom prst="rect">
            <a:avLst/>
          </a:prstGeom>
        </p:spPr>
      </p:pic>
      <p:grpSp>
        <p:nvGrpSpPr>
          <p:cNvPr id="18" name="Group 17">
            <a:extLst>
              <a:ext uri="{FF2B5EF4-FFF2-40B4-BE49-F238E27FC236}">
                <a16:creationId xmlns:a16="http://schemas.microsoft.com/office/drawing/2014/main" id="{2EA354DD-8E82-6951-2ED1-5BB176D10DCA}"/>
              </a:ext>
            </a:extLst>
          </p:cNvPr>
          <p:cNvGrpSpPr/>
          <p:nvPr/>
        </p:nvGrpSpPr>
        <p:grpSpPr>
          <a:xfrm>
            <a:off x="-464104" y="-697270"/>
            <a:ext cx="7068531" cy="6132859"/>
            <a:chOff x="-212965" y="-621487"/>
            <a:chExt cx="5910056" cy="6056073"/>
          </a:xfrm>
        </p:grpSpPr>
        <p:pic>
          <p:nvPicPr>
            <p:cNvPr id="2" name="Picture 2"/>
            <p:cNvPicPr>
              <a:picLocks noChangeAspect="1"/>
            </p:cNvPicPr>
            <p:nvPr/>
          </p:nvPicPr>
          <p:blipFill>
            <a:blip r:embed="rId6"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965" y="-621487"/>
              <a:ext cx="3804685" cy="4502586"/>
            </a:xfrm>
            <a:prstGeom prst="rect">
              <a:avLst/>
            </a:prstGeom>
          </p:spPr>
        </p:pic>
        <p:grpSp>
          <p:nvGrpSpPr>
            <p:cNvPr id="8" name="Group 8"/>
            <p:cNvGrpSpPr/>
            <p:nvPr/>
          </p:nvGrpSpPr>
          <p:grpSpPr>
            <a:xfrm>
              <a:off x="4900295" y="4634219"/>
              <a:ext cx="796796" cy="800367"/>
              <a:chOff x="14167" y="0"/>
              <a:chExt cx="6321665"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CC530"/>
              </a:solidFill>
            </p:spPr>
            <p:txBody>
              <a:bodyPr/>
              <a:lstStyle/>
              <a:p>
                <a:endParaRPr lang="en-US"/>
              </a:p>
            </p:txBody>
          </p:sp>
        </p:grpSp>
        <p:grpSp>
          <p:nvGrpSpPr>
            <p:cNvPr id="5" name="Group 5"/>
            <p:cNvGrpSpPr/>
            <p:nvPr/>
          </p:nvGrpSpPr>
          <p:grpSpPr>
            <a:xfrm>
              <a:off x="1679327" y="607062"/>
              <a:ext cx="3118236" cy="2817937"/>
              <a:chOff x="0" y="1"/>
              <a:chExt cx="1980573" cy="1789836"/>
            </a:xfrm>
          </p:grpSpPr>
          <p:sp>
            <p:nvSpPr>
              <p:cNvPr id="6" name="Freeform 6"/>
              <p:cNvSpPr/>
              <p:nvPr/>
            </p:nvSpPr>
            <p:spPr>
              <a:xfrm>
                <a:off x="0" y="1"/>
                <a:ext cx="1980573" cy="1789836"/>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4" y="0"/>
                      <a:pt x="1980573" y="55880"/>
                      <a:pt x="1980573" y="124460"/>
                    </a:cubicBezTo>
                    <a:lnTo>
                      <a:pt x="1980573" y="2201926"/>
                    </a:lnTo>
                    <a:cubicBezTo>
                      <a:pt x="1980573" y="2270506"/>
                      <a:pt x="1924694" y="2326386"/>
                      <a:pt x="1856113" y="2326386"/>
                    </a:cubicBezTo>
                    <a:close/>
                  </a:path>
                </a:pathLst>
              </a:custGeom>
              <a:solidFill>
                <a:srgbClr val="ECC530"/>
              </a:solidFill>
            </p:spPr>
            <p:txBody>
              <a:bodyPr/>
              <a:lstStyle/>
              <a:p>
                <a:endParaRPr lang="en-US"/>
              </a:p>
            </p:txBody>
          </p:sp>
        </p:grpSp>
        <p:sp>
          <p:nvSpPr>
            <p:cNvPr id="14" name="TextBox 14"/>
            <p:cNvSpPr txBox="1"/>
            <p:nvPr/>
          </p:nvSpPr>
          <p:spPr>
            <a:xfrm>
              <a:off x="1927808" y="794689"/>
              <a:ext cx="2621272" cy="2817937"/>
            </a:xfrm>
            <a:prstGeom prst="rect">
              <a:avLst/>
            </a:prstGeom>
          </p:spPr>
          <p:txBody>
            <a:bodyPr wrap="square" lIns="0" tIns="0" rIns="0" bIns="0" rtlCol="0" anchor="t">
              <a:spAutoFit/>
            </a:bodyPr>
            <a:lstStyle/>
            <a:p>
              <a:pPr>
                <a:lnSpc>
                  <a:spcPts val="2844"/>
                </a:lnSpc>
              </a:pPr>
              <a:r>
                <a:rPr lang="en-US" sz="1850">
                  <a:solidFill>
                    <a:srgbClr val="000000"/>
                  </a:solidFill>
                  <a:latin typeface="Proxima Nova"/>
                </a:rPr>
                <a:t>How effective is a 1-time application of compost to</a:t>
              </a:r>
              <a:endParaRPr lang="en-US" sz="1883">
                <a:solidFill>
                  <a:srgbClr val="000000"/>
                </a:solidFill>
                <a:latin typeface="Proxima Nova"/>
              </a:endParaRPr>
            </a:p>
            <a:p>
              <a:pPr>
                <a:lnSpc>
                  <a:spcPts val="2844"/>
                </a:lnSpc>
              </a:pPr>
              <a:r>
                <a:rPr lang="en-US" sz="1850">
                  <a:solidFill>
                    <a:srgbClr val="000000"/>
                  </a:solidFill>
                  <a:latin typeface="Proxima Nova"/>
                </a:rPr>
                <a:t>increase soil organic matter and enhance plant growth compared to fertilizer? How appropriate is it for our region? </a:t>
              </a:r>
            </a:p>
            <a:p>
              <a:pPr>
                <a:lnSpc>
                  <a:spcPts val="2844"/>
                </a:lnSpc>
              </a:pPr>
              <a:endParaRPr lang="en-US" sz="1883">
                <a:solidFill>
                  <a:srgbClr val="000000"/>
                </a:solidFill>
                <a:latin typeface="Proxima Nova"/>
              </a:endParaRPr>
            </a:p>
          </p:txBody>
        </p:sp>
      </p:grpSp>
    </p:spTree>
    <p:extLst>
      <p:ext uri="{BB962C8B-B14F-4D97-AF65-F5344CB8AC3E}">
        <p14:creationId xmlns:p14="http://schemas.microsoft.com/office/powerpoint/2010/main" val="347625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3004800" cy="7313508"/>
            <a:chOff x="0" y="0"/>
            <a:chExt cx="14630400" cy="8227695"/>
          </a:xfrm>
        </p:grpSpPr>
        <p:pic>
          <p:nvPicPr>
            <p:cNvPr id="3" name="object 3"/>
            <p:cNvPicPr/>
            <p:nvPr/>
          </p:nvPicPr>
          <p:blipFill>
            <a:blip r:embed="rId3" cstate="print"/>
            <a:stretch>
              <a:fillRect/>
            </a:stretch>
          </p:blipFill>
          <p:spPr>
            <a:xfrm>
              <a:off x="0" y="0"/>
              <a:ext cx="14630400" cy="8227542"/>
            </a:xfrm>
            <a:prstGeom prst="rect">
              <a:avLst/>
            </a:prstGeom>
          </p:spPr>
        </p:pic>
        <p:sp>
          <p:nvSpPr>
            <p:cNvPr id="4" name="object 4"/>
            <p:cNvSpPr/>
            <p:nvPr/>
          </p:nvSpPr>
          <p:spPr>
            <a:xfrm>
              <a:off x="5335523" y="4047744"/>
              <a:ext cx="4018915" cy="1722120"/>
            </a:xfrm>
            <a:custGeom>
              <a:avLst/>
              <a:gdLst/>
              <a:ahLst/>
              <a:cxnLst/>
              <a:rect l="l" t="t" r="r" b="b"/>
              <a:pathLst>
                <a:path w="4018915" h="1722120">
                  <a:moveTo>
                    <a:pt x="4018787" y="0"/>
                  </a:moveTo>
                  <a:lnTo>
                    <a:pt x="0" y="0"/>
                  </a:lnTo>
                  <a:lnTo>
                    <a:pt x="0" y="1722120"/>
                  </a:lnTo>
                  <a:lnTo>
                    <a:pt x="4018787" y="1722120"/>
                  </a:lnTo>
                  <a:lnTo>
                    <a:pt x="4018787" y="0"/>
                  </a:lnTo>
                  <a:close/>
                </a:path>
              </a:pathLst>
            </a:custGeom>
            <a:solidFill>
              <a:srgbClr val="423200"/>
            </a:solidFill>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grpSp>
      <p:sp>
        <p:nvSpPr>
          <p:cNvPr id="5" name="object 5"/>
          <p:cNvSpPr txBox="1"/>
          <p:nvPr/>
        </p:nvSpPr>
        <p:spPr>
          <a:xfrm>
            <a:off x="5147642" y="3762317"/>
            <a:ext cx="2762956" cy="1159862"/>
          </a:xfrm>
          <a:prstGeom prst="rect">
            <a:avLst/>
          </a:prstGeom>
        </p:spPr>
        <p:txBody>
          <a:bodyPr vert="horz" wrap="square" lIns="0" tIns="10725"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11288" marR="4516" indent="29351">
              <a:spcBef>
                <a:spcPts val="84"/>
              </a:spcBef>
            </a:pPr>
            <a:r>
              <a:rPr sz="2489" spc="-4">
                <a:solidFill>
                  <a:srgbClr val="FFFFFF"/>
                </a:solidFill>
                <a:latin typeface="Calibri"/>
                <a:cs typeface="Calibri"/>
              </a:rPr>
              <a:t>3. </a:t>
            </a:r>
            <a:r>
              <a:rPr sz="2489" spc="-9">
                <a:solidFill>
                  <a:srgbClr val="FFFFFF"/>
                </a:solidFill>
                <a:latin typeface="Calibri"/>
                <a:cs typeface="Calibri"/>
              </a:rPr>
              <a:t>Increase efficiency </a:t>
            </a:r>
            <a:r>
              <a:rPr sz="2489" spc="-552">
                <a:solidFill>
                  <a:srgbClr val="FFFFFF"/>
                </a:solidFill>
                <a:latin typeface="Calibri"/>
                <a:cs typeface="Calibri"/>
              </a:rPr>
              <a:t> </a:t>
            </a:r>
            <a:r>
              <a:rPr sz="2489" spc="-4">
                <a:solidFill>
                  <a:srgbClr val="FFFFFF"/>
                </a:solidFill>
                <a:latin typeface="Calibri"/>
                <a:cs typeface="Calibri"/>
              </a:rPr>
              <a:t>of</a:t>
            </a:r>
            <a:r>
              <a:rPr sz="2489" spc="-9">
                <a:solidFill>
                  <a:srgbClr val="FFFFFF"/>
                </a:solidFill>
                <a:latin typeface="Calibri"/>
                <a:cs typeface="Calibri"/>
              </a:rPr>
              <a:t> soil</a:t>
            </a:r>
            <a:r>
              <a:rPr sz="2489" spc="-4">
                <a:solidFill>
                  <a:srgbClr val="FFFFFF"/>
                </a:solidFill>
                <a:latin typeface="Calibri"/>
                <a:cs typeface="Calibri"/>
              </a:rPr>
              <a:t> </a:t>
            </a:r>
            <a:r>
              <a:rPr sz="2489" spc="-19">
                <a:solidFill>
                  <a:srgbClr val="FFFFFF"/>
                </a:solidFill>
                <a:latin typeface="Calibri"/>
                <a:cs typeface="Calibri"/>
              </a:rPr>
              <a:t>organic </a:t>
            </a:r>
            <a:r>
              <a:rPr sz="2489" spc="-9">
                <a:solidFill>
                  <a:srgbClr val="FFFFFF"/>
                </a:solidFill>
                <a:latin typeface="Calibri"/>
                <a:cs typeface="Calibri"/>
              </a:rPr>
              <a:t>carbon</a:t>
            </a:r>
            <a:endParaRPr sz="2489">
              <a:latin typeface="Calibri"/>
              <a:cs typeface="Calibri"/>
            </a:endParaRPr>
          </a:p>
          <a:p>
            <a:pPr marL="688604"/>
            <a:r>
              <a:rPr sz="2489" spc="-19">
                <a:solidFill>
                  <a:srgbClr val="FFFFFF"/>
                </a:solidFill>
                <a:latin typeface="Calibri"/>
                <a:cs typeface="Calibri"/>
              </a:rPr>
              <a:t>conversion</a:t>
            </a:r>
            <a:endParaRPr sz="2489">
              <a:latin typeface="Calibri"/>
              <a:cs typeface="Calibri"/>
            </a:endParaRPr>
          </a:p>
        </p:txBody>
      </p:sp>
      <p:sp>
        <p:nvSpPr>
          <p:cNvPr id="6" name="object 6"/>
          <p:cNvSpPr txBox="1">
            <a:spLocks noGrp="1"/>
          </p:cNvSpPr>
          <p:nvPr>
            <p:ph type="title"/>
          </p:nvPr>
        </p:nvSpPr>
        <p:spPr>
          <a:xfrm>
            <a:off x="695115" y="182122"/>
            <a:ext cx="11614573" cy="598911"/>
          </a:xfrm>
          <a:prstGeom prst="rect">
            <a:avLst/>
          </a:prstGeom>
        </p:spPr>
        <p:txBody>
          <a:bodyPr vert="horz" wrap="square" lIns="0" tIns="10725" rIns="0" bIns="0" rtlCol="0" anchor="ctr">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11288">
              <a:lnSpc>
                <a:spcPct val="100000"/>
              </a:lnSpc>
              <a:spcBef>
                <a:spcPts val="84"/>
              </a:spcBef>
            </a:pPr>
            <a:r>
              <a:rPr sz="3821" spc="-9">
                <a:solidFill>
                  <a:srgbClr val="000000"/>
                </a:solidFill>
              </a:rPr>
              <a:t>The</a:t>
            </a:r>
            <a:r>
              <a:rPr sz="3821">
                <a:solidFill>
                  <a:srgbClr val="000000"/>
                </a:solidFill>
              </a:rPr>
              <a:t> </a:t>
            </a:r>
            <a:r>
              <a:rPr sz="3821" spc="-4">
                <a:solidFill>
                  <a:srgbClr val="000000"/>
                </a:solidFill>
              </a:rPr>
              <a:t>simple</a:t>
            </a:r>
            <a:r>
              <a:rPr sz="3821" spc="19">
                <a:solidFill>
                  <a:srgbClr val="000000"/>
                </a:solidFill>
              </a:rPr>
              <a:t> </a:t>
            </a:r>
            <a:r>
              <a:rPr sz="3821" spc="-4">
                <a:solidFill>
                  <a:srgbClr val="000000"/>
                </a:solidFill>
              </a:rPr>
              <a:t>biophysics</a:t>
            </a:r>
            <a:r>
              <a:rPr sz="3821" spc="36">
                <a:solidFill>
                  <a:srgbClr val="000000"/>
                </a:solidFill>
              </a:rPr>
              <a:t> </a:t>
            </a:r>
            <a:r>
              <a:rPr sz="3821" spc="-9">
                <a:solidFill>
                  <a:srgbClr val="000000"/>
                </a:solidFill>
              </a:rPr>
              <a:t>of</a:t>
            </a:r>
            <a:r>
              <a:rPr sz="3821" spc="-12">
                <a:solidFill>
                  <a:srgbClr val="000000"/>
                </a:solidFill>
              </a:rPr>
              <a:t> </a:t>
            </a:r>
            <a:r>
              <a:rPr sz="3821" spc="-4">
                <a:solidFill>
                  <a:srgbClr val="000000"/>
                </a:solidFill>
              </a:rPr>
              <a:t>soil</a:t>
            </a:r>
            <a:r>
              <a:rPr sz="3821" spc="4">
                <a:solidFill>
                  <a:srgbClr val="000000"/>
                </a:solidFill>
              </a:rPr>
              <a:t> </a:t>
            </a:r>
            <a:r>
              <a:rPr sz="3821" spc="-9">
                <a:solidFill>
                  <a:srgbClr val="000000"/>
                </a:solidFill>
              </a:rPr>
              <a:t>carbon</a:t>
            </a:r>
            <a:r>
              <a:rPr sz="3821">
                <a:solidFill>
                  <a:srgbClr val="000000"/>
                </a:solidFill>
              </a:rPr>
              <a:t> </a:t>
            </a:r>
            <a:r>
              <a:rPr sz="3821" spc="-4">
                <a:solidFill>
                  <a:srgbClr val="000000"/>
                </a:solidFill>
              </a:rPr>
              <a:t>sequestration</a:t>
            </a:r>
            <a:endParaRPr sz="3821"/>
          </a:p>
        </p:txBody>
      </p:sp>
      <p:grpSp>
        <p:nvGrpSpPr>
          <p:cNvPr id="7" name="object 7"/>
          <p:cNvGrpSpPr/>
          <p:nvPr/>
        </p:nvGrpSpPr>
        <p:grpSpPr>
          <a:xfrm>
            <a:off x="3012743" y="1540257"/>
            <a:ext cx="9687561" cy="3252892"/>
            <a:chOff x="3389336" y="1732788"/>
            <a:chExt cx="10898505" cy="3659504"/>
          </a:xfrm>
        </p:grpSpPr>
        <p:sp>
          <p:nvSpPr>
            <p:cNvPr id="8" name="object 8"/>
            <p:cNvSpPr/>
            <p:nvPr/>
          </p:nvSpPr>
          <p:spPr>
            <a:xfrm>
              <a:off x="9352785" y="2055048"/>
              <a:ext cx="1435100" cy="3136900"/>
            </a:xfrm>
            <a:custGeom>
              <a:avLst/>
              <a:gdLst/>
              <a:ahLst/>
              <a:cxnLst/>
              <a:rect l="l" t="t" r="r" b="b"/>
              <a:pathLst>
                <a:path w="1435100" h="3136900">
                  <a:moveTo>
                    <a:pt x="0" y="3136879"/>
                  </a:moveTo>
                  <a:lnTo>
                    <a:pt x="49523" y="3136471"/>
                  </a:lnTo>
                  <a:lnTo>
                    <a:pt x="97905" y="3135249"/>
                  </a:lnTo>
                  <a:lnTo>
                    <a:pt x="145158" y="3133216"/>
                  </a:lnTo>
                  <a:lnTo>
                    <a:pt x="191294" y="3130373"/>
                  </a:lnTo>
                  <a:lnTo>
                    <a:pt x="236328" y="3126723"/>
                  </a:lnTo>
                  <a:lnTo>
                    <a:pt x="280273" y="3122269"/>
                  </a:lnTo>
                  <a:lnTo>
                    <a:pt x="323141" y="3117014"/>
                  </a:lnTo>
                  <a:lnTo>
                    <a:pt x="364946" y="3110959"/>
                  </a:lnTo>
                  <a:lnTo>
                    <a:pt x="405701" y="3104107"/>
                  </a:lnTo>
                  <a:lnTo>
                    <a:pt x="445419" y="3096460"/>
                  </a:lnTo>
                  <a:lnTo>
                    <a:pt x="484113" y="3088022"/>
                  </a:lnTo>
                  <a:lnTo>
                    <a:pt x="521797" y="3078794"/>
                  </a:lnTo>
                  <a:lnTo>
                    <a:pt x="594185" y="3057979"/>
                  </a:lnTo>
                  <a:lnTo>
                    <a:pt x="662690" y="3034036"/>
                  </a:lnTo>
                  <a:lnTo>
                    <a:pt x="727417" y="3006983"/>
                  </a:lnTo>
                  <a:lnTo>
                    <a:pt x="788470" y="2976841"/>
                  </a:lnTo>
                  <a:lnTo>
                    <a:pt x="845955" y="2943630"/>
                  </a:lnTo>
                  <a:lnTo>
                    <a:pt x="899978" y="2907368"/>
                  </a:lnTo>
                  <a:lnTo>
                    <a:pt x="950644" y="2868076"/>
                  </a:lnTo>
                  <a:lnTo>
                    <a:pt x="998059" y="2825773"/>
                  </a:lnTo>
                  <a:lnTo>
                    <a:pt x="1042327" y="2780479"/>
                  </a:lnTo>
                  <a:lnTo>
                    <a:pt x="1083555" y="2732214"/>
                  </a:lnTo>
                  <a:lnTo>
                    <a:pt x="1121847" y="2680996"/>
                  </a:lnTo>
                  <a:lnTo>
                    <a:pt x="1157309" y="2626847"/>
                  </a:lnTo>
                  <a:lnTo>
                    <a:pt x="1190047" y="2569785"/>
                  </a:lnTo>
                  <a:lnTo>
                    <a:pt x="1220165" y="2509830"/>
                  </a:lnTo>
                  <a:lnTo>
                    <a:pt x="1247770" y="2447002"/>
                  </a:lnTo>
                  <a:lnTo>
                    <a:pt x="1272966" y="2381321"/>
                  </a:lnTo>
                  <a:lnTo>
                    <a:pt x="1295859" y="2312805"/>
                  </a:lnTo>
                  <a:lnTo>
                    <a:pt x="1316554" y="2241476"/>
                  </a:lnTo>
                  <a:lnTo>
                    <a:pt x="1335158" y="2167351"/>
                  </a:lnTo>
                  <a:lnTo>
                    <a:pt x="1343708" y="2129248"/>
                  </a:lnTo>
                  <a:lnTo>
                    <a:pt x="1351774" y="2090452"/>
                  </a:lnTo>
                  <a:lnTo>
                    <a:pt x="1359370" y="2050968"/>
                  </a:lnTo>
                  <a:lnTo>
                    <a:pt x="1366509" y="2010798"/>
                  </a:lnTo>
                  <a:lnTo>
                    <a:pt x="1373204" y="1969944"/>
                  </a:lnTo>
                  <a:lnTo>
                    <a:pt x="1379468" y="1928408"/>
                  </a:lnTo>
                  <a:lnTo>
                    <a:pt x="1385314" y="1886193"/>
                  </a:lnTo>
                  <a:lnTo>
                    <a:pt x="1390756" y="1843302"/>
                  </a:lnTo>
                  <a:lnTo>
                    <a:pt x="1395806" y="1799736"/>
                  </a:lnTo>
                  <a:lnTo>
                    <a:pt x="1400479" y="1755499"/>
                  </a:lnTo>
                  <a:lnTo>
                    <a:pt x="1404786" y="1710593"/>
                  </a:lnTo>
                  <a:lnTo>
                    <a:pt x="1408742" y="1665020"/>
                  </a:lnTo>
                  <a:lnTo>
                    <a:pt x="1412359" y="1618783"/>
                  </a:lnTo>
                  <a:lnTo>
                    <a:pt x="1415650" y="1571884"/>
                  </a:lnTo>
                  <a:lnTo>
                    <a:pt x="1418629" y="1524326"/>
                  </a:lnTo>
                  <a:lnTo>
                    <a:pt x="1421309" y="1476111"/>
                  </a:lnTo>
                  <a:lnTo>
                    <a:pt x="1423704" y="1427241"/>
                  </a:lnTo>
                  <a:lnTo>
                    <a:pt x="1425825" y="1377720"/>
                  </a:lnTo>
                  <a:lnTo>
                    <a:pt x="1427687" y="1327549"/>
                  </a:lnTo>
                  <a:lnTo>
                    <a:pt x="1429302" y="1276731"/>
                  </a:lnTo>
                  <a:lnTo>
                    <a:pt x="1430685" y="1225268"/>
                  </a:lnTo>
                  <a:lnTo>
                    <a:pt x="1431847" y="1173163"/>
                  </a:lnTo>
                  <a:lnTo>
                    <a:pt x="1432802" y="1120419"/>
                  </a:lnTo>
                  <a:lnTo>
                    <a:pt x="1433564" y="1067037"/>
                  </a:lnTo>
                  <a:lnTo>
                    <a:pt x="1434145" y="1013020"/>
                  </a:lnTo>
                  <a:lnTo>
                    <a:pt x="1434558" y="958371"/>
                  </a:lnTo>
                  <a:lnTo>
                    <a:pt x="1434818" y="903093"/>
                  </a:lnTo>
                  <a:lnTo>
                    <a:pt x="1434936" y="847187"/>
                  </a:lnTo>
                  <a:lnTo>
                    <a:pt x="1434927" y="790656"/>
                  </a:lnTo>
                  <a:lnTo>
                    <a:pt x="1434803" y="733502"/>
                  </a:lnTo>
                  <a:lnTo>
                    <a:pt x="1434577" y="675728"/>
                  </a:lnTo>
                  <a:lnTo>
                    <a:pt x="1434264" y="617337"/>
                  </a:lnTo>
                  <a:lnTo>
                    <a:pt x="1433875" y="558331"/>
                  </a:lnTo>
                  <a:lnTo>
                    <a:pt x="1433424" y="498712"/>
                  </a:lnTo>
                  <a:lnTo>
                    <a:pt x="1432924" y="438483"/>
                  </a:lnTo>
                  <a:lnTo>
                    <a:pt x="1432389" y="377646"/>
                  </a:lnTo>
                  <a:lnTo>
                    <a:pt x="1431831" y="316204"/>
                  </a:lnTo>
                  <a:lnTo>
                    <a:pt x="1431264" y="254159"/>
                  </a:lnTo>
                  <a:lnTo>
                    <a:pt x="1430701" y="191513"/>
                  </a:lnTo>
                  <a:lnTo>
                    <a:pt x="1430154" y="128270"/>
                  </a:lnTo>
                  <a:lnTo>
                    <a:pt x="1429639" y="64431"/>
                  </a:lnTo>
                  <a:lnTo>
                    <a:pt x="1429166" y="0"/>
                  </a:lnTo>
                </a:path>
              </a:pathLst>
            </a:custGeom>
            <a:ln w="120942">
              <a:solidFill>
                <a:srgbClr val="221F1E"/>
              </a:solidFill>
            </a:ln>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sp>
          <p:nvSpPr>
            <p:cNvPr id="9" name="object 9"/>
            <p:cNvSpPr/>
            <p:nvPr/>
          </p:nvSpPr>
          <p:spPr>
            <a:xfrm>
              <a:off x="10581206" y="1732788"/>
              <a:ext cx="402590" cy="478155"/>
            </a:xfrm>
            <a:custGeom>
              <a:avLst/>
              <a:gdLst/>
              <a:ahLst/>
              <a:cxnLst/>
              <a:rect l="l" t="t" r="r" b="b"/>
              <a:pathLst>
                <a:path w="402590" h="478155">
                  <a:moveTo>
                    <a:pt x="0" y="477676"/>
                  </a:moveTo>
                  <a:lnTo>
                    <a:pt x="198182" y="0"/>
                  </a:lnTo>
                  <a:lnTo>
                    <a:pt x="201073" y="0"/>
                  </a:lnTo>
                  <a:lnTo>
                    <a:pt x="368652" y="390826"/>
                  </a:lnTo>
                  <a:lnTo>
                    <a:pt x="201885" y="390826"/>
                  </a:lnTo>
                  <a:lnTo>
                    <a:pt x="0" y="477676"/>
                  </a:lnTo>
                  <a:close/>
                </a:path>
                <a:path w="402590" h="478155">
                  <a:moveTo>
                    <a:pt x="402249" y="474281"/>
                  </a:moveTo>
                  <a:lnTo>
                    <a:pt x="201885" y="390826"/>
                  </a:lnTo>
                  <a:lnTo>
                    <a:pt x="368652" y="390826"/>
                  </a:lnTo>
                  <a:lnTo>
                    <a:pt x="402249" y="469181"/>
                  </a:lnTo>
                  <a:lnTo>
                    <a:pt x="402249" y="474281"/>
                  </a:lnTo>
                  <a:close/>
                </a:path>
              </a:pathLst>
            </a:custGeom>
            <a:solidFill>
              <a:srgbClr val="221F1E"/>
            </a:solidFill>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sp>
          <p:nvSpPr>
            <p:cNvPr id="10" name="object 10"/>
            <p:cNvSpPr/>
            <p:nvPr/>
          </p:nvSpPr>
          <p:spPr>
            <a:xfrm>
              <a:off x="3902389" y="2373250"/>
              <a:ext cx="1112520" cy="2832735"/>
            </a:xfrm>
            <a:custGeom>
              <a:avLst/>
              <a:gdLst/>
              <a:ahLst/>
              <a:cxnLst/>
              <a:rect l="l" t="t" r="r" b="b"/>
              <a:pathLst>
                <a:path w="1112520" h="2832735">
                  <a:moveTo>
                    <a:pt x="1112269" y="2832664"/>
                  </a:moveTo>
                  <a:lnTo>
                    <a:pt x="1064226" y="2825023"/>
                  </a:lnTo>
                  <a:lnTo>
                    <a:pt x="1016549" y="2816115"/>
                  </a:lnTo>
                  <a:lnTo>
                    <a:pt x="969307" y="2805884"/>
                  </a:lnTo>
                  <a:lnTo>
                    <a:pt x="922570" y="2794278"/>
                  </a:lnTo>
                  <a:lnTo>
                    <a:pt x="876406" y="2781242"/>
                  </a:lnTo>
                  <a:lnTo>
                    <a:pt x="830887" y="2766722"/>
                  </a:lnTo>
                  <a:lnTo>
                    <a:pt x="786082" y="2750664"/>
                  </a:lnTo>
                  <a:lnTo>
                    <a:pt x="742059" y="2733014"/>
                  </a:lnTo>
                  <a:lnTo>
                    <a:pt x="698890" y="2713717"/>
                  </a:lnTo>
                  <a:lnTo>
                    <a:pt x="656643" y="2692720"/>
                  </a:lnTo>
                  <a:lnTo>
                    <a:pt x="615388" y="2669969"/>
                  </a:lnTo>
                  <a:lnTo>
                    <a:pt x="575196" y="2645409"/>
                  </a:lnTo>
                  <a:lnTo>
                    <a:pt x="536135" y="2618986"/>
                  </a:lnTo>
                  <a:lnTo>
                    <a:pt x="498275" y="2590647"/>
                  </a:lnTo>
                  <a:lnTo>
                    <a:pt x="461686" y="2560337"/>
                  </a:lnTo>
                  <a:lnTo>
                    <a:pt x="426437" y="2528002"/>
                  </a:lnTo>
                  <a:lnTo>
                    <a:pt x="392599" y="2493588"/>
                  </a:lnTo>
                  <a:lnTo>
                    <a:pt x="360240" y="2457041"/>
                  </a:lnTo>
                  <a:lnTo>
                    <a:pt x="329431" y="2418306"/>
                  </a:lnTo>
                  <a:lnTo>
                    <a:pt x="300241" y="2377331"/>
                  </a:lnTo>
                  <a:lnTo>
                    <a:pt x="272740" y="2334060"/>
                  </a:lnTo>
                  <a:lnTo>
                    <a:pt x="248273" y="2291564"/>
                  </a:lnTo>
                  <a:lnTo>
                    <a:pt x="225390" y="2248273"/>
                  </a:lnTo>
                  <a:lnTo>
                    <a:pt x="204037" y="2204232"/>
                  </a:lnTo>
                  <a:lnTo>
                    <a:pt x="184157" y="2159484"/>
                  </a:lnTo>
                  <a:lnTo>
                    <a:pt x="165696" y="2114073"/>
                  </a:lnTo>
                  <a:lnTo>
                    <a:pt x="148599" y="2068043"/>
                  </a:lnTo>
                  <a:lnTo>
                    <a:pt x="132811" y="2021439"/>
                  </a:lnTo>
                  <a:lnTo>
                    <a:pt x="118275" y="1974304"/>
                  </a:lnTo>
                  <a:lnTo>
                    <a:pt x="104938" y="1926681"/>
                  </a:lnTo>
                  <a:lnTo>
                    <a:pt x="92744" y="1878616"/>
                  </a:lnTo>
                  <a:lnTo>
                    <a:pt x="81638" y="1830152"/>
                  </a:lnTo>
                  <a:lnTo>
                    <a:pt x="71564" y="1781332"/>
                  </a:lnTo>
                  <a:lnTo>
                    <a:pt x="62468" y="1732202"/>
                  </a:lnTo>
                  <a:lnTo>
                    <a:pt x="54294" y="1682805"/>
                  </a:lnTo>
                  <a:lnTo>
                    <a:pt x="46988" y="1633184"/>
                  </a:lnTo>
                  <a:lnTo>
                    <a:pt x="40493" y="1583385"/>
                  </a:lnTo>
                  <a:lnTo>
                    <a:pt x="34756" y="1533450"/>
                  </a:lnTo>
                  <a:lnTo>
                    <a:pt x="29720" y="1483424"/>
                  </a:lnTo>
                  <a:lnTo>
                    <a:pt x="25331" y="1433350"/>
                  </a:lnTo>
                  <a:lnTo>
                    <a:pt x="21533" y="1383274"/>
                  </a:lnTo>
                  <a:lnTo>
                    <a:pt x="18272" y="1333237"/>
                  </a:lnTo>
                  <a:lnTo>
                    <a:pt x="15492" y="1283286"/>
                  </a:lnTo>
                  <a:lnTo>
                    <a:pt x="13138" y="1233463"/>
                  </a:lnTo>
                  <a:lnTo>
                    <a:pt x="11154" y="1183813"/>
                  </a:lnTo>
                  <a:lnTo>
                    <a:pt x="9487" y="1134379"/>
                  </a:lnTo>
                  <a:lnTo>
                    <a:pt x="8080" y="1085206"/>
                  </a:lnTo>
                  <a:lnTo>
                    <a:pt x="6878" y="1036337"/>
                  </a:lnTo>
                  <a:lnTo>
                    <a:pt x="5826" y="987817"/>
                  </a:lnTo>
                  <a:lnTo>
                    <a:pt x="4870" y="939689"/>
                  </a:lnTo>
                  <a:lnTo>
                    <a:pt x="3953" y="891997"/>
                  </a:lnTo>
                  <a:lnTo>
                    <a:pt x="2903" y="842432"/>
                  </a:lnTo>
                  <a:lnTo>
                    <a:pt x="2033" y="792849"/>
                  </a:lnTo>
                  <a:lnTo>
                    <a:pt x="1332" y="743251"/>
                  </a:lnTo>
                  <a:lnTo>
                    <a:pt x="790" y="693644"/>
                  </a:lnTo>
                  <a:lnTo>
                    <a:pt x="397" y="644029"/>
                  </a:lnTo>
                  <a:lnTo>
                    <a:pt x="141" y="594410"/>
                  </a:lnTo>
                  <a:lnTo>
                    <a:pt x="12" y="544792"/>
                  </a:lnTo>
                  <a:lnTo>
                    <a:pt x="0" y="495177"/>
                  </a:lnTo>
                  <a:lnTo>
                    <a:pt x="93" y="445569"/>
                  </a:lnTo>
                  <a:lnTo>
                    <a:pt x="282" y="395972"/>
                  </a:lnTo>
                  <a:lnTo>
                    <a:pt x="556" y="346389"/>
                  </a:lnTo>
                  <a:lnTo>
                    <a:pt x="903" y="296824"/>
                  </a:lnTo>
                  <a:lnTo>
                    <a:pt x="1314" y="247280"/>
                  </a:lnTo>
                  <a:lnTo>
                    <a:pt x="1779" y="197760"/>
                  </a:lnTo>
                  <a:lnTo>
                    <a:pt x="2285" y="148269"/>
                  </a:lnTo>
                  <a:lnTo>
                    <a:pt x="2824" y="98809"/>
                  </a:lnTo>
                  <a:lnTo>
                    <a:pt x="3383" y="49385"/>
                  </a:lnTo>
                  <a:lnTo>
                    <a:pt x="3953" y="0"/>
                  </a:lnTo>
                </a:path>
              </a:pathLst>
            </a:custGeom>
            <a:ln w="121237">
              <a:solidFill>
                <a:srgbClr val="244824"/>
              </a:solidFill>
            </a:ln>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sp>
          <p:nvSpPr>
            <p:cNvPr id="11" name="object 11"/>
            <p:cNvSpPr/>
            <p:nvPr/>
          </p:nvSpPr>
          <p:spPr>
            <a:xfrm>
              <a:off x="4845591" y="4986346"/>
              <a:ext cx="491490" cy="405765"/>
            </a:xfrm>
            <a:custGeom>
              <a:avLst/>
              <a:gdLst/>
              <a:ahLst/>
              <a:cxnLst/>
              <a:rect l="l" t="t" r="r" b="b"/>
              <a:pathLst>
                <a:path w="491489" h="405764">
                  <a:moveTo>
                    <a:pt x="1018" y="405565"/>
                  </a:moveTo>
                  <a:lnTo>
                    <a:pt x="0" y="405565"/>
                  </a:lnTo>
                  <a:lnTo>
                    <a:pt x="101584" y="209276"/>
                  </a:lnTo>
                  <a:lnTo>
                    <a:pt x="32958" y="0"/>
                  </a:lnTo>
                  <a:lnTo>
                    <a:pt x="491455" y="238832"/>
                  </a:lnTo>
                  <a:lnTo>
                    <a:pt x="491455" y="242865"/>
                  </a:lnTo>
                  <a:lnTo>
                    <a:pt x="1018" y="405565"/>
                  </a:lnTo>
                  <a:close/>
                </a:path>
              </a:pathLst>
            </a:custGeom>
            <a:solidFill>
              <a:srgbClr val="244824"/>
            </a:solidFill>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sp>
          <p:nvSpPr>
            <p:cNvPr id="12" name="object 12"/>
            <p:cNvSpPr/>
            <p:nvPr/>
          </p:nvSpPr>
          <p:spPr>
            <a:xfrm>
              <a:off x="3449978" y="3370458"/>
              <a:ext cx="457834" cy="302260"/>
            </a:xfrm>
            <a:custGeom>
              <a:avLst/>
              <a:gdLst/>
              <a:ahLst/>
              <a:cxnLst/>
              <a:rect l="l" t="t" r="r" b="b"/>
              <a:pathLst>
                <a:path w="457835" h="302260">
                  <a:moveTo>
                    <a:pt x="0" y="0"/>
                  </a:moveTo>
                  <a:lnTo>
                    <a:pt x="41894" y="27789"/>
                  </a:lnTo>
                  <a:lnTo>
                    <a:pt x="83843" y="55578"/>
                  </a:lnTo>
                  <a:lnTo>
                    <a:pt x="125833" y="83367"/>
                  </a:lnTo>
                  <a:lnTo>
                    <a:pt x="167850" y="111156"/>
                  </a:lnTo>
                  <a:lnTo>
                    <a:pt x="209882" y="138945"/>
                  </a:lnTo>
                  <a:lnTo>
                    <a:pt x="251913" y="166734"/>
                  </a:lnTo>
                  <a:lnTo>
                    <a:pt x="293931" y="194524"/>
                  </a:lnTo>
                  <a:lnTo>
                    <a:pt x="335921" y="222313"/>
                  </a:lnTo>
                  <a:lnTo>
                    <a:pt x="377870" y="250102"/>
                  </a:lnTo>
                  <a:lnTo>
                    <a:pt x="419764" y="277891"/>
                  </a:lnTo>
                  <a:lnTo>
                    <a:pt x="429200" y="283895"/>
                  </a:lnTo>
                  <a:lnTo>
                    <a:pt x="438636" y="289899"/>
                  </a:lnTo>
                  <a:lnTo>
                    <a:pt x="448072" y="295903"/>
                  </a:lnTo>
                  <a:lnTo>
                    <a:pt x="457508" y="301906"/>
                  </a:lnTo>
                </a:path>
              </a:pathLst>
            </a:custGeom>
            <a:ln w="121226">
              <a:solidFill>
                <a:srgbClr val="244824"/>
              </a:solidFill>
            </a:ln>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pic>
          <p:nvPicPr>
            <p:cNvPr id="13" name="object 13"/>
            <p:cNvPicPr/>
            <p:nvPr/>
          </p:nvPicPr>
          <p:blipFill>
            <a:blip r:embed="rId4" cstate="print"/>
            <a:stretch>
              <a:fillRect/>
            </a:stretch>
          </p:blipFill>
          <p:spPr>
            <a:xfrm>
              <a:off x="11065763" y="3221736"/>
              <a:ext cx="3221735" cy="525779"/>
            </a:xfrm>
            <a:prstGeom prst="rect">
              <a:avLst/>
            </a:prstGeom>
          </p:spPr>
        </p:pic>
      </p:grpSp>
      <p:sp>
        <p:nvSpPr>
          <p:cNvPr id="14" name="object 14"/>
          <p:cNvSpPr txBox="1"/>
          <p:nvPr/>
        </p:nvSpPr>
        <p:spPr>
          <a:xfrm>
            <a:off x="203200" y="2821772"/>
            <a:ext cx="2771988" cy="402389"/>
          </a:xfrm>
          <a:prstGeom prst="rect">
            <a:avLst/>
          </a:prstGeom>
          <a:solidFill>
            <a:srgbClr val="385723">
              <a:alpha val="94116"/>
            </a:srgbClr>
          </a:solidFill>
        </p:spPr>
        <p:txBody>
          <a:bodyPr vert="horz" wrap="square" lIns="0" tIns="19191"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80714">
              <a:spcBef>
                <a:spcPts val="152"/>
              </a:spcBef>
            </a:pPr>
            <a:r>
              <a:rPr sz="2489" spc="-4">
                <a:solidFill>
                  <a:srgbClr val="FFFFFF"/>
                </a:solidFill>
                <a:latin typeface="Calibri"/>
                <a:cs typeface="Calibri"/>
              </a:rPr>
              <a:t>1.</a:t>
            </a:r>
            <a:r>
              <a:rPr sz="2489">
                <a:solidFill>
                  <a:srgbClr val="FFFFFF"/>
                </a:solidFill>
                <a:latin typeface="Calibri"/>
                <a:cs typeface="Calibri"/>
              </a:rPr>
              <a:t> </a:t>
            </a:r>
            <a:r>
              <a:rPr sz="2489" spc="-9">
                <a:solidFill>
                  <a:srgbClr val="FFFFFF"/>
                </a:solidFill>
                <a:latin typeface="Calibri"/>
                <a:cs typeface="Calibri"/>
              </a:rPr>
              <a:t>Increase </a:t>
            </a:r>
            <a:r>
              <a:rPr sz="2489" spc="-4">
                <a:solidFill>
                  <a:srgbClr val="FFFFFF"/>
                </a:solidFill>
                <a:latin typeface="Calibri"/>
                <a:cs typeface="Calibri"/>
              </a:rPr>
              <a:t>Inputs</a:t>
            </a:r>
            <a:endParaRPr sz="2489">
              <a:latin typeface="Calibri"/>
              <a:cs typeface="Calibri"/>
            </a:endParaRPr>
          </a:p>
        </p:txBody>
      </p:sp>
      <p:sp>
        <p:nvSpPr>
          <p:cNvPr id="15" name="object 15"/>
          <p:cNvSpPr txBox="1"/>
          <p:nvPr/>
        </p:nvSpPr>
        <p:spPr>
          <a:xfrm>
            <a:off x="9907071" y="2873507"/>
            <a:ext cx="2585155" cy="393841"/>
          </a:xfrm>
          <a:prstGeom prst="rect">
            <a:avLst/>
          </a:prstGeom>
        </p:spPr>
        <p:txBody>
          <a:bodyPr vert="horz" wrap="square" lIns="0" tIns="10725"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11288">
              <a:spcBef>
                <a:spcPts val="84"/>
              </a:spcBef>
            </a:pPr>
            <a:r>
              <a:rPr sz="2489" spc="-4">
                <a:solidFill>
                  <a:srgbClr val="FFFFFF"/>
                </a:solidFill>
                <a:latin typeface="Calibri"/>
                <a:cs typeface="Calibri"/>
              </a:rPr>
              <a:t>2.</a:t>
            </a:r>
            <a:r>
              <a:rPr sz="2489" spc="-19">
                <a:solidFill>
                  <a:srgbClr val="FFFFFF"/>
                </a:solidFill>
                <a:latin typeface="Calibri"/>
                <a:cs typeface="Calibri"/>
              </a:rPr>
              <a:t> </a:t>
            </a:r>
            <a:r>
              <a:rPr sz="2489" spc="-9">
                <a:solidFill>
                  <a:srgbClr val="FFFFFF"/>
                </a:solidFill>
                <a:latin typeface="Calibri"/>
                <a:cs typeface="Calibri"/>
              </a:rPr>
              <a:t>Decrease</a:t>
            </a:r>
            <a:r>
              <a:rPr sz="2489" spc="-23">
                <a:solidFill>
                  <a:srgbClr val="FFFFFF"/>
                </a:solidFill>
                <a:latin typeface="Calibri"/>
                <a:cs typeface="Calibri"/>
              </a:rPr>
              <a:t> </a:t>
            </a:r>
            <a:r>
              <a:rPr sz="2489" spc="-4">
                <a:solidFill>
                  <a:srgbClr val="FFFFFF"/>
                </a:solidFill>
                <a:latin typeface="Calibri"/>
                <a:cs typeface="Calibri"/>
              </a:rPr>
              <a:t>outputs</a:t>
            </a:r>
            <a:endParaRPr sz="2489">
              <a:latin typeface="Calibri"/>
              <a:cs typeface="Calibri"/>
            </a:endParaRPr>
          </a:p>
        </p:txBody>
      </p:sp>
      <p:sp>
        <p:nvSpPr>
          <p:cNvPr id="16" name="object 16"/>
          <p:cNvSpPr txBox="1"/>
          <p:nvPr/>
        </p:nvSpPr>
        <p:spPr>
          <a:xfrm>
            <a:off x="3185533" y="748411"/>
            <a:ext cx="6693182" cy="1175251"/>
          </a:xfrm>
          <a:prstGeom prst="rect">
            <a:avLst/>
          </a:prstGeom>
        </p:spPr>
        <p:txBody>
          <a:bodyPr vert="horz" wrap="square" lIns="0" tIns="98213"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6050678">
              <a:spcBef>
                <a:spcPts val="773"/>
              </a:spcBef>
            </a:pPr>
            <a:r>
              <a:rPr sz="3200" spc="-12">
                <a:latin typeface="Calibri"/>
                <a:cs typeface="Calibri"/>
              </a:rPr>
              <a:t>CO</a:t>
            </a:r>
            <a:r>
              <a:rPr sz="3200" spc="-20" baseline="-20833">
                <a:latin typeface="Calibri"/>
                <a:cs typeface="Calibri"/>
              </a:rPr>
              <a:t>2</a:t>
            </a:r>
            <a:endParaRPr sz="3200" baseline="-20833">
              <a:latin typeface="Calibri"/>
              <a:cs typeface="Calibri"/>
            </a:endParaRPr>
          </a:p>
          <a:p>
            <a:pPr marL="22578">
              <a:spcBef>
                <a:spcPts val="680"/>
              </a:spcBef>
            </a:pPr>
            <a:r>
              <a:rPr sz="3200" spc="-12">
                <a:latin typeface="Calibri"/>
                <a:cs typeface="Calibri"/>
              </a:rPr>
              <a:t>CO</a:t>
            </a:r>
            <a:r>
              <a:rPr sz="3200" spc="-20" baseline="-20833">
                <a:latin typeface="Calibri"/>
                <a:cs typeface="Calibri"/>
              </a:rPr>
              <a:t>2</a:t>
            </a:r>
            <a:endParaRPr sz="3200" baseline="-20833">
              <a:latin typeface="Calibri"/>
              <a:cs typeface="Calibri"/>
            </a:endParaRPr>
          </a:p>
        </p:txBody>
      </p:sp>
      <p:sp>
        <p:nvSpPr>
          <p:cNvPr id="17" name="object 17"/>
          <p:cNvSpPr txBox="1"/>
          <p:nvPr/>
        </p:nvSpPr>
        <p:spPr>
          <a:xfrm>
            <a:off x="210483" y="3319399"/>
            <a:ext cx="4039730" cy="2857193"/>
          </a:xfrm>
          <a:prstGeom prst="rect">
            <a:avLst/>
          </a:prstGeom>
        </p:spPr>
        <p:txBody>
          <a:bodyPr vert="horz" wrap="square" lIns="0" tIns="11854" rIns="0" bIns="0" rtlCol="0" anchor="t">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416560" indent="-405765">
              <a:spcBef>
                <a:spcPts val="92"/>
              </a:spcBef>
              <a:buFont typeface="Wingdings"/>
              <a:buChar char=""/>
              <a:tabLst>
                <a:tab pos="417113" algn="l"/>
                <a:tab pos="417678" algn="l"/>
              </a:tabLst>
            </a:pPr>
            <a:r>
              <a:rPr sz="2311" spc="-9" dirty="0">
                <a:latin typeface="Calibri"/>
                <a:cs typeface="Calibri"/>
              </a:rPr>
              <a:t>Cover</a:t>
            </a:r>
            <a:r>
              <a:rPr sz="2311" spc="-23" dirty="0">
                <a:latin typeface="Calibri"/>
                <a:cs typeface="Calibri"/>
              </a:rPr>
              <a:t> </a:t>
            </a:r>
            <a:r>
              <a:rPr sz="2311" spc="-12" dirty="0">
                <a:latin typeface="Calibri"/>
                <a:cs typeface="Calibri"/>
              </a:rPr>
              <a:t>crops</a:t>
            </a:r>
            <a:r>
              <a:rPr lang="en-US" sz="2311" spc="-12" dirty="0">
                <a:latin typeface="Calibri"/>
                <a:cs typeface="Calibri"/>
              </a:rPr>
              <a:t> &amp; legumes</a:t>
            </a:r>
            <a:endParaRPr lang="en-US" sz="2311" dirty="0">
              <a:latin typeface="Calibri"/>
              <a:cs typeface="Calibri"/>
            </a:endParaRPr>
          </a:p>
          <a:p>
            <a:pPr marL="416560" indent="-405765">
              <a:buFont typeface="Wingdings"/>
              <a:buChar char=""/>
              <a:tabLst>
                <a:tab pos="417113" algn="l"/>
                <a:tab pos="417678" algn="l"/>
              </a:tabLst>
            </a:pPr>
            <a:r>
              <a:rPr sz="2311" spc="-9" dirty="0">
                <a:latin typeface="Calibri"/>
                <a:cs typeface="Calibri"/>
              </a:rPr>
              <a:t>Manure/compost</a:t>
            </a:r>
            <a:endParaRPr sz="2311" dirty="0">
              <a:latin typeface="Calibri"/>
              <a:cs typeface="Calibri"/>
            </a:endParaRPr>
          </a:p>
          <a:p>
            <a:pPr marL="416560" indent="-405765">
              <a:buFont typeface="Wingdings"/>
              <a:buChar char=""/>
              <a:tabLst>
                <a:tab pos="417113" algn="l"/>
                <a:tab pos="417678" algn="l"/>
              </a:tabLst>
            </a:pPr>
            <a:r>
              <a:rPr sz="2311" spc="-4" dirty="0">
                <a:latin typeface="Calibri"/>
                <a:cs typeface="Calibri"/>
              </a:rPr>
              <a:t>Continues</a:t>
            </a:r>
            <a:r>
              <a:rPr sz="2311" spc="-40" dirty="0">
                <a:latin typeface="Calibri"/>
                <a:cs typeface="Calibri"/>
              </a:rPr>
              <a:t> </a:t>
            </a:r>
            <a:r>
              <a:rPr sz="2311" spc="-12" dirty="0">
                <a:latin typeface="Calibri"/>
                <a:cs typeface="Calibri"/>
              </a:rPr>
              <a:t>rotations</a:t>
            </a:r>
            <a:endParaRPr sz="2311" dirty="0">
              <a:latin typeface="Calibri"/>
              <a:cs typeface="Calibri"/>
            </a:endParaRPr>
          </a:p>
          <a:p>
            <a:pPr marL="416560" indent="-405765">
              <a:buFont typeface="Wingdings"/>
              <a:buChar char=""/>
              <a:tabLst>
                <a:tab pos="417113" algn="l"/>
                <a:tab pos="417678" algn="l"/>
              </a:tabLst>
            </a:pPr>
            <a:r>
              <a:rPr sz="2300" spc="-4" dirty="0">
                <a:latin typeface="Calibri"/>
                <a:cs typeface="Calibri"/>
              </a:rPr>
              <a:t>Biochar</a:t>
            </a:r>
            <a:r>
              <a:rPr lang="en-US" sz="2300" spc="-4" dirty="0">
                <a:latin typeface="Calibri"/>
                <a:cs typeface="Calibri"/>
              </a:rPr>
              <a:t>/Compost</a:t>
            </a:r>
            <a:endParaRPr sz="2311" dirty="0">
              <a:latin typeface="Calibri"/>
              <a:cs typeface="Calibri"/>
            </a:endParaRPr>
          </a:p>
          <a:p>
            <a:pPr marL="416560" indent="-405765">
              <a:buFont typeface="Wingdings"/>
              <a:buChar char=""/>
              <a:tabLst>
                <a:tab pos="417113" algn="l"/>
                <a:tab pos="417678" algn="l"/>
              </a:tabLst>
            </a:pPr>
            <a:r>
              <a:rPr sz="2311" spc="-9" dirty="0">
                <a:latin typeface="Calibri"/>
                <a:cs typeface="Calibri"/>
              </a:rPr>
              <a:t>Perennialization</a:t>
            </a:r>
            <a:endParaRPr sz="2311" dirty="0">
              <a:latin typeface="Calibri"/>
              <a:cs typeface="Calibri"/>
            </a:endParaRPr>
          </a:p>
          <a:p>
            <a:pPr marL="416560" indent="-405765">
              <a:buFont typeface="Wingdings"/>
              <a:buChar char=""/>
              <a:tabLst>
                <a:tab pos="417113" algn="l"/>
                <a:tab pos="417678" algn="l"/>
              </a:tabLst>
            </a:pPr>
            <a:r>
              <a:rPr sz="2311" spc="-9" dirty="0">
                <a:latin typeface="Calibri"/>
                <a:cs typeface="Calibri"/>
              </a:rPr>
              <a:t>Crop</a:t>
            </a:r>
            <a:r>
              <a:rPr sz="2311" spc="-27" dirty="0">
                <a:latin typeface="Calibri"/>
                <a:cs typeface="Calibri"/>
              </a:rPr>
              <a:t> </a:t>
            </a:r>
            <a:r>
              <a:rPr sz="2311" spc="-4" dirty="0">
                <a:latin typeface="Calibri"/>
                <a:cs typeface="Calibri"/>
              </a:rPr>
              <a:t>breeding</a:t>
            </a:r>
            <a:r>
              <a:rPr sz="2311" spc="-40" dirty="0">
                <a:latin typeface="Calibri"/>
                <a:cs typeface="Calibri"/>
              </a:rPr>
              <a:t> </a:t>
            </a:r>
            <a:r>
              <a:rPr sz="2311" spc="-23" dirty="0">
                <a:latin typeface="Calibri"/>
                <a:cs typeface="Calibri"/>
              </a:rPr>
              <a:t>for</a:t>
            </a:r>
            <a:r>
              <a:rPr sz="2311" spc="-12" dirty="0">
                <a:latin typeface="Calibri"/>
                <a:cs typeface="Calibri"/>
              </a:rPr>
              <a:t> </a:t>
            </a:r>
            <a:r>
              <a:rPr sz="2311" spc="-4" dirty="0">
                <a:latin typeface="Calibri"/>
                <a:cs typeface="Calibri"/>
              </a:rPr>
              <a:t>higher</a:t>
            </a:r>
            <a:r>
              <a:rPr sz="2311" spc="-23" dirty="0">
                <a:latin typeface="Calibri"/>
                <a:cs typeface="Calibri"/>
              </a:rPr>
              <a:t> </a:t>
            </a:r>
            <a:r>
              <a:rPr sz="2311" spc="-9" dirty="0">
                <a:latin typeface="Calibri"/>
                <a:cs typeface="Calibri"/>
              </a:rPr>
              <a:t>roots</a:t>
            </a:r>
            <a:endParaRPr sz="2311" dirty="0">
              <a:latin typeface="Calibri"/>
              <a:cs typeface="Calibri"/>
            </a:endParaRPr>
          </a:p>
          <a:p>
            <a:pPr marL="416560" indent="-405765">
              <a:buFont typeface="Wingdings"/>
              <a:buChar char=""/>
              <a:tabLst>
                <a:tab pos="417113" algn="l"/>
                <a:tab pos="417678" algn="l"/>
              </a:tabLst>
            </a:pPr>
            <a:r>
              <a:rPr sz="2311" spc="-9" dirty="0">
                <a:latin typeface="Calibri"/>
                <a:cs typeface="Calibri"/>
              </a:rPr>
              <a:t>Livestock</a:t>
            </a:r>
            <a:r>
              <a:rPr sz="2311" spc="-27" dirty="0">
                <a:latin typeface="Calibri"/>
                <a:cs typeface="Calibri"/>
              </a:rPr>
              <a:t> </a:t>
            </a:r>
            <a:r>
              <a:rPr sz="2311" spc="-12" dirty="0">
                <a:latin typeface="Calibri"/>
                <a:cs typeface="Calibri"/>
              </a:rPr>
              <a:t>integration</a:t>
            </a:r>
            <a:endParaRPr sz="2311" dirty="0">
              <a:latin typeface="Calibri"/>
              <a:cs typeface="Calibri"/>
            </a:endParaRPr>
          </a:p>
          <a:p>
            <a:pPr marL="416560" indent="-405765">
              <a:buFont typeface="Wingdings"/>
              <a:buChar char=""/>
              <a:tabLst>
                <a:tab pos="417113" algn="l"/>
                <a:tab pos="417678" algn="l"/>
              </a:tabLst>
            </a:pPr>
            <a:r>
              <a:rPr sz="2311" spc="-12" dirty="0">
                <a:latin typeface="Calibri"/>
                <a:cs typeface="Calibri"/>
              </a:rPr>
              <a:t>Agroforestry</a:t>
            </a:r>
            <a:endParaRPr sz="2311" dirty="0">
              <a:latin typeface="Calibri"/>
              <a:cs typeface="Calibri"/>
            </a:endParaRPr>
          </a:p>
        </p:txBody>
      </p:sp>
      <p:sp>
        <p:nvSpPr>
          <p:cNvPr id="18" name="object 18"/>
          <p:cNvSpPr txBox="1"/>
          <p:nvPr/>
        </p:nvSpPr>
        <p:spPr>
          <a:xfrm>
            <a:off x="9884208" y="3450506"/>
            <a:ext cx="2822222" cy="1790235"/>
          </a:xfrm>
          <a:prstGeom prst="rect">
            <a:avLst/>
          </a:prstGeom>
        </p:spPr>
        <p:txBody>
          <a:bodyPr vert="horz" wrap="square" lIns="0" tIns="11854"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417113" indent="-406389">
              <a:spcBef>
                <a:spcPts val="92"/>
              </a:spcBef>
              <a:buFont typeface="Wingdings"/>
              <a:buChar char=""/>
              <a:tabLst>
                <a:tab pos="417113" algn="l"/>
                <a:tab pos="417678" algn="l"/>
              </a:tabLst>
            </a:pPr>
            <a:r>
              <a:rPr sz="2311" spc="-4">
                <a:latin typeface="Calibri"/>
                <a:cs typeface="Calibri"/>
              </a:rPr>
              <a:t>No/minimum</a:t>
            </a:r>
            <a:r>
              <a:rPr sz="2311" spc="-71">
                <a:latin typeface="Calibri"/>
                <a:cs typeface="Calibri"/>
              </a:rPr>
              <a:t> </a:t>
            </a:r>
            <a:r>
              <a:rPr sz="2311" spc="-4">
                <a:latin typeface="Calibri"/>
                <a:cs typeface="Calibri"/>
              </a:rPr>
              <a:t>tillage</a:t>
            </a:r>
            <a:endParaRPr sz="2311">
              <a:latin typeface="Calibri"/>
              <a:cs typeface="Calibri"/>
            </a:endParaRPr>
          </a:p>
          <a:p>
            <a:pPr marL="417113" indent="-406389">
              <a:buFont typeface="Wingdings"/>
              <a:buChar char=""/>
              <a:tabLst>
                <a:tab pos="417113" algn="l"/>
                <a:tab pos="417678" algn="l"/>
              </a:tabLst>
            </a:pPr>
            <a:r>
              <a:rPr sz="2311" spc="-9">
                <a:latin typeface="Calibri"/>
                <a:cs typeface="Calibri"/>
              </a:rPr>
              <a:t>Reduce</a:t>
            </a:r>
            <a:r>
              <a:rPr sz="2311" spc="-40">
                <a:latin typeface="Calibri"/>
                <a:cs typeface="Calibri"/>
              </a:rPr>
              <a:t> </a:t>
            </a:r>
            <a:r>
              <a:rPr sz="2311" spc="-9">
                <a:latin typeface="Calibri"/>
                <a:cs typeface="Calibri"/>
              </a:rPr>
              <a:t>erosion</a:t>
            </a:r>
            <a:endParaRPr sz="2311">
              <a:latin typeface="Calibri"/>
              <a:cs typeface="Calibri"/>
            </a:endParaRPr>
          </a:p>
          <a:p>
            <a:pPr marL="417113" indent="-406389">
              <a:buFont typeface="Wingdings"/>
              <a:buChar char=""/>
              <a:tabLst>
                <a:tab pos="417113" algn="l"/>
                <a:tab pos="417678" algn="l"/>
              </a:tabLst>
            </a:pPr>
            <a:r>
              <a:rPr sz="2311" spc="-12">
                <a:latin typeface="Calibri"/>
                <a:cs typeface="Calibri"/>
              </a:rPr>
              <a:t>Avoided</a:t>
            </a:r>
            <a:r>
              <a:rPr sz="2311" spc="-36">
                <a:latin typeface="Calibri"/>
                <a:cs typeface="Calibri"/>
              </a:rPr>
              <a:t> </a:t>
            </a:r>
            <a:r>
              <a:rPr sz="2311" spc="-12">
                <a:latin typeface="Calibri"/>
                <a:cs typeface="Calibri"/>
              </a:rPr>
              <a:t>drainage</a:t>
            </a:r>
            <a:endParaRPr sz="2311">
              <a:latin typeface="Calibri"/>
              <a:cs typeface="Calibri"/>
            </a:endParaRPr>
          </a:p>
          <a:p>
            <a:pPr marL="417113" indent="-406389">
              <a:buFont typeface="Wingdings"/>
              <a:buChar char=""/>
              <a:tabLst>
                <a:tab pos="417113" algn="l"/>
                <a:tab pos="417678" algn="l"/>
              </a:tabLst>
            </a:pPr>
            <a:r>
              <a:rPr sz="2311" spc="-4">
                <a:latin typeface="Calibri"/>
                <a:cs typeface="Calibri"/>
              </a:rPr>
              <a:t>Maintain</a:t>
            </a:r>
            <a:r>
              <a:rPr sz="2311" spc="-31">
                <a:latin typeface="Calibri"/>
                <a:cs typeface="Calibri"/>
              </a:rPr>
              <a:t> </a:t>
            </a:r>
            <a:r>
              <a:rPr sz="2311" spc="-12">
                <a:latin typeface="Calibri"/>
                <a:cs typeface="Calibri"/>
              </a:rPr>
              <a:t>cover</a:t>
            </a:r>
            <a:endParaRPr sz="2311">
              <a:latin typeface="Calibri"/>
              <a:cs typeface="Calibri"/>
            </a:endParaRPr>
          </a:p>
          <a:p>
            <a:pPr marL="417113" indent="-406389">
              <a:buFont typeface="Wingdings"/>
              <a:buChar char=""/>
              <a:tabLst>
                <a:tab pos="417113" algn="l"/>
                <a:tab pos="417678" algn="l"/>
              </a:tabLst>
            </a:pPr>
            <a:r>
              <a:rPr sz="2311">
                <a:latin typeface="Calibri"/>
                <a:cs typeface="Calibri"/>
              </a:rPr>
              <a:t>…..</a:t>
            </a:r>
          </a:p>
        </p:txBody>
      </p:sp>
      <p:sp>
        <p:nvSpPr>
          <p:cNvPr id="19" name="object 19"/>
          <p:cNvSpPr txBox="1"/>
          <p:nvPr/>
        </p:nvSpPr>
        <p:spPr>
          <a:xfrm>
            <a:off x="4785423" y="5197527"/>
            <a:ext cx="5235788" cy="1078357"/>
          </a:xfrm>
          <a:prstGeom prst="rect">
            <a:avLst/>
          </a:prstGeom>
        </p:spPr>
        <p:txBody>
          <a:bodyPr vert="horz" wrap="square" lIns="0" tIns="11288" rIns="0" bIns="0" rtlCol="0">
            <a:spAutoFit/>
          </a:bodyPr>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pPr marL="11288">
              <a:spcBef>
                <a:spcPts val="88"/>
              </a:spcBef>
              <a:tabLst>
                <a:tab pos="279392" algn="l"/>
              </a:tabLst>
            </a:pPr>
            <a:r>
              <a:rPr sz="2311" dirty="0">
                <a:latin typeface="Calibri"/>
                <a:cs typeface="Calibri"/>
              </a:rPr>
              <a:t>?	</a:t>
            </a:r>
            <a:r>
              <a:rPr sz="2311" spc="-9" dirty="0">
                <a:latin typeface="Calibri"/>
                <a:cs typeface="Calibri"/>
              </a:rPr>
              <a:t>Improved</a:t>
            </a:r>
            <a:r>
              <a:rPr sz="2311" spc="-67" dirty="0">
                <a:latin typeface="Calibri"/>
                <a:cs typeface="Calibri"/>
              </a:rPr>
              <a:t> </a:t>
            </a:r>
            <a:r>
              <a:rPr sz="2311" spc="-4" dirty="0">
                <a:latin typeface="Calibri"/>
                <a:cs typeface="Calibri"/>
              </a:rPr>
              <a:t>plant-microbiome</a:t>
            </a:r>
            <a:r>
              <a:rPr sz="2311" spc="-50" dirty="0">
                <a:latin typeface="Calibri"/>
                <a:cs typeface="Calibri"/>
              </a:rPr>
              <a:t> </a:t>
            </a:r>
            <a:r>
              <a:rPr sz="2311" spc="-4" dirty="0">
                <a:latin typeface="Calibri"/>
                <a:cs typeface="Calibri"/>
              </a:rPr>
              <a:t>relationships</a:t>
            </a:r>
            <a:endParaRPr sz="2311" dirty="0">
              <a:latin typeface="Calibri"/>
              <a:cs typeface="Calibri"/>
            </a:endParaRPr>
          </a:p>
          <a:p>
            <a:pPr marL="11288">
              <a:tabLst>
                <a:tab pos="279392" algn="l"/>
              </a:tabLst>
            </a:pPr>
            <a:r>
              <a:rPr sz="2311" dirty="0">
                <a:latin typeface="Calibri"/>
                <a:cs typeface="Calibri"/>
              </a:rPr>
              <a:t>?	</a:t>
            </a:r>
            <a:r>
              <a:rPr sz="2311" spc="-9" dirty="0">
                <a:latin typeface="Calibri"/>
                <a:cs typeface="Calibri"/>
              </a:rPr>
              <a:t>Improved</a:t>
            </a:r>
            <a:r>
              <a:rPr sz="2311" spc="-45" dirty="0">
                <a:latin typeface="Calibri"/>
                <a:cs typeface="Calibri"/>
              </a:rPr>
              <a:t> </a:t>
            </a:r>
            <a:r>
              <a:rPr sz="2311" dirty="0">
                <a:latin typeface="Calibri"/>
                <a:cs typeface="Calibri"/>
              </a:rPr>
              <a:t>N</a:t>
            </a:r>
            <a:r>
              <a:rPr sz="2311" spc="-19" dirty="0">
                <a:latin typeface="Calibri"/>
                <a:cs typeface="Calibri"/>
              </a:rPr>
              <a:t> </a:t>
            </a:r>
            <a:r>
              <a:rPr sz="2311" spc="-4" dirty="0">
                <a:latin typeface="Calibri"/>
                <a:cs typeface="Calibri"/>
              </a:rPr>
              <a:t>management</a:t>
            </a:r>
            <a:endParaRPr sz="2311" dirty="0">
              <a:latin typeface="Calibri"/>
              <a:cs typeface="Calibri"/>
            </a:endParaRPr>
          </a:p>
          <a:p>
            <a:pPr marL="11288">
              <a:tabLst>
                <a:tab pos="279392" algn="l"/>
              </a:tabLst>
            </a:pPr>
            <a:r>
              <a:rPr sz="2311" dirty="0">
                <a:latin typeface="Calibri"/>
                <a:cs typeface="Calibri"/>
              </a:rPr>
              <a:t>?	</a:t>
            </a:r>
            <a:r>
              <a:rPr sz="2311" spc="-9" dirty="0">
                <a:latin typeface="Calibri"/>
                <a:cs typeface="Calibri"/>
              </a:rPr>
              <a:t>Improved</a:t>
            </a:r>
            <a:r>
              <a:rPr sz="2311" spc="-45" dirty="0">
                <a:latin typeface="Calibri"/>
                <a:cs typeface="Calibri"/>
              </a:rPr>
              <a:t> </a:t>
            </a:r>
            <a:r>
              <a:rPr sz="2311" spc="-4" dirty="0">
                <a:latin typeface="Calibri"/>
                <a:cs typeface="Calibri"/>
              </a:rPr>
              <a:t>microbial</a:t>
            </a:r>
            <a:r>
              <a:rPr sz="2311" spc="-9" dirty="0">
                <a:latin typeface="Calibri"/>
                <a:cs typeface="Calibri"/>
              </a:rPr>
              <a:t> </a:t>
            </a:r>
            <a:r>
              <a:rPr sz="2311" dirty="0">
                <a:latin typeface="Calibri"/>
                <a:cs typeface="Calibri"/>
              </a:rPr>
              <a:t>C</a:t>
            </a:r>
            <a:r>
              <a:rPr sz="2311" spc="-23" dirty="0">
                <a:latin typeface="Calibri"/>
                <a:cs typeface="Calibri"/>
              </a:rPr>
              <a:t> </a:t>
            </a:r>
            <a:r>
              <a:rPr sz="2311" dirty="0">
                <a:latin typeface="Calibri"/>
                <a:cs typeface="Calibri"/>
              </a:rPr>
              <a:t>use</a:t>
            </a:r>
            <a:r>
              <a:rPr sz="2311" spc="-27" dirty="0">
                <a:latin typeface="Calibri"/>
                <a:cs typeface="Calibri"/>
              </a:rPr>
              <a:t> </a:t>
            </a:r>
            <a:r>
              <a:rPr sz="2311" spc="-4" dirty="0">
                <a:latin typeface="Calibri"/>
                <a:cs typeface="Calibri"/>
              </a:rPr>
              <a:t>efficiency</a:t>
            </a:r>
            <a:endParaRPr sz="2311" dirty="0">
              <a:latin typeface="Calibri"/>
              <a:cs typeface="Calibri"/>
            </a:endParaRPr>
          </a:p>
        </p:txBody>
      </p:sp>
      <p:grpSp>
        <p:nvGrpSpPr>
          <p:cNvPr id="20" name="object 20"/>
          <p:cNvGrpSpPr/>
          <p:nvPr/>
        </p:nvGrpSpPr>
        <p:grpSpPr>
          <a:xfrm>
            <a:off x="0" y="6343764"/>
            <a:ext cx="13013268" cy="953911"/>
            <a:chOff x="-4572" y="7161276"/>
            <a:chExt cx="14639925" cy="1073150"/>
          </a:xfrm>
        </p:grpSpPr>
        <p:pic>
          <p:nvPicPr>
            <p:cNvPr id="21" name="object 21"/>
            <p:cNvPicPr/>
            <p:nvPr/>
          </p:nvPicPr>
          <p:blipFill>
            <a:blip r:embed="rId5" cstate="print"/>
            <a:stretch>
              <a:fillRect/>
            </a:stretch>
          </p:blipFill>
          <p:spPr>
            <a:xfrm>
              <a:off x="0" y="7161276"/>
              <a:ext cx="14630400" cy="24384"/>
            </a:xfrm>
            <a:prstGeom prst="rect">
              <a:avLst/>
            </a:prstGeom>
          </p:spPr>
        </p:pic>
        <p:pic>
          <p:nvPicPr>
            <p:cNvPr id="22" name="object 22"/>
            <p:cNvPicPr/>
            <p:nvPr/>
          </p:nvPicPr>
          <p:blipFill>
            <a:blip r:embed="rId6" cstate="print"/>
            <a:stretch>
              <a:fillRect/>
            </a:stretch>
          </p:blipFill>
          <p:spPr>
            <a:xfrm>
              <a:off x="0" y="7185660"/>
              <a:ext cx="14630400" cy="1043939"/>
            </a:xfrm>
            <a:prstGeom prst="rect">
              <a:avLst/>
            </a:prstGeom>
          </p:spPr>
        </p:pic>
        <p:sp>
          <p:nvSpPr>
            <p:cNvPr id="23" name="object 23"/>
            <p:cNvSpPr/>
            <p:nvPr/>
          </p:nvSpPr>
          <p:spPr>
            <a:xfrm>
              <a:off x="0" y="7185660"/>
              <a:ext cx="14630400" cy="1043940"/>
            </a:xfrm>
            <a:custGeom>
              <a:avLst/>
              <a:gdLst/>
              <a:ahLst/>
              <a:cxnLst/>
              <a:rect l="l" t="t" r="r" b="b"/>
              <a:pathLst>
                <a:path w="14630400" h="1043940">
                  <a:moveTo>
                    <a:pt x="0" y="0"/>
                  </a:moveTo>
                  <a:lnTo>
                    <a:pt x="14630400" y="0"/>
                  </a:lnTo>
                </a:path>
                <a:path w="14630400" h="1043940">
                  <a:moveTo>
                    <a:pt x="14630400" y="1043940"/>
                  </a:moveTo>
                  <a:lnTo>
                    <a:pt x="0" y="1043940"/>
                  </a:lnTo>
                  <a:lnTo>
                    <a:pt x="0" y="0"/>
                  </a:lnTo>
                </a:path>
              </a:pathLst>
            </a:custGeom>
            <a:ln w="9144">
              <a:solidFill>
                <a:srgbClr val="0B410B"/>
              </a:solidFill>
            </a:ln>
          </p:spPr>
          <p:txBody>
            <a:bodyPr wrap="square" lIns="0" tIns="0" rIns="0" bIns="0" rtlCol="0"/>
            <a:lstStyle>
              <a:defPPr>
                <a:defRPr lang="en-US"/>
              </a:defPPr>
              <a:lvl1pPr marL="0" algn="l" defTabSz="406359" rtl="0" eaLnBrk="1" latinLnBrk="0" hangingPunct="1">
                <a:defRPr sz="1600" kern="1200">
                  <a:solidFill>
                    <a:schemeClr val="tx1"/>
                  </a:solidFill>
                  <a:latin typeface="+mn-lt"/>
                  <a:ea typeface="+mn-ea"/>
                  <a:cs typeface="+mn-cs"/>
                </a:defRPr>
              </a:lvl1pPr>
              <a:lvl2pPr marL="406359" algn="l" defTabSz="406359" rtl="0" eaLnBrk="1" latinLnBrk="0" hangingPunct="1">
                <a:defRPr sz="1600" kern="1200">
                  <a:solidFill>
                    <a:schemeClr val="tx1"/>
                  </a:solidFill>
                  <a:latin typeface="+mn-lt"/>
                  <a:ea typeface="+mn-ea"/>
                  <a:cs typeface="+mn-cs"/>
                </a:defRPr>
              </a:lvl2pPr>
              <a:lvl3pPr marL="812719" algn="l" defTabSz="406359" rtl="0" eaLnBrk="1" latinLnBrk="0" hangingPunct="1">
                <a:defRPr sz="1600" kern="1200">
                  <a:solidFill>
                    <a:schemeClr val="tx1"/>
                  </a:solidFill>
                  <a:latin typeface="+mn-lt"/>
                  <a:ea typeface="+mn-ea"/>
                  <a:cs typeface="+mn-cs"/>
                </a:defRPr>
              </a:lvl3pPr>
              <a:lvl4pPr marL="1219078" algn="l" defTabSz="406359" rtl="0" eaLnBrk="1" latinLnBrk="0" hangingPunct="1">
                <a:defRPr sz="1600" kern="1200">
                  <a:solidFill>
                    <a:schemeClr val="tx1"/>
                  </a:solidFill>
                  <a:latin typeface="+mn-lt"/>
                  <a:ea typeface="+mn-ea"/>
                  <a:cs typeface="+mn-cs"/>
                </a:defRPr>
              </a:lvl4pPr>
              <a:lvl5pPr marL="1625437" algn="l" defTabSz="406359" rtl="0" eaLnBrk="1" latinLnBrk="0" hangingPunct="1">
                <a:defRPr sz="1600" kern="1200">
                  <a:solidFill>
                    <a:schemeClr val="tx1"/>
                  </a:solidFill>
                  <a:latin typeface="+mn-lt"/>
                  <a:ea typeface="+mn-ea"/>
                  <a:cs typeface="+mn-cs"/>
                </a:defRPr>
              </a:lvl5pPr>
              <a:lvl6pPr marL="2031797" algn="l" defTabSz="406359" rtl="0" eaLnBrk="1" latinLnBrk="0" hangingPunct="1">
                <a:defRPr sz="1600" kern="1200">
                  <a:solidFill>
                    <a:schemeClr val="tx1"/>
                  </a:solidFill>
                  <a:latin typeface="+mn-lt"/>
                  <a:ea typeface="+mn-ea"/>
                  <a:cs typeface="+mn-cs"/>
                </a:defRPr>
              </a:lvl6pPr>
              <a:lvl7pPr marL="2438156" algn="l" defTabSz="406359" rtl="0" eaLnBrk="1" latinLnBrk="0" hangingPunct="1">
                <a:defRPr sz="1600" kern="1200">
                  <a:solidFill>
                    <a:schemeClr val="tx1"/>
                  </a:solidFill>
                  <a:latin typeface="+mn-lt"/>
                  <a:ea typeface="+mn-ea"/>
                  <a:cs typeface="+mn-cs"/>
                </a:defRPr>
              </a:lvl7pPr>
              <a:lvl8pPr marL="2844516" algn="l" defTabSz="406359" rtl="0" eaLnBrk="1" latinLnBrk="0" hangingPunct="1">
                <a:defRPr sz="1600" kern="1200">
                  <a:solidFill>
                    <a:schemeClr val="tx1"/>
                  </a:solidFill>
                  <a:latin typeface="+mn-lt"/>
                  <a:ea typeface="+mn-ea"/>
                  <a:cs typeface="+mn-cs"/>
                </a:defRPr>
              </a:lvl8pPr>
              <a:lvl9pPr marL="3250875" algn="l" defTabSz="406359" rtl="0" eaLnBrk="1" latinLnBrk="0" hangingPunct="1">
                <a:defRPr sz="1600" kern="1200">
                  <a:solidFill>
                    <a:schemeClr val="tx1"/>
                  </a:solidFill>
                  <a:latin typeface="+mn-lt"/>
                  <a:ea typeface="+mn-ea"/>
                  <a:cs typeface="+mn-cs"/>
                </a:defRPr>
              </a:lvl9pPr>
            </a:lstStyle>
            <a:p>
              <a:endParaRPr sz="1600"/>
            </a:p>
          </p:txBody>
        </p:sp>
        <p:pic>
          <p:nvPicPr>
            <p:cNvPr id="24" name="object 24"/>
            <p:cNvPicPr/>
            <p:nvPr/>
          </p:nvPicPr>
          <p:blipFill>
            <a:blip r:embed="rId7" cstate="print"/>
            <a:stretch>
              <a:fillRect/>
            </a:stretch>
          </p:blipFill>
          <p:spPr>
            <a:xfrm>
              <a:off x="158496" y="7313676"/>
              <a:ext cx="6324599" cy="842759"/>
            </a:xfrm>
            <a:prstGeom prst="rect">
              <a:avLst/>
            </a:prstGeom>
          </p:spPr>
        </p:pic>
      </p:grpSp>
      <p:pic>
        <p:nvPicPr>
          <p:cNvPr id="26" name="Picture 25" descr="A picture containing drawing&#10;&#10;Description automatically generated">
            <a:extLst>
              <a:ext uri="{FF2B5EF4-FFF2-40B4-BE49-F238E27FC236}">
                <a16:creationId xmlns:a16="http://schemas.microsoft.com/office/drawing/2014/main" id="{83D42281-558C-798F-7D6E-03E71513A28B}"/>
              </a:ext>
            </a:extLst>
          </p:cNvPr>
          <p:cNvPicPr>
            <a:picLocks noChangeAspect="1"/>
          </p:cNvPicPr>
          <p:nvPr/>
        </p:nvPicPr>
        <p:blipFill>
          <a:blip r:embed="rId8"/>
          <a:stretch>
            <a:fillRect/>
          </a:stretch>
        </p:blipFill>
        <p:spPr>
          <a:xfrm>
            <a:off x="8802096" y="6411153"/>
            <a:ext cx="4051218" cy="898902"/>
          </a:xfrm>
          <a:prstGeom prst="rect">
            <a:avLst/>
          </a:prstGeom>
        </p:spPr>
      </p:pic>
    </p:spTree>
    <p:extLst>
      <p:ext uri="{BB962C8B-B14F-4D97-AF65-F5344CB8AC3E}">
        <p14:creationId xmlns:p14="http://schemas.microsoft.com/office/powerpoint/2010/main" val="10420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733"/>
              <a:t>Discussion questions on the results, Part 1</a:t>
            </a:r>
          </a:p>
        </p:txBody>
      </p:sp>
      <p:sp>
        <p:nvSpPr>
          <p:cNvPr id="4" name="Content Placeholder 3"/>
          <p:cNvSpPr txBox="1">
            <a:spLocks noGrp="1"/>
          </p:cNvSpPr>
          <p:nvPr>
            <p:ph idx="1"/>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57" indent="-548657">
              <a:buFont typeface="+mj-lt"/>
              <a:buAutoNum type="arabicPeriod"/>
            </a:pPr>
            <a:r>
              <a:rPr lang="en-US"/>
              <a:t>I observe that………</a:t>
            </a:r>
          </a:p>
          <a:p>
            <a:pPr marL="548657" indent="-548657">
              <a:buFont typeface="+mj-lt"/>
              <a:buAutoNum type="arabicPeriod"/>
            </a:pPr>
            <a:endParaRPr lang="en-US">
              <a:solidFill>
                <a:schemeClr val="bg2">
                  <a:lumMod val="75000"/>
                </a:schemeClr>
              </a:solidFill>
            </a:endParaRPr>
          </a:p>
          <a:p>
            <a:pPr marL="0" indent="0">
              <a:buNone/>
            </a:pPr>
            <a:endParaRPr lang="en-US">
              <a:solidFill>
                <a:schemeClr val="bg2">
                  <a:lumMod val="75000"/>
                </a:schemeClr>
              </a:solidFill>
            </a:endParaRPr>
          </a:p>
          <a:p>
            <a:pPr marL="0" indent="0">
              <a:buNone/>
            </a:pPr>
            <a:endParaRPr lang="en-US">
              <a:solidFill>
                <a:schemeClr val="bg2">
                  <a:lumMod val="75000"/>
                </a:schemeClr>
              </a:solidFill>
            </a:endParaRPr>
          </a:p>
          <a:p>
            <a:pPr marL="0" indent="0">
              <a:buNone/>
            </a:pPr>
            <a:endParaRPr lang="en-US">
              <a:solidFill>
                <a:schemeClr val="bg2">
                  <a:lumMod val="75000"/>
                </a:schemeClr>
              </a:solidFill>
            </a:endParaRPr>
          </a:p>
          <a:p>
            <a:pPr marL="0" indent="0">
              <a:buNone/>
            </a:pPr>
            <a:r>
              <a:rPr lang="en-US"/>
              <a:t>2. I’m surprised to see that………..</a:t>
            </a:r>
          </a:p>
          <a:p>
            <a:pPr marL="0" indent="0">
              <a:buNone/>
            </a:pPr>
            <a:endParaRPr lang="en-US">
              <a:solidFill>
                <a:schemeClr val="bg2">
                  <a:lumMod val="75000"/>
                </a:schemeClr>
              </a:solidFill>
            </a:endParaRPr>
          </a:p>
        </p:txBody>
      </p:sp>
      <p:pic>
        <p:nvPicPr>
          <p:cNvPr id="6" name="Picture 5" descr="A qr code on a white background&#10;&#10;Description automatically generated">
            <a:extLst>
              <a:ext uri="{FF2B5EF4-FFF2-40B4-BE49-F238E27FC236}">
                <a16:creationId xmlns:a16="http://schemas.microsoft.com/office/drawing/2014/main" id="{E2405BDE-ED6D-7FC7-8B7D-25375AD81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187" y="1970192"/>
            <a:ext cx="4762500" cy="4762500"/>
          </a:xfrm>
          <a:prstGeom prst="rect">
            <a:avLst/>
          </a:prstGeom>
        </p:spPr>
      </p:pic>
      <p:sp>
        <p:nvSpPr>
          <p:cNvPr id="8" name="TextBox 7">
            <a:extLst>
              <a:ext uri="{FF2B5EF4-FFF2-40B4-BE49-F238E27FC236}">
                <a16:creationId xmlns:a16="http://schemas.microsoft.com/office/drawing/2014/main" id="{14073780-5DB3-F6E3-6AD4-C128FD9E79B7}"/>
              </a:ext>
            </a:extLst>
          </p:cNvPr>
          <p:cNvSpPr txBox="1"/>
          <p:nvPr/>
        </p:nvSpPr>
        <p:spPr>
          <a:xfrm>
            <a:off x="4127500" y="6570885"/>
            <a:ext cx="6502400" cy="369332"/>
          </a:xfrm>
          <a:prstGeom prst="rect">
            <a:avLst/>
          </a:prstGeom>
          <a:noFill/>
        </p:spPr>
        <p:txBody>
          <a:bodyPr wrap="square">
            <a:spAutoFit/>
          </a:bodyPr>
          <a:lstStyle/>
          <a:p>
            <a:r>
              <a:rPr lang="en-US" b="0" i="0">
                <a:effectLst/>
                <a:latin typeface="MentiText"/>
              </a:rPr>
              <a:t>Menti</a:t>
            </a:r>
            <a:r>
              <a:rPr lang="en-US">
                <a:latin typeface="MentiText"/>
              </a:rPr>
              <a:t>.com - </a:t>
            </a:r>
            <a:r>
              <a:rPr lang="en-US" b="0" i="0">
                <a:effectLst/>
                <a:latin typeface="MentiText"/>
              </a:rPr>
              <a:t>Code is  </a:t>
            </a:r>
            <a:r>
              <a:rPr lang="en-US" b="1" i="0">
                <a:effectLst/>
                <a:latin typeface="MentiText"/>
              </a:rPr>
              <a:t>8826 4171</a:t>
            </a:r>
            <a:r>
              <a:rPr lang="en-US" b="0" i="0">
                <a:effectLst/>
                <a:latin typeface="MentiText"/>
              </a:rPr>
              <a:t> expires </a:t>
            </a:r>
            <a:r>
              <a:rPr lang="en-US" b="1" i="0">
                <a:effectLst/>
                <a:latin typeface="MentiText"/>
              </a:rPr>
              <a:t>in 2 days</a:t>
            </a:r>
            <a:r>
              <a:rPr lang="en-US" b="0" i="0">
                <a:effectLst/>
                <a:latin typeface="MentiText"/>
              </a:rPr>
              <a:t>.</a:t>
            </a:r>
            <a:endParaRPr lang="en-US"/>
          </a:p>
        </p:txBody>
      </p:sp>
    </p:spTree>
    <p:extLst>
      <p:ext uri="{BB962C8B-B14F-4D97-AF65-F5344CB8AC3E}">
        <p14:creationId xmlns:p14="http://schemas.microsoft.com/office/powerpoint/2010/main" val="2038518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C000"/>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733">
                <a:solidFill>
                  <a:schemeClr val="tx1"/>
                </a:solidFill>
              </a:rPr>
              <a:t>Discussion questions on the results, Part 2</a:t>
            </a:r>
          </a:p>
        </p:txBody>
      </p:sp>
      <p:sp>
        <p:nvSpPr>
          <p:cNvPr id="4" name="Content Placeholder 3"/>
          <p:cNvSpPr>
            <a:spLocks noGrp="1"/>
          </p:cNvSpPr>
          <p:nvPr>
            <p:ph idx="1"/>
          </p:nvPr>
        </p:nvSpPr>
        <p:spPr>
          <a:solidFill>
            <a:schemeClr val="bg1"/>
          </a:solidFill>
        </p:spPr>
        <p:txBody>
          <a:bodyPr>
            <a:normAutofit/>
          </a:bodyPr>
          <a:lstStyle/>
          <a:p>
            <a:pPr marL="0" indent="0">
              <a:buNone/>
            </a:pPr>
            <a:r>
              <a:rPr lang="en-US" sz="2800"/>
              <a:t>3. I believe that data suggests that………. </a:t>
            </a:r>
          </a:p>
          <a:p>
            <a:pPr marL="548657" indent="-548657">
              <a:buFont typeface="+mj-lt"/>
              <a:buAutoNum type="arabicPeriod"/>
            </a:pPr>
            <a:endParaRPr lang="en-US" sz="2800"/>
          </a:p>
          <a:p>
            <a:pPr marL="548657" indent="-548657">
              <a:buFont typeface="+mj-lt"/>
              <a:buAutoNum type="arabicPeriod"/>
            </a:pPr>
            <a:endParaRPr lang="en-US" sz="2800"/>
          </a:p>
          <a:p>
            <a:pPr marL="0" indent="0">
              <a:buNone/>
            </a:pPr>
            <a:r>
              <a:rPr lang="en-US" sz="2800"/>
              <a:t>because…………</a:t>
            </a:r>
          </a:p>
          <a:p>
            <a:pPr marL="548657" indent="-548657">
              <a:buFont typeface="+mj-lt"/>
              <a:buAutoNum type="arabicPeriod"/>
            </a:pPr>
            <a:endParaRPr lang="en-US" sz="2800"/>
          </a:p>
          <a:p>
            <a:pPr marL="548657" indent="-548657">
              <a:buFont typeface="+mj-lt"/>
              <a:buAutoNum type="arabicPeriod"/>
            </a:pPr>
            <a:endParaRPr lang="en-US" sz="2800"/>
          </a:p>
          <a:p>
            <a:pPr marL="0" indent="0">
              <a:buNone/>
            </a:pPr>
            <a:r>
              <a:rPr lang="en-US" sz="2800"/>
              <a:t>4. After seeing this data, I still have questions about…..</a:t>
            </a:r>
          </a:p>
        </p:txBody>
      </p:sp>
    </p:spTree>
    <p:extLst>
      <p:ext uri="{BB962C8B-B14F-4D97-AF65-F5344CB8AC3E}">
        <p14:creationId xmlns:p14="http://schemas.microsoft.com/office/powerpoint/2010/main" val="3656171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733"/>
              <a:t>Meta-results: what did you learn? Part 1 </a:t>
            </a:r>
          </a:p>
        </p:txBody>
      </p:sp>
      <p:sp>
        <p:nvSpPr>
          <p:cNvPr id="3" name="Content Placeholder 2"/>
          <p:cNvSpPr>
            <a:spLocks noGrp="1"/>
          </p:cNvSpPr>
          <p:nvPr>
            <p:ph idx="1"/>
          </p:nvPr>
        </p:nvSpPr>
        <p:spPr>
          <a:ln w="12700">
            <a:solidFill>
              <a:schemeClr val="bg1"/>
            </a:solidFill>
          </a:ln>
        </p:spPr>
        <p:txBody>
          <a:bodyPr>
            <a:normAutofit/>
          </a:bodyPr>
          <a:lstStyle/>
          <a:p>
            <a:pPr marL="548657" indent="-548657">
              <a:buFont typeface="+mj-lt"/>
              <a:buAutoNum type="arabicPeriod"/>
            </a:pPr>
            <a:r>
              <a:rPr lang="en-US" sz="2800"/>
              <a:t>I learned……….from this case study</a:t>
            </a:r>
          </a:p>
          <a:p>
            <a:pPr marL="548657" indent="-548657">
              <a:buFont typeface="+mj-lt"/>
              <a:buAutoNum type="arabicPeriod"/>
            </a:pPr>
            <a:endParaRPr lang="en-US" sz="2800"/>
          </a:p>
          <a:p>
            <a:pPr marL="0" indent="0">
              <a:buNone/>
            </a:pPr>
            <a:endParaRPr lang="en-US" sz="2800"/>
          </a:p>
          <a:p>
            <a:pPr marL="0" indent="0">
              <a:buNone/>
            </a:pPr>
            <a:endParaRPr lang="en-US" sz="2800"/>
          </a:p>
          <a:p>
            <a:pPr marL="0" indent="0">
              <a:buNone/>
            </a:pPr>
            <a:r>
              <a:rPr lang="en-US" sz="2800"/>
              <a:t>2. In the future, this information will influence decisions or actions I will take by………………</a:t>
            </a:r>
          </a:p>
          <a:p>
            <a:pPr marL="0" indent="0">
              <a:buNone/>
            </a:pPr>
            <a:endParaRPr lang="en-US">
              <a:solidFill>
                <a:schemeClr val="bg2">
                  <a:lumMod val="75000"/>
                </a:schemeClr>
              </a:solidFill>
            </a:endParaRPr>
          </a:p>
          <a:p>
            <a:pPr marL="0" indent="0">
              <a:buNone/>
            </a:pPr>
            <a:endParaRPr lang="en-US"/>
          </a:p>
        </p:txBody>
      </p:sp>
    </p:spTree>
    <p:extLst>
      <p:ext uri="{BB962C8B-B14F-4D97-AF65-F5344CB8AC3E}">
        <p14:creationId xmlns:p14="http://schemas.microsoft.com/office/powerpoint/2010/main" val="2396288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733"/>
              <a:t>Meta-results: what did you learn? Part 2 </a:t>
            </a:r>
          </a:p>
        </p:txBody>
      </p:sp>
      <p:sp>
        <p:nvSpPr>
          <p:cNvPr id="3" name="Content Placeholder 2"/>
          <p:cNvSpPr>
            <a:spLocks noGrp="1"/>
          </p:cNvSpPr>
          <p:nvPr>
            <p:ph idx="1"/>
          </p:nvPr>
        </p:nvSpPr>
        <p:spPr>
          <a:ln w="12700">
            <a:solidFill>
              <a:schemeClr val="bg1"/>
            </a:solidFill>
          </a:ln>
        </p:spPr>
        <p:txBody>
          <a:bodyPr>
            <a:normAutofit/>
          </a:bodyPr>
          <a:lstStyle/>
          <a:p>
            <a:pPr marL="0" indent="0">
              <a:buNone/>
            </a:pPr>
            <a:r>
              <a:rPr lang="en-US" sz="2800"/>
              <a:t>4. If I were to do this again, I would…..</a:t>
            </a:r>
          </a:p>
          <a:p>
            <a:pPr marL="0" indent="0">
              <a:buNone/>
            </a:pPr>
            <a:endParaRPr lang="en-US" sz="2800"/>
          </a:p>
          <a:p>
            <a:pPr marL="0" indent="0">
              <a:buNone/>
            </a:pPr>
            <a:endParaRPr lang="en-US" sz="2800"/>
          </a:p>
          <a:p>
            <a:pPr marL="0" indent="0">
              <a:buNone/>
            </a:pPr>
            <a:endParaRPr lang="en-US" sz="2800"/>
          </a:p>
          <a:p>
            <a:pPr marL="0" indent="0">
              <a:buNone/>
            </a:pPr>
            <a:r>
              <a:rPr lang="en-US" sz="2800"/>
              <a:t>5. In the future, I would like to see more research into……..</a:t>
            </a:r>
          </a:p>
        </p:txBody>
      </p:sp>
    </p:spTree>
    <p:extLst>
      <p:ext uri="{BB962C8B-B14F-4D97-AF65-F5344CB8AC3E}">
        <p14:creationId xmlns:p14="http://schemas.microsoft.com/office/powerpoint/2010/main" val="738873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5202"/>
            <a:ext cx="13004800" cy="78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6ACFD-E7DB-0C02-ACB1-8F1B8211431D}"/>
              </a:ext>
            </a:extLst>
          </p:cNvPr>
          <p:cNvSpPr>
            <a:spLocks noGrp="1"/>
          </p:cNvSpPr>
          <p:nvPr>
            <p:ph type="title"/>
          </p:nvPr>
        </p:nvSpPr>
        <p:spPr>
          <a:xfrm>
            <a:off x="593634" y="686364"/>
            <a:ext cx="11958320" cy="794492"/>
          </a:xfrm>
        </p:spPr>
        <p:txBody>
          <a:bodyPr>
            <a:normAutofit/>
          </a:bodyPr>
          <a:lstStyle/>
          <a:p>
            <a:pPr algn="ctr"/>
            <a:r>
              <a:rPr lang="en-US" sz="3400">
                <a:solidFill>
                  <a:schemeClr val="bg1"/>
                </a:solidFill>
                <a:cs typeface="Calibri"/>
              </a:rPr>
              <a:t>Economics – Per N Content</a:t>
            </a:r>
            <a:endParaRPr lang="en-US" sz="3400">
              <a:solidFill>
                <a:schemeClr val="bg1"/>
              </a:solidFill>
            </a:endParaRPr>
          </a:p>
        </p:txBody>
      </p:sp>
      <p:graphicFrame>
        <p:nvGraphicFramePr>
          <p:cNvPr id="7" name="Table 6">
            <a:extLst>
              <a:ext uri="{FF2B5EF4-FFF2-40B4-BE49-F238E27FC236}">
                <a16:creationId xmlns:a16="http://schemas.microsoft.com/office/drawing/2014/main" id="{63CC6F44-DBC2-B70A-1AED-9B1259BC34CD}"/>
              </a:ext>
            </a:extLst>
          </p:cNvPr>
          <p:cNvGraphicFramePr>
            <a:graphicFrameLocks noGrp="1"/>
          </p:cNvGraphicFramePr>
          <p:nvPr>
            <p:extLst>
              <p:ext uri="{D42A27DB-BD31-4B8C-83A1-F6EECF244321}">
                <p14:modId xmlns:p14="http://schemas.microsoft.com/office/powerpoint/2010/main" val="413432610"/>
              </p:ext>
            </p:extLst>
          </p:nvPr>
        </p:nvGraphicFramePr>
        <p:xfrm>
          <a:off x="3593778" y="2469829"/>
          <a:ext cx="5821617" cy="2734062"/>
        </p:xfrm>
        <a:graphic>
          <a:graphicData uri="http://schemas.openxmlformats.org/drawingml/2006/table">
            <a:tbl>
              <a:tblPr firstRow="1" bandRow="1">
                <a:noFill/>
                <a:tableStyleId>{5C22544A-7EE6-4342-B048-85BDC9FD1C3A}</a:tableStyleId>
              </a:tblPr>
              <a:tblGrid>
                <a:gridCol w="1475711">
                  <a:extLst>
                    <a:ext uri="{9D8B030D-6E8A-4147-A177-3AD203B41FA5}">
                      <a16:colId xmlns:a16="http://schemas.microsoft.com/office/drawing/2014/main" val="3583017606"/>
                    </a:ext>
                  </a:extLst>
                </a:gridCol>
                <a:gridCol w="1137247">
                  <a:extLst>
                    <a:ext uri="{9D8B030D-6E8A-4147-A177-3AD203B41FA5}">
                      <a16:colId xmlns:a16="http://schemas.microsoft.com/office/drawing/2014/main" val="725233974"/>
                    </a:ext>
                  </a:extLst>
                </a:gridCol>
                <a:gridCol w="1137247">
                  <a:extLst>
                    <a:ext uri="{9D8B030D-6E8A-4147-A177-3AD203B41FA5}">
                      <a16:colId xmlns:a16="http://schemas.microsoft.com/office/drawing/2014/main" val="1626274566"/>
                    </a:ext>
                  </a:extLst>
                </a:gridCol>
                <a:gridCol w="1096630">
                  <a:extLst>
                    <a:ext uri="{9D8B030D-6E8A-4147-A177-3AD203B41FA5}">
                      <a16:colId xmlns:a16="http://schemas.microsoft.com/office/drawing/2014/main" val="3437174728"/>
                    </a:ext>
                  </a:extLst>
                </a:gridCol>
                <a:gridCol w="974782">
                  <a:extLst>
                    <a:ext uri="{9D8B030D-6E8A-4147-A177-3AD203B41FA5}">
                      <a16:colId xmlns:a16="http://schemas.microsoft.com/office/drawing/2014/main" val="1209899719"/>
                    </a:ext>
                  </a:extLst>
                </a:gridCol>
              </a:tblGrid>
              <a:tr h="1133862">
                <a:tc>
                  <a:txBody>
                    <a:bodyPr/>
                    <a:lstStyle/>
                    <a:p>
                      <a:pPr algn="ctr" fontAlgn="b"/>
                      <a:r>
                        <a:rPr lang="en-US" sz="1700" b="1" i="0" u="none" strike="noStrike" cap="none" spc="0">
                          <a:solidFill>
                            <a:schemeClr val="bg1"/>
                          </a:solidFill>
                          <a:effectLst/>
                          <a:latin typeface="Calibri"/>
                        </a:rPr>
                        <a:t>Product</a:t>
                      </a:r>
                    </a:p>
                  </a:txBody>
                  <a:tcPr marL="73463" marR="52474" marT="104948" marB="104948" anchor="ctr">
                    <a:lnL w="12700" cmpd="sng">
                      <a:noFill/>
                    </a:lnL>
                    <a:lnR w="12700" cmpd="sng">
                      <a:noFill/>
                    </a:lnR>
                    <a:lnT w="19050" cap="flat" cmpd="sng" algn="ctr">
                      <a:noFill/>
                      <a:prstDash val="solid"/>
                    </a:lnT>
                    <a:lnB w="0" cmpd="sng">
                      <a:noFill/>
                    </a:lnB>
                    <a:solidFill>
                      <a:schemeClr val="tx1"/>
                    </a:solidFill>
                  </a:tcPr>
                </a:tc>
                <a:tc>
                  <a:txBody>
                    <a:bodyPr/>
                    <a:lstStyle/>
                    <a:p>
                      <a:pPr lvl="0" algn="ctr">
                        <a:buNone/>
                      </a:pPr>
                      <a:r>
                        <a:rPr lang="en-US" sz="1700" b="1" i="0" u="none" strike="noStrike" cap="none" spc="0">
                          <a:solidFill>
                            <a:schemeClr val="bg1"/>
                          </a:solidFill>
                          <a:effectLst/>
                          <a:latin typeface="Calibri"/>
                        </a:rPr>
                        <a:t>%N</a:t>
                      </a:r>
                    </a:p>
                  </a:txBody>
                  <a:tcPr marL="73462" marR="52474" marT="104948" marB="104948" anchor="ctr">
                    <a:lnL w="0">
                      <a:noFill/>
                    </a:lnL>
                    <a:lnR w="0">
                      <a:noFill/>
                    </a:lnR>
                    <a:lnT w="0">
                      <a:noFill/>
                    </a:lnT>
                    <a:lnB w="0">
                      <a:noFill/>
                    </a:lnB>
                    <a:solidFill>
                      <a:schemeClr val="tx1"/>
                    </a:solidFill>
                  </a:tcPr>
                </a:tc>
                <a:tc>
                  <a:txBody>
                    <a:bodyPr/>
                    <a:lstStyle/>
                    <a:p>
                      <a:pPr lvl="0" algn="ctr">
                        <a:buNone/>
                      </a:pPr>
                      <a:r>
                        <a:rPr lang="en-US" sz="1700" b="1" i="0" u="none" strike="noStrike" cap="none" spc="0">
                          <a:solidFill>
                            <a:schemeClr val="bg1"/>
                          </a:solidFill>
                          <a:effectLst/>
                          <a:latin typeface="Calibri"/>
                        </a:rPr>
                        <a:t>$/ton</a:t>
                      </a:r>
                    </a:p>
                  </a:txBody>
                  <a:tcPr marL="73463" marR="52474" marT="104948" marB="104948" anchor="ctr">
                    <a:lnL w="12700" cmpd="sng">
                      <a:noFill/>
                    </a:lnL>
                    <a:lnR w="12700" cmpd="sng">
                      <a:noFill/>
                    </a:lnR>
                    <a:lnT w="19050" cap="flat" cmpd="sng" algn="ctr">
                      <a:noFill/>
                      <a:prstDash val="solid"/>
                    </a:lnT>
                    <a:lnB w="0" cmpd="sng">
                      <a:noFill/>
                    </a:lnB>
                    <a:solidFill>
                      <a:schemeClr val="tx1"/>
                    </a:solidFill>
                  </a:tcPr>
                </a:tc>
                <a:tc>
                  <a:txBody>
                    <a:bodyPr/>
                    <a:lstStyle/>
                    <a:p>
                      <a:pPr lvl="0" algn="ctr">
                        <a:buNone/>
                      </a:pPr>
                      <a:r>
                        <a:rPr lang="en-US" sz="1700" b="1" i="0" u="none" strike="noStrike" cap="none" spc="0">
                          <a:solidFill>
                            <a:schemeClr val="bg1"/>
                          </a:solidFill>
                          <a:effectLst/>
                          <a:latin typeface="Calibri"/>
                        </a:rPr>
                        <a:t>$/lbN</a:t>
                      </a:r>
                      <a:endParaRPr lang="en-US" sz="1700" b="1" i="0" u="none" strike="noStrike" cap="none" spc="0" err="1">
                        <a:solidFill>
                          <a:schemeClr val="bg1"/>
                        </a:solidFill>
                        <a:effectLst/>
                        <a:latin typeface="Calibri"/>
                      </a:endParaRPr>
                    </a:p>
                  </a:txBody>
                  <a:tcPr marL="73463" marR="52474" marT="104948" marB="104948" anchor="ctr">
                    <a:lnL w="12700" cmpd="sng">
                      <a:noFill/>
                    </a:lnL>
                    <a:lnR w="12700" cmpd="sng">
                      <a:noFill/>
                    </a:lnR>
                    <a:lnT w="19050" cap="flat" cmpd="sng" algn="ctr">
                      <a:noFill/>
                      <a:prstDash val="solid"/>
                    </a:lnT>
                    <a:lnB w="0" cmpd="sng">
                      <a:noFill/>
                    </a:lnB>
                    <a:solidFill>
                      <a:schemeClr val="tx1"/>
                    </a:solidFill>
                  </a:tcPr>
                </a:tc>
                <a:tc>
                  <a:txBody>
                    <a:bodyPr/>
                    <a:lstStyle/>
                    <a:p>
                      <a:pPr algn="ctr" fontAlgn="b"/>
                      <a:r>
                        <a:rPr lang="en-US" sz="1700" b="1" i="0" u="none" strike="noStrike" cap="none" spc="0">
                          <a:solidFill>
                            <a:schemeClr val="bg1"/>
                          </a:solidFill>
                          <a:effectLst/>
                          <a:latin typeface="Calibri"/>
                        </a:rPr>
                        <a:t>Total ($/acre)</a:t>
                      </a:r>
                    </a:p>
                  </a:txBody>
                  <a:tcPr marL="73463" marR="52474" marT="104948" marB="104948" anchor="ctr">
                    <a:lnL w="12700" cmpd="sng">
                      <a:noFill/>
                    </a:lnL>
                    <a:lnR w="12700" cmpd="sng">
                      <a:noFill/>
                    </a:lnR>
                    <a:lnT w="19050" cap="flat" cmpd="sng" algn="ctr">
                      <a:noFill/>
                      <a:prstDash val="solid"/>
                    </a:lnT>
                    <a:lnB w="0" cmpd="sng">
                      <a:noFill/>
                    </a:lnB>
                    <a:solidFill>
                      <a:schemeClr val="tx1"/>
                    </a:solidFill>
                  </a:tcPr>
                </a:tc>
                <a:extLst>
                  <a:ext uri="{0D108BD9-81ED-4DB2-BD59-A6C34878D82A}">
                    <a16:rowId xmlns:a16="http://schemas.microsoft.com/office/drawing/2014/main" val="1350392264"/>
                  </a:ext>
                </a:extLst>
              </a:tr>
              <a:tr h="367755">
                <a:tc>
                  <a:txBody>
                    <a:bodyPr/>
                    <a:lstStyle/>
                    <a:p>
                      <a:pPr algn="ctr" fontAlgn="b"/>
                      <a:r>
                        <a:rPr lang="en-US" sz="1700" b="0" i="0" u="none" strike="noStrike" cap="none" spc="0">
                          <a:solidFill>
                            <a:schemeClr val="tx1"/>
                          </a:solidFill>
                          <a:effectLst/>
                          <a:latin typeface="Calibri"/>
                        </a:rPr>
                        <a:t>Compost</a:t>
                      </a:r>
                    </a:p>
                  </a:txBody>
                  <a:tcPr marL="137160" marR="137160" marT="137160" marB="137160" anchor="b">
                    <a:lnL w="0" cmpd="sng">
                      <a:noFill/>
                      <a:prstDash val="solid"/>
                    </a:lnL>
                    <a:lnR w="0" cmpd="sng">
                      <a:noFill/>
                      <a:prstDash val="solid"/>
                    </a:lnR>
                    <a:lnT w="0" cmpd="sng">
                      <a:noFill/>
                    </a:lnT>
                    <a:lnB w="0" cap="flat" cmpd="sng" algn="ctr">
                      <a:noFill/>
                      <a:prstDash val="solid"/>
                      <a:round/>
                      <a:headEnd type="none" w="med" len="med"/>
                      <a:tailEnd type="none" w="med" len="med"/>
                    </a:lnB>
                    <a:noFill/>
                  </a:tcPr>
                </a:tc>
                <a:tc>
                  <a:txBody>
                    <a:bodyPr/>
                    <a:lstStyle/>
                    <a:p>
                      <a:pPr lvl="0" algn="ctr">
                        <a:buNone/>
                      </a:pPr>
                      <a:r>
                        <a:rPr lang="en-US" sz="1700" b="0" i="0" u="none" strike="noStrike" cap="none" spc="0">
                          <a:solidFill>
                            <a:schemeClr val="tx1"/>
                          </a:solidFill>
                          <a:effectLst/>
                          <a:latin typeface="Calibri"/>
                        </a:rPr>
                        <a:t>1.4</a:t>
                      </a:r>
                    </a:p>
                  </a:txBody>
                  <a:tcPr marL="137160" marR="137160" marT="137160" marB="137160" anchor="b">
                    <a:lnL w="0">
                      <a:noFill/>
                    </a:lnL>
                    <a:lnR w="0">
                      <a:noFill/>
                    </a:lnR>
                    <a:lnT w="0">
                      <a:noFill/>
                    </a:lnT>
                    <a:lnB w="0">
                      <a:noFill/>
                    </a:lnB>
                    <a:noFill/>
                  </a:tcPr>
                </a:tc>
                <a:tc>
                  <a:txBody>
                    <a:bodyPr/>
                    <a:lstStyle/>
                    <a:p>
                      <a:pPr lvl="0" algn="ctr">
                        <a:buNone/>
                      </a:pPr>
                      <a:r>
                        <a:rPr lang="en-US" sz="1700" b="0" i="0" u="none" strike="noStrike" cap="none" spc="0">
                          <a:solidFill>
                            <a:schemeClr val="tx1"/>
                          </a:solidFill>
                          <a:effectLst/>
                          <a:latin typeface="Calibri"/>
                        </a:rPr>
                        <a:t>112.50</a:t>
                      </a:r>
                    </a:p>
                  </a:txBody>
                  <a:tcPr marL="137160" marR="137160" marT="137160" marB="137160" anchor="b">
                    <a:lnL w="0" cmpd="sng">
                      <a:noFill/>
                      <a:prstDash val="solid"/>
                    </a:lnL>
                    <a:lnR w="0" cmpd="sng">
                      <a:noFill/>
                      <a:prstDash val="solid"/>
                    </a:lnR>
                    <a:lnT w="0" cmpd="sng">
                      <a:noFill/>
                    </a:lnT>
                    <a:lnB w="0" cap="flat" cmpd="sng" algn="ctr">
                      <a:noFill/>
                      <a:prstDash val="solid"/>
                    </a:lnB>
                    <a:noFill/>
                  </a:tcPr>
                </a:tc>
                <a:tc>
                  <a:txBody>
                    <a:bodyPr/>
                    <a:lstStyle/>
                    <a:p>
                      <a:pPr algn="ctr" fontAlgn="b"/>
                      <a:r>
                        <a:rPr lang="en-US" sz="1700" b="0" i="0" u="none" strike="noStrike" cap="none" spc="0">
                          <a:solidFill>
                            <a:schemeClr val="tx1"/>
                          </a:solidFill>
                          <a:effectLst/>
                          <a:latin typeface="Calibri"/>
                        </a:rPr>
                        <a:t>4.02</a:t>
                      </a:r>
                    </a:p>
                  </a:txBody>
                  <a:tcPr marL="137160" marR="137160" marT="137160" marB="137160" anchor="b">
                    <a:lnL w="0" cmpd="sng">
                      <a:noFill/>
                      <a:prstDash val="solid"/>
                    </a:lnL>
                    <a:lnR w="0" cmpd="sng">
                      <a:noFill/>
                      <a:prstDash val="solid"/>
                    </a:lnR>
                    <a:lnT w="0" cmpd="sng">
                      <a:noFill/>
                    </a:lnT>
                    <a:lnB w="0" cap="flat" cmpd="sng" algn="ctr">
                      <a:noFill/>
                      <a:prstDash val="solid"/>
                      <a:round/>
                      <a:headEnd type="none" w="med" len="med"/>
                      <a:tailEnd type="none" w="med" len="med"/>
                    </a:lnB>
                    <a:noFill/>
                  </a:tcPr>
                </a:tc>
                <a:tc>
                  <a:txBody>
                    <a:bodyPr/>
                    <a:lstStyle/>
                    <a:p>
                      <a:pPr algn="ctr" fontAlgn="b"/>
                      <a:r>
                        <a:rPr lang="en-US" sz="1700" b="0" i="0" u="none" strike="noStrike" cap="none" spc="0">
                          <a:solidFill>
                            <a:schemeClr val="tx1"/>
                          </a:solidFill>
                          <a:effectLst/>
                          <a:latin typeface="Calibri"/>
                        </a:rPr>
                        <a:t>$362 </a:t>
                      </a:r>
                    </a:p>
                  </a:txBody>
                  <a:tcPr marL="137160" marR="137160" marT="137160" marB="137160" anchor="b">
                    <a:lnL w="0" cmpd="sng">
                      <a:noFill/>
                      <a:prstDash val="solid"/>
                    </a:lnL>
                    <a:lnR w="0" cmpd="sng">
                      <a:noFill/>
                      <a:prstDash val="solid"/>
                    </a:lnR>
                    <a:lnT w="0" cmpd="sng">
                      <a:noFill/>
                    </a:lnT>
                    <a:lnB w="0" cap="flat" cmpd="sng" algn="ctr">
                      <a:noFill/>
                      <a:prstDash val="solid"/>
                      <a:round/>
                      <a:headEnd type="none" w="med" len="med"/>
                      <a:tailEnd type="none" w="med" len="med"/>
                    </a:lnB>
                    <a:noFill/>
                  </a:tcPr>
                </a:tc>
                <a:extLst>
                  <a:ext uri="{0D108BD9-81ED-4DB2-BD59-A6C34878D82A}">
                    <a16:rowId xmlns:a16="http://schemas.microsoft.com/office/drawing/2014/main" val="4084538413"/>
                  </a:ext>
                </a:extLst>
              </a:tr>
              <a:tr h="367755">
                <a:tc>
                  <a:txBody>
                    <a:bodyPr/>
                    <a:lstStyle/>
                    <a:p>
                      <a:pPr algn="ctr" fontAlgn="b"/>
                      <a:r>
                        <a:rPr lang="en-US" sz="1700" b="0" i="0" u="none" strike="noStrike" cap="none" spc="0">
                          <a:solidFill>
                            <a:schemeClr val="tx1"/>
                          </a:solidFill>
                          <a:effectLst/>
                          <a:latin typeface="Calibri"/>
                        </a:rPr>
                        <a:t>Urea</a:t>
                      </a:r>
                    </a:p>
                  </a:txBody>
                  <a:tcPr marL="137160" marR="137160" marT="137160" marB="137160" anchor="b">
                    <a:lnL w="12700" cmpd="sng">
                      <a:noFill/>
                      <a:prstDash val="solid"/>
                    </a:lnL>
                    <a:lnR w="12700" cmpd="sng">
                      <a:noFill/>
                      <a:prstDash val="solid"/>
                    </a:lnR>
                    <a:lnT w="0" cap="flat" cmpd="sng" algn="ctr">
                      <a:noFill/>
                      <a:prstDash val="solid"/>
                      <a:round/>
                      <a:headEnd type="none" w="med" len="med"/>
                      <a:tailEnd type="none" w="med" len="med"/>
                    </a:lnT>
                    <a:lnB w="12700" cmpd="sng">
                      <a:noFill/>
                      <a:prstDash val="solid"/>
                    </a:lnB>
                    <a:solidFill>
                      <a:schemeClr val="bg1">
                        <a:lumMod val="95000"/>
                      </a:schemeClr>
                    </a:solidFill>
                  </a:tcPr>
                </a:tc>
                <a:tc>
                  <a:txBody>
                    <a:bodyPr/>
                    <a:lstStyle/>
                    <a:p>
                      <a:pPr lvl="0" algn="ctr">
                        <a:buNone/>
                      </a:pPr>
                      <a:r>
                        <a:rPr lang="en-US" sz="1700" b="0" i="0" u="none" strike="noStrike" cap="none" spc="0">
                          <a:solidFill>
                            <a:schemeClr val="tx1"/>
                          </a:solidFill>
                          <a:effectLst/>
                          <a:latin typeface="Calibri"/>
                        </a:rPr>
                        <a:t>46</a:t>
                      </a:r>
                    </a:p>
                  </a:txBody>
                  <a:tcPr marL="137160" marR="137160" marT="137160" marB="137160" anchor="b">
                    <a:lnL w="0">
                      <a:noFill/>
                    </a:lnL>
                    <a:lnR w="0">
                      <a:noFill/>
                    </a:lnR>
                    <a:lnT w="0">
                      <a:noFill/>
                    </a:lnT>
                    <a:lnB w="0">
                      <a:noFill/>
                    </a:lnB>
                    <a:solidFill>
                      <a:schemeClr val="bg1">
                        <a:lumMod val="95000"/>
                      </a:schemeClr>
                    </a:solidFill>
                  </a:tcPr>
                </a:tc>
                <a:tc>
                  <a:txBody>
                    <a:bodyPr/>
                    <a:lstStyle/>
                    <a:p>
                      <a:pPr lvl="0" algn="ctr">
                        <a:buNone/>
                      </a:pPr>
                      <a:r>
                        <a:rPr lang="en-US" sz="1700" b="0" i="0" u="none" strike="noStrike" cap="none" spc="0">
                          <a:solidFill>
                            <a:schemeClr val="tx1"/>
                          </a:solidFill>
                          <a:effectLst/>
                          <a:latin typeface="Calibri"/>
                        </a:rPr>
                        <a:t>820.00</a:t>
                      </a:r>
                    </a:p>
                  </a:txBody>
                  <a:tcPr marL="137160" marR="137160" marT="137160" marB="137160" anchor="b">
                    <a:lnL w="12700" cmpd="sng">
                      <a:noFill/>
                      <a:prstDash val="solid"/>
                    </a:lnL>
                    <a:lnR w="12700" cmpd="sng">
                      <a:noFill/>
                      <a:prstDash val="solid"/>
                    </a:lnR>
                    <a:lnT w="0" cap="flat" cmpd="sng" algn="ctr">
                      <a:no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0.89</a:t>
                      </a:r>
                    </a:p>
                  </a:txBody>
                  <a:tcPr marL="137160" marR="137160" marT="137160" marB="137160" anchor="b">
                    <a:lnL w="12700" cmpd="sng">
                      <a:noFill/>
                      <a:prstDash val="solid"/>
                    </a:lnL>
                    <a:lnR w="12700" cmpd="sng">
                      <a:noFill/>
                      <a:prstDash val="solid"/>
                    </a:lnR>
                    <a:lnT w="0" cap="flat" cmpd="sng" algn="ctr">
                      <a:noFill/>
                      <a:prstDash val="solid"/>
                      <a:round/>
                      <a:headEnd type="none" w="med" len="med"/>
                      <a:tailEnd type="none" w="med" len="me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$201 </a:t>
                      </a:r>
                    </a:p>
                  </a:txBody>
                  <a:tcPr marL="137160" marR="137160" marT="137160" marB="137160" anchor="b">
                    <a:lnL w="12700" cmpd="sng">
                      <a:noFill/>
                      <a:prstDash val="solid"/>
                    </a:lnL>
                    <a:lnR w="12700" cmpd="sng">
                      <a:noFill/>
                      <a:prstDash val="solid"/>
                    </a:lnR>
                    <a:lnT w="0" cap="flat" cmpd="sng" algn="ctr">
                      <a:no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1391384339"/>
                  </a:ext>
                </a:extLst>
              </a:tr>
              <a:tr h="367755">
                <a:tc>
                  <a:txBody>
                    <a:bodyPr/>
                    <a:lstStyle/>
                    <a:p>
                      <a:pPr lvl="0" algn="ctr">
                        <a:buNone/>
                      </a:pPr>
                      <a:r>
                        <a:rPr lang="en-US" sz="1700" b="0" i="0" u="none" strike="noStrike" cap="none" spc="0">
                          <a:solidFill>
                            <a:schemeClr val="tx1"/>
                          </a:solidFill>
                          <a:effectLst/>
                          <a:latin typeface="Calibri"/>
                        </a:rPr>
                        <a:t>MAP</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round/>
                      <a:headEnd type="none" w="med" len="med"/>
                      <a:tailEnd type="none" w="med" len="med"/>
                    </a:lnB>
                    <a:noFill/>
                  </a:tcPr>
                </a:tc>
                <a:tc>
                  <a:txBody>
                    <a:bodyPr/>
                    <a:lstStyle/>
                    <a:p>
                      <a:pPr lvl="0" algn="ctr">
                        <a:buNone/>
                      </a:pPr>
                      <a:r>
                        <a:rPr lang="en-US" sz="1700" b="0" i="0" u="none" strike="noStrike" cap="none" spc="0">
                          <a:solidFill>
                            <a:schemeClr val="tx1"/>
                          </a:solidFill>
                          <a:effectLst/>
                          <a:latin typeface="Calibri"/>
                        </a:rPr>
                        <a:t>11</a:t>
                      </a:r>
                    </a:p>
                  </a:txBody>
                  <a:tcPr marL="137160" marR="137160" marT="137160" marB="137160" anchor="b">
                    <a:lnL w="0">
                      <a:noFill/>
                    </a:lnL>
                    <a:lnR w="0">
                      <a:noFill/>
                    </a:lnR>
                    <a:lnT w="0">
                      <a:noFill/>
                    </a:lnT>
                    <a:lnB w="12700">
                      <a:solidFill>
                        <a:schemeClr val="tx1"/>
                      </a:solidFill>
                    </a:lnB>
                    <a:noFill/>
                  </a:tcPr>
                </a:tc>
                <a:tc>
                  <a:txBody>
                    <a:bodyPr/>
                    <a:lstStyle/>
                    <a:p>
                      <a:pPr lvl="0" algn="ctr">
                        <a:buNone/>
                      </a:pPr>
                      <a:r>
                        <a:rPr lang="en-US" sz="1700" b="0" i="0" u="none" strike="noStrike" cap="none" spc="0">
                          <a:solidFill>
                            <a:schemeClr val="tx1"/>
                          </a:solidFill>
                          <a:effectLst/>
                          <a:latin typeface="Calibri"/>
                        </a:rPr>
                        <a:t>304.00</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a:solidFill>
                            <a:schemeClr val="tx1"/>
                          </a:solidFill>
                          <a:effectLst/>
                          <a:latin typeface="Calibri"/>
                        </a:rPr>
                        <a:t>1.38</a:t>
                      </a:r>
                      <a:endParaRPr lang="en-US"/>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a:solidFill>
                            <a:schemeClr val="tx1"/>
                          </a:solidFill>
                          <a:effectLst/>
                          <a:latin typeface="Calibri"/>
                        </a:rPr>
                        <a:t>$362 </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583833536"/>
                  </a:ext>
                </a:extLst>
              </a:tr>
            </a:tbl>
          </a:graphicData>
        </a:graphic>
      </p:graphicFrame>
    </p:spTree>
    <p:extLst>
      <p:ext uri="{BB962C8B-B14F-4D97-AF65-F5344CB8AC3E}">
        <p14:creationId xmlns:p14="http://schemas.microsoft.com/office/powerpoint/2010/main" val="2686381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5202"/>
            <a:ext cx="13004800" cy="78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6ACFD-E7DB-0C02-ACB1-8F1B8211431D}"/>
              </a:ext>
            </a:extLst>
          </p:cNvPr>
          <p:cNvSpPr>
            <a:spLocks noGrp="1"/>
          </p:cNvSpPr>
          <p:nvPr>
            <p:ph type="title"/>
          </p:nvPr>
        </p:nvSpPr>
        <p:spPr>
          <a:xfrm>
            <a:off x="593634" y="686364"/>
            <a:ext cx="11958320" cy="794492"/>
          </a:xfrm>
        </p:spPr>
        <p:txBody>
          <a:bodyPr>
            <a:normAutofit/>
          </a:bodyPr>
          <a:lstStyle/>
          <a:p>
            <a:pPr algn="ctr"/>
            <a:r>
              <a:rPr lang="en-US" sz="3400">
                <a:solidFill>
                  <a:schemeClr val="bg1"/>
                </a:solidFill>
                <a:cs typeface="Calibri"/>
              </a:rPr>
              <a:t>Economics – Per N Content</a:t>
            </a:r>
            <a:endParaRPr lang="en-US" sz="3400">
              <a:solidFill>
                <a:schemeClr val="bg1"/>
              </a:solidFill>
            </a:endParaRPr>
          </a:p>
        </p:txBody>
      </p:sp>
      <p:graphicFrame>
        <p:nvGraphicFramePr>
          <p:cNvPr id="7" name="Table 6">
            <a:extLst>
              <a:ext uri="{FF2B5EF4-FFF2-40B4-BE49-F238E27FC236}">
                <a16:creationId xmlns:a16="http://schemas.microsoft.com/office/drawing/2014/main" id="{63CC6F44-DBC2-B70A-1AED-9B1259BC34CD}"/>
              </a:ext>
            </a:extLst>
          </p:cNvPr>
          <p:cNvGraphicFramePr>
            <a:graphicFrameLocks noGrp="1"/>
          </p:cNvGraphicFramePr>
          <p:nvPr>
            <p:extLst>
              <p:ext uri="{D42A27DB-BD31-4B8C-83A1-F6EECF244321}">
                <p14:modId xmlns:p14="http://schemas.microsoft.com/office/powerpoint/2010/main" val="1466350638"/>
              </p:ext>
            </p:extLst>
          </p:nvPr>
        </p:nvGraphicFramePr>
        <p:xfrm>
          <a:off x="459592" y="2019946"/>
          <a:ext cx="11988698" cy="4334262"/>
        </p:xfrm>
        <a:graphic>
          <a:graphicData uri="http://schemas.openxmlformats.org/drawingml/2006/table">
            <a:tbl>
              <a:tblPr firstRow="1" bandRow="1">
                <a:noFill/>
                <a:tableStyleId>{5C22544A-7EE6-4342-B048-85BDC9FD1C3A}</a:tableStyleId>
              </a:tblPr>
              <a:tblGrid>
                <a:gridCol w="1103625">
                  <a:extLst>
                    <a:ext uri="{9D8B030D-6E8A-4147-A177-3AD203B41FA5}">
                      <a16:colId xmlns:a16="http://schemas.microsoft.com/office/drawing/2014/main" val="3448977336"/>
                    </a:ext>
                  </a:extLst>
                </a:gridCol>
                <a:gridCol w="1647878">
                  <a:extLst>
                    <a:ext uri="{9D8B030D-6E8A-4147-A177-3AD203B41FA5}">
                      <a16:colId xmlns:a16="http://schemas.microsoft.com/office/drawing/2014/main" val="3583017606"/>
                    </a:ext>
                  </a:extLst>
                </a:gridCol>
                <a:gridCol w="1269926">
                  <a:extLst>
                    <a:ext uri="{9D8B030D-6E8A-4147-A177-3AD203B41FA5}">
                      <a16:colId xmlns:a16="http://schemas.microsoft.com/office/drawing/2014/main" val="1626274566"/>
                    </a:ext>
                  </a:extLst>
                </a:gridCol>
                <a:gridCol w="1224571">
                  <a:extLst>
                    <a:ext uri="{9D8B030D-6E8A-4147-A177-3AD203B41FA5}">
                      <a16:colId xmlns:a16="http://schemas.microsoft.com/office/drawing/2014/main" val="3437174728"/>
                    </a:ext>
                  </a:extLst>
                </a:gridCol>
                <a:gridCol w="1194335">
                  <a:extLst>
                    <a:ext uri="{9D8B030D-6E8A-4147-A177-3AD203B41FA5}">
                      <a16:colId xmlns:a16="http://schemas.microsoft.com/office/drawing/2014/main" val="101646224"/>
                    </a:ext>
                  </a:extLst>
                </a:gridCol>
                <a:gridCol w="1148980">
                  <a:extLst>
                    <a:ext uri="{9D8B030D-6E8A-4147-A177-3AD203B41FA5}">
                      <a16:colId xmlns:a16="http://schemas.microsoft.com/office/drawing/2014/main" val="3264358808"/>
                    </a:ext>
                  </a:extLst>
                </a:gridCol>
                <a:gridCol w="1254808">
                  <a:extLst>
                    <a:ext uri="{9D8B030D-6E8A-4147-A177-3AD203B41FA5}">
                      <a16:colId xmlns:a16="http://schemas.microsoft.com/office/drawing/2014/main" val="813576373"/>
                    </a:ext>
                  </a:extLst>
                </a:gridCol>
                <a:gridCol w="1043151">
                  <a:extLst>
                    <a:ext uri="{9D8B030D-6E8A-4147-A177-3AD203B41FA5}">
                      <a16:colId xmlns:a16="http://schemas.microsoft.com/office/drawing/2014/main" val="3428195849"/>
                    </a:ext>
                  </a:extLst>
                </a:gridCol>
                <a:gridCol w="1012916">
                  <a:extLst>
                    <a:ext uri="{9D8B030D-6E8A-4147-A177-3AD203B41FA5}">
                      <a16:colId xmlns:a16="http://schemas.microsoft.com/office/drawing/2014/main" val="2248256855"/>
                    </a:ext>
                  </a:extLst>
                </a:gridCol>
                <a:gridCol w="1088508">
                  <a:extLst>
                    <a:ext uri="{9D8B030D-6E8A-4147-A177-3AD203B41FA5}">
                      <a16:colId xmlns:a16="http://schemas.microsoft.com/office/drawing/2014/main" val="1209899719"/>
                    </a:ext>
                  </a:extLst>
                </a:gridCol>
              </a:tblGrid>
              <a:tr h="1133862">
                <a:tc>
                  <a:txBody>
                    <a:bodyPr/>
                    <a:lstStyle/>
                    <a:p>
                      <a:pPr algn="ctr" fontAlgn="b"/>
                      <a:r>
                        <a:rPr lang="en-US" sz="1700" b="1" i="0" u="none" strike="noStrike" cap="none" spc="0" dirty="0">
                          <a:solidFill>
                            <a:schemeClr val="bg1"/>
                          </a:solidFill>
                          <a:effectLst/>
                          <a:latin typeface="Calibri"/>
                        </a:rPr>
                        <a:t>Site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dirty="0">
                          <a:solidFill>
                            <a:schemeClr val="bg1"/>
                          </a:solidFill>
                          <a:effectLst/>
                          <a:latin typeface="Calibri"/>
                        </a:rPr>
                        <a:t>Treatment</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Compost Added (tons/acre)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dirty="0">
                          <a:solidFill>
                            <a:schemeClr val="bg1"/>
                          </a:solidFill>
                          <a:effectLst/>
                          <a:latin typeface="Calibri"/>
                        </a:rPr>
                        <a:t>Compost (lbs N/acre)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dirty="0">
                          <a:solidFill>
                            <a:schemeClr val="bg1"/>
                          </a:solidFill>
                          <a:effectLst/>
                          <a:latin typeface="Calibri"/>
                        </a:rPr>
                        <a:t>MAP (lbs N/acre)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dirty="0">
                          <a:solidFill>
                            <a:schemeClr val="bg1"/>
                          </a:solidFill>
                          <a:effectLst/>
                          <a:latin typeface="Calibri"/>
                        </a:rPr>
                        <a:t>Urea (lbs N/acre)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Compost ($/acre)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MAP ($/acre)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Urea ($/acre)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Total ($/acre)</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350392264"/>
                  </a:ext>
                </a:extLst>
              </a:tr>
              <a:tr h="367755">
                <a:tc>
                  <a:txBody>
                    <a:bodyPr/>
                    <a:lstStyle/>
                    <a:p>
                      <a:pPr algn="ctr" fontAlgn="b"/>
                      <a:r>
                        <a:rPr lang="en-US" sz="1700" b="0" i="0" u="none" strike="noStrike" cap="none" spc="0">
                          <a:solidFill>
                            <a:schemeClr val="tx1"/>
                          </a:solidFill>
                          <a:effectLst/>
                          <a:latin typeface="Calibri"/>
                        </a:rPr>
                        <a:t>Ridgway</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Compost</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18.8</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90</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$362</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$362 </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4084538413"/>
                  </a:ext>
                </a:extLst>
              </a:tr>
              <a:tr h="367755">
                <a:tc>
                  <a:txBody>
                    <a:bodyPr/>
                    <a:lstStyle/>
                    <a:p>
                      <a:pPr algn="ctr" fontAlgn="b"/>
                      <a:r>
                        <a:rPr lang="en-US" sz="1700" b="0" i="0" u="none" strike="noStrike" cap="none" spc="0">
                          <a:solidFill>
                            <a:schemeClr val="tx1"/>
                          </a:solidFill>
                          <a:effectLst/>
                          <a:latin typeface="Calibri"/>
                        </a:rPr>
                        <a:t>Fruita</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Compost</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10.4</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50</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$201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$201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391384339"/>
                  </a:ext>
                </a:extLst>
              </a:tr>
              <a:tr h="367755">
                <a:tc>
                  <a:txBody>
                    <a:bodyPr/>
                    <a:lstStyle/>
                    <a:p>
                      <a:pPr algn="ctr" fontAlgn="b"/>
                      <a:r>
                        <a:rPr lang="en-US" sz="1700" b="0" i="0" u="none" strike="noStrike" cap="none" spc="0">
                          <a:solidFill>
                            <a:schemeClr val="tx1"/>
                          </a:solidFill>
                          <a:effectLst/>
                          <a:latin typeface="Calibri"/>
                        </a:rPr>
                        <a:t>Ridgway</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Fert+Compost</a:t>
                      </a:r>
                      <a:endParaRPr lang="en-US" sz="1700" b="0" i="0" u="none" strike="noStrike" cap="none" spc="0" err="1">
                        <a:solidFill>
                          <a:schemeClr val="tx1"/>
                        </a:solidFill>
                        <a:effectLst/>
                        <a:latin typeface="Calibri"/>
                      </a:endParaRP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6</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29</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61</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dirty="0">
                          <a:solidFill>
                            <a:schemeClr val="tx1"/>
                          </a:solidFill>
                          <a:effectLst/>
                          <a:latin typeface="Calibri"/>
                        </a:rPr>
                        <a:t>$117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$54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$171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03540822"/>
                  </a:ext>
                </a:extLst>
              </a:tr>
              <a:tr h="367755">
                <a:tc>
                  <a:txBody>
                    <a:bodyPr/>
                    <a:lstStyle/>
                    <a:p>
                      <a:pPr algn="ctr" fontAlgn="b"/>
                      <a:r>
                        <a:rPr lang="en-US" sz="1700" b="0" i="0" u="none" strike="noStrike" cap="none" spc="0">
                          <a:solidFill>
                            <a:schemeClr val="tx1"/>
                          </a:solidFill>
                          <a:effectLst/>
                          <a:latin typeface="Calibri"/>
                        </a:rPr>
                        <a:t>Fruita</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Fert+Compost</a:t>
                      </a:r>
                      <a:endParaRPr lang="en-US" sz="1700" b="0" i="0" u="none" strike="noStrike" cap="none" spc="0" err="1">
                        <a:solidFill>
                          <a:schemeClr val="tx1"/>
                        </a:solidFill>
                        <a:effectLst/>
                        <a:latin typeface="Calibri"/>
                      </a:endParaRP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6</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29</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21</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$117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$19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$135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229335366"/>
                  </a:ext>
                </a:extLst>
              </a:tr>
              <a:tr h="367755">
                <a:tc>
                  <a:txBody>
                    <a:bodyPr/>
                    <a:lstStyle/>
                    <a:p>
                      <a:pPr algn="ctr" fontAlgn="b"/>
                      <a:r>
                        <a:rPr lang="en-US" sz="1700" b="0" i="0" u="none" strike="noStrike" cap="none" spc="0">
                          <a:solidFill>
                            <a:schemeClr val="tx1"/>
                          </a:solidFill>
                          <a:effectLst/>
                          <a:latin typeface="Calibri"/>
                        </a:rPr>
                        <a:t>Ridgway</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Fert Only</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dirty="0">
                          <a:solidFill>
                            <a:schemeClr val="tx1"/>
                          </a:solidFill>
                          <a:effectLst/>
                          <a:latin typeface="Calibri"/>
                        </a:rPr>
                        <a:t>0</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10.58</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79.42</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$15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$71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$85 </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846101854"/>
                  </a:ext>
                </a:extLst>
              </a:tr>
              <a:tr h="367755">
                <a:tc>
                  <a:txBody>
                    <a:bodyPr/>
                    <a:lstStyle/>
                    <a:p>
                      <a:pPr algn="ctr" fontAlgn="b"/>
                      <a:r>
                        <a:rPr lang="en-US" sz="1700" b="0" i="0" u="none" strike="noStrike" cap="none" spc="0">
                          <a:solidFill>
                            <a:schemeClr val="tx1"/>
                          </a:solidFill>
                          <a:effectLst/>
                          <a:latin typeface="Calibri"/>
                        </a:rPr>
                        <a:t>Fruita</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Fert Only</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0</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8.46</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41.54</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$32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$37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dirty="0">
                          <a:solidFill>
                            <a:schemeClr val="tx1"/>
                          </a:solidFill>
                          <a:effectLst/>
                          <a:latin typeface="Calibri"/>
                        </a:rPr>
                        <a:t>$49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83833536"/>
                  </a:ext>
                </a:extLst>
              </a:tr>
            </a:tbl>
          </a:graphicData>
        </a:graphic>
      </p:graphicFrame>
    </p:spTree>
    <p:extLst>
      <p:ext uri="{BB962C8B-B14F-4D97-AF65-F5344CB8AC3E}">
        <p14:creationId xmlns:p14="http://schemas.microsoft.com/office/powerpoint/2010/main" val="2506712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A7B6-9412-150B-1682-23CC0DFB2681}"/>
              </a:ext>
            </a:extLst>
          </p:cNvPr>
          <p:cNvSpPr>
            <a:spLocks noGrp="1"/>
          </p:cNvSpPr>
          <p:nvPr>
            <p:ph type="title"/>
          </p:nvPr>
        </p:nvSpPr>
        <p:spPr>
          <a:xfrm>
            <a:off x="74305" y="-217166"/>
            <a:ext cx="11216640" cy="1413934"/>
          </a:xfrm>
        </p:spPr>
        <p:txBody>
          <a:bodyPr/>
          <a:lstStyle/>
          <a:p>
            <a:r>
              <a:rPr lang="en-US" dirty="0">
                <a:cs typeface="Calibri"/>
              </a:rPr>
              <a:t>Other Studies</a:t>
            </a:r>
            <a:endParaRPr lang="en-US" dirty="0"/>
          </a:p>
        </p:txBody>
      </p:sp>
      <p:pic>
        <p:nvPicPr>
          <p:cNvPr id="3" name="Picture 2">
            <a:extLst>
              <a:ext uri="{FF2B5EF4-FFF2-40B4-BE49-F238E27FC236}">
                <a16:creationId xmlns:a16="http://schemas.microsoft.com/office/drawing/2014/main" id="{9E704ED8-9C80-A314-D189-007CD5F0F906}"/>
              </a:ext>
            </a:extLst>
          </p:cNvPr>
          <p:cNvPicPr>
            <a:picLocks noChangeAspect="1"/>
          </p:cNvPicPr>
          <p:nvPr/>
        </p:nvPicPr>
        <p:blipFill>
          <a:blip r:embed="rId3"/>
          <a:stretch>
            <a:fillRect/>
          </a:stretch>
        </p:blipFill>
        <p:spPr>
          <a:xfrm>
            <a:off x="683393" y="868333"/>
            <a:ext cx="11638013" cy="6536319"/>
          </a:xfrm>
          <a:prstGeom prst="rect">
            <a:avLst/>
          </a:prstGeom>
        </p:spPr>
      </p:pic>
    </p:spTree>
    <p:extLst>
      <p:ext uri="{BB962C8B-B14F-4D97-AF65-F5344CB8AC3E}">
        <p14:creationId xmlns:p14="http://schemas.microsoft.com/office/powerpoint/2010/main" val="3639440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A7B6-9412-150B-1682-23CC0DFB2681}"/>
              </a:ext>
            </a:extLst>
          </p:cNvPr>
          <p:cNvSpPr>
            <a:spLocks noGrp="1"/>
          </p:cNvSpPr>
          <p:nvPr>
            <p:ph type="title"/>
          </p:nvPr>
        </p:nvSpPr>
        <p:spPr>
          <a:xfrm>
            <a:off x="481810" y="150582"/>
            <a:ext cx="11216640" cy="1413934"/>
          </a:xfrm>
        </p:spPr>
        <p:txBody>
          <a:bodyPr/>
          <a:lstStyle/>
          <a:p>
            <a:r>
              <a:rPr lang="en-US" dirty="0">
                <a:cs typeface="Calibri"/>
              </a:rPr>
              <a:t>Other Studies</a:t>
            </a:r>
            <a:endParaRPr lang="en-US" dirty="0"/>
          </a:p>
        </p:txBody>
      </p:sp>
      <p:pic>
        <p:nvPicPr>
          <p:cNvPr id="4" name="Picture 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FFE6F548-9EF8-A1B0-106C-F8D8C0382DD6}"/>
              </a:ext>
            </a:extLst>
          </p:cNvPr>
          <p:cNvPicPr>
            <a:picLocks noChangeAspect="1"/>
          </p:cNvPicPr>
          <p:nvPr/>
        </p:nvPicPr>
        <p:blipFill>
          <a:blip r:embed="rId3"/>
          <a:stretch>
            <a:fillRect/>
          </a:stretch>
        </p:blipFill>
        <p:spPr>
          <a:xfrm>
            <a:off x="982318" y="1242276"/>
            <a:ext cx="10646228" cy="6072924"/>
          </a:xfrm>
          <a:prstGeom prst="rect">
            <a:avLst/>
          </a:prstGeom>
        </p:spPr>
      </p:pic>
    </p:spTree>
    <p:extLst>
      <p:ext uri="{BB962C8B-B14F-4D97-AF65-F5344CB8AC3E}">
        <p14:creationId xmlns:p14="http://schemas.microsoft.com/office/powerpoint/2010/main" val="217901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5202"/>
            <a:ext cx="13004800" cy="78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6ACFD-E7DB-0C02-ACB1-8F1B8211431D}"/>
              </a:ext>
            </a:extLst>
          </p:cNvPr>
          <p:cNvSpPr>
            <a:spLocks noGrp="1"/>
          </p:cNvSpPr>
          <p:nvPr>
            <p:ph type="title"/>
          </p:nvPr>
        </p:nvSpPr>
        <p:spPr>
          <a:xfrm>
            <a:off x="593634" y="686364"/>
            <a:ext cx="11958320" cy="794492"/>
          </a:xfrm>
        </p:spPr>
        <p:txBody>
          <a:bodyPr>
            <a:normAutofit/>
          </a:bodyPr>
          <a:lstStyle/>
          <a:p>
            <a:pPr algn="ctr"/>
            <a:r>
              <a:rPr lang="en-US" sz="3400">
                <a:solidFill>
                  <a:schemeClr val="bg1"/>
                </a:solidFill>
                <a:cs typeface="Calibri"/>
              </a:rPr>
              <a:t>Other Studies</a:t>
            </a:r>
            <a:endParaRPr lang="en-US" sz="3400">
              <a:solidFill>
                <a:schemeClr val="bg1"/>
              </a:solidFill>
            </a:endParaRPr>
          </a:p>
        </p:txBody>
      </p:sp>
      <p:graphicFrame>
        <p:nvGraphicFramePr>
          <p:cNvPr id="7" name="Table 6">
            <a:extLst>
              <a:ext uri="{FF2B5EF4-FFF2-40B4-BE49-F238E27FC236}">
                <a16:creationId xmlns:a16="http://schemas.microsoft.com/office/drawing/2014/main" id="{63CC6F44-DBC2-B70A-1AED-9B1259BC34CD}"/>
              </a:ext>
            </a:extLst>
          </p:cNvPr>
          <p:cNvGraphicFramePr>
            <a:graphicFrameLocks noGrp="1"/>
          </p:cNvGraphicFramePr>
          <p:nvPr>
            <p:extLst>
              <p:ext uri="{D42A27DB-BD31-4B8C-83A1-F6EECF244321}">
                <p14:modId xmlns:p14="http://schemas.microsoft.com/office/powerpoint/2010/main" val="3067251299"/>
              </p:ext>
            </p:extLst>
          </p:nvPr>
        </p:nvGraphicFramePr>
        <p:xfrm>
          <a:off x="472655" y="1758688"/>
          <a:ext cx="11728054" cy="5322841"/>
        </p:xfrm>
        <a:graphic>
          <a:graphicData uri="http://schemas.openxmlformats.org/drawingml/2006/table">
            <a:tbl>
              <a:tblPr firstRow="1" bandRow="1">
                <a:noFill/>
                <a:tableStyleId>{5C22544A-7EE6-4342-B048-85BDC9FD1C3A}</a:tableStyleId>
              </a:tblPr>
              <a:tblGrid>
                <a:gridCol w="1705473">
                  <a:extLst>
                    <a:ext uri="{9D8B030D-6E8A-4147-A177-3AD203B41FA5}">
                      <a16:colId xmlns:a16="http://schemas.microsoft.com/office/drawing/2014/main" val="3448977336"/>
                    </a:ext>
                  </a:extLst>
                </a:gridCol>
                <a:gridCol w="2546528">
                  <a:extLst>
                    <a:ext uri="{9D8B030D-6E8A-4147-A177-3AD203B41FA5}">
                      <a16:colId xmlns:a16="http://schemas.microsoft.com/office/drawing/2014/main" val="3583017606"/>
                    </a:ext>
                  </a:extLst>
                </a:gridCol>
                <a:gridCol w="1962464">
                  <a:extLst>
                    <a:ext uri="{9D8B030D-6E8A-4147-A177-3AD203B41FA5}">
                      <a16:colId xmlns:a16="http://schemas.microsoft.com/office/drawing/2014/main" val="1626274566"/>
                    </a:ext>
                  </a:extLst>
                </a:gridCol>
                <a:gridCol w="1892376">
                  <a:extLst>
                    <a:ext uri="{9D8B030D-6E8A-4147-A177-3AD203B41FA5}">
                      <a16:colId xmlns:a16="http://schemas.microsoft.com/office/drawing/2014/main" val="3437174728"/>
                    </a:ext>
                  </a:extLst>
                </a:gridCol>
                <a:gridCol w="1845651">
                  <a:extLst>
                    <a:ext uri="{9D8B030D-6E8A-4147-A177-3AD203B41FA5}">
                      <a16:colId xmlns:a16="http://schemas.microsoft.com/office/drawing/2014/main" val="101646224"/>
                    </a:ext>
                  </a:extLst>
                </a:gridCol>
                <a:gridCol w="1775562">
                  <a:extLst>
                    <a:ext uri="{9D8B030D-6E8A-4147-A177-3AD203B41FA5}">
                      <a16:colId xmlns:a16="http://schemas.microsoft.com/office/drawing/2014/main" val="3264358808"/>
                    </a:ext>
                  </a:extLst>
                </a:gridCol>
              </a:tblGrid>
              <a:tr h="1634761">
                <a:tc>
                  <a:txBody>
                    <a:bodyPr/>
                    <a:lstStyle/>
                    <a:p>
                      <a:pPr algn="ctr" fontAlgn="b"/>
                      <a:r>
                        <a:rPr lang="en-US" sz="1700" b="1" i="0" u="none" strike="noStrike" cap="none" spc="0">
                          <a:solidFill>
                            <a:schemeClr val="bg1"/>
                          </a:solidFill>
                          <a:effectLst/>
                          <a:latin typeface="Calibri"/>
                        </a:rPr>
                        <a:t>Study</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Location</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Duration of Study</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Did compost increase SOM?</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Did compost increase production?</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700" b="1" i="0" u="none" strike="noStrike" cap="none" spc="0">
                          <a:solidFill>
                            <a:schemeClr val="bg1"/>
                          </a:solidFill>
                          <a:effectLst/>
                          <a:latin typeface="Calibri"/>
                        </a:rPr>
                        <a:t>Did compost impact species composition?</a:t>
                      </a:r>
                    </a:p>
                  </a:txBody>
                  <a:tcPr marL="73463" marR="52474" marT="104948" marB="104948"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350392264"/>
                  </a:ext>
                </a:extLst>
              </a:tr>
              <a:tr h="494215">
                <a:tc>
                  <a:txBody>
                    <a:bodyPr/>
                    <a:lstStyle/>
                    <a:p>
                      <a:pPr algn="ctr" fontAlgn="b"/>
                      <a:r>
                        <a:rPr lang="da-DK" sz="1700" b="0" i="0" u="none" strike="noStrike" cap="none" spc="0">
                          <a:solidFill>
                            <a:schemeClr val="tx1"/>
                          </a:solidFill>
                          <a:effectLst/>
                          <a:latin typeface="+mn-lt"/>
                        </a:rPr>
                        <a:t>McClelland, Shelby C., et al. 2022</a:t>
                      </a:r>
                      <a:endParaRPr lang="en-US" sz="1700" b="0" i="0" u="none" strike="noStrike" cap="none" spc="0">
                        <a:solidFill>
                          <a:schemeClr val="tx1"/>
                        </a:solidFill>
                        <a:effectLst/>
                        <a:latin typeface="Calibri"/>
                      </a:endParaRP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Front Range of CO – rangeland and irrigated pasture</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3 years</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mn-lt"/>
                        </a:rPr>
                        <a:t>Yes in irrigated pasture; no in rangeland</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Yes in irrigated pasture; no in rangeland</a:t>
                      </a:r>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Not addressed</a:t>
                      </a:r>
                      <a:endParaRPr lang="en-US"/>
                    </a:p>
                  </a:txBody>
                  <a:tcPr marL="137160" marR="137160" marT="137160" marB="137160" anchor="b">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4084538413"/>
                  </a:ext>
                </a:extLst>
              </a:tr>
              <a:tr h="494215">
                <a:tc>
                  <a:txBody>
                    <a:bodyPr/>
                    <a:lstStyle/>
                    <a:p>
                      <a:pPr algn="ctr" fontAlgn="b"/>
                      <a:r>
                        <a:rPr lang="en-US" sz="1700" b="0" i="0" u="none" strike="noStrike" cap="none" spc="0">
                          <a:solidFill>
                            <a:schemeClr val="tx1"/>
                          </a:solidFill>
                          <a:effectLst/>
                          <a:latin typeface="+mn-lt"/>
                        </a:rPr>
                        <a:t>Ryals, Rebecca, et al. 2016</a:t>
                      </a:r>
                      <a:endParaRPr lang="en-US" sz="1700" b="0" i="0" u="none" strike="noStrike" cap="none" spc="0">
                        <a:solidFill>
                          <a:schemeClr val="tx1"/>
                        </a:solidFill>
                        <a:effectLst/>
                        <a:latin typeface="Calibri"/>
                      </a:endParaRP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CA - rangeland</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4</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Yes</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Yes</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No</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391384339"/>
                  </a:ext>
                </a:extLst>
              </a:tr>
              <a:tr h="0">
                <a:tc>
                  <a:txBody>
                    <a:bodyPr/>
                    <a:lstStyle/>
                    <a:p>
                      <a:pPr algn="ctr" fontAlgn="b"/>
                      <a:r>
                        <a:rPr lang="en-US" sz="1700" b="0" i="0" u="none" strike="noStrike" cap="none" spc="0">
                          <a:solidFill>
                            <a:schemeClr val="tx1"/>
                          </a:solidFill>
                          <a:effectLst/>
                          <a:latin typeface="+mn-lt"/>
                        </a:rPr>
                        <a:t>Blumenthal, Dana, et al. 2017</a:t>
                      </a:r>
                      <a:endParaRPr lang="en-US" sz="1700" b="0" i="0" u="none" strike="noStrike" cap="none" spc="0">
                        <a:solidFill>
                          <a:schemeClr val="tx1"/>
                        </a:solidFill>
                        <a:effectLst/>
                        <a:latin typeface="Calibri"/>
                      </a:endParaRP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Mixed grass prairie, CO -rangeland</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22</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Not addressed</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lvl="0" algn="ctr">
                        <a:buNone/>
                      </a:pPr>
                      <a:r>
                        <a:rPr lang="en-US" sz="1700" b="0" i="0" u="none" strike="noStrike" cap="none" spc="0" noProof="0">
                          <a:solidFill>
                            <a:schemeClr val="tx1"/>
                          </a:solidFill>
                          <a:effectLst/>
                          <a:latin typeface="Calibri"/>
                        </a:rPr>
                        <a:t>Yes, YR1 and Y3</a:t>
                      </a:r>
                      <a:endParaRPr lang="en-US"/>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700" b="0" i="0" u="none" strike="noStrike" cap="none" spc="0">
                          <a:solidFill>
                            <a:schemeClr val="tx1"/>
                          </a:solidFill>
                          <a:effectLst/>
                          <a:latin typeface="Calibri"/>
                        </a:rPr>
                        <a:t>Yes, increased cheatgrass cover</a:t>
                      </a:r>
                    </a:p>
                  </a:txBody>
                  <a:tcPr marL="137160" marR="137160" marT="137160" marB="137160"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03540822"/>
                  </a:ext>
                </a:extLst>
              </a:tr>
              <a:tr h="494215">
                <a:tc>
                  <a:txBody>
                    <a:bodyPr/>
                    <a:lstStyle/>
                    <a:p>
                      <a:pPr algn="ctr" fontAlgn="b"/>
                      <a:r>
                        <a:rPr lang="fr-FR" sz="1700" b="0" i="0" u="none" strike="noStrike" cap="none" spc="0" err="1">
                          <a:solidFill>
                            <a:schemeClr val="tx1"/>
                          </a:solidFill>
                          <a:effectLst/>
                          <a:latin typeface="+mn-lt"/>
                        </a:rPr>
                        <a:t>Tautges</a:t>
                      </a:r>
                      <a:r>
                        <a:rPr lang="fr-FR" sz="1700" b="0" i="0" u="none" strike="noStrike" cap="none" spc="0">
                          <a:solidFill>
                            <a:schemeClr val="tx1"/>
                          </a:solidFill>
                          <a:effectLst/>
                          <a:latin typeface="+mn-lt"/>
                        </a:rPr>
                        <a:t>, Nicole E., et al. 2019</a:t>
                      </a:r>
                      <a:endParaRPr lang="en-US" sz="1700" b="0" i="0" u="none" strike="noStrike" cap="none" spc="0">
                        <a:solidFill>
                          <a:schemeClr val="tx1"/>
                        </a:solidFill>
                        <a:effectLst/>
                        <a:latin typeface="Calibri"/>
                      </a:endParaRP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CA – crops </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19</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Yes compared to </a:t>
                      </a:r>
                      <a:r>
                        <a:rPr lang="en-US" sz="1700" b="0" i="0" u="none" strike="noStrike" cap="none" spc="0" err="1">
                          <a:solidFill>
                            <a:schemeClr val="tx1"/>
                          </a:solidFill>
                          <a:effectLst/>
                          <a:latin typeface="Calibri"/>
                        </a:rPr>
                        <a:t>fert+cover</a:t>
                      </a:r>
                      <a:r>
                        <a:rPr lang="en-US" sz="1700" b="0" i="0" u="none" strike="noStrike" cap="none" spc="0">
                          <a:solidFill>
                            <a:schemeClr val="tx1"/>
                          </a:solidFill>
                          <a:effectLst/>
                          <a:latin typeface="Calibri"/>
                        </a:rPr>
                        <a:t> crops</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700" b="0" i="0" u="none" strike="noStrike" cap="none" spc="0" noProof="0">
                          <a:solidFill>
                            <a:schemeClr val="tx1"/>
                          </a:solidFill>
                          <a:effectLst/>
                          <a:latin typeface="Calibri"/>
                        </a:rPr>
                        <a:t>Not addressed</a:t>
                      </a:r>
                      <a:endParaRPr lang="en-US"/>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700" b="0" i="0" u="none" strike="noStrike" cap="none" spc="0">
                          <a:solidFill>
                            <a:schemeClr val="tx1"/>
                          </a:solidFill>
                          <a:effectLst/>
                          <a:latin typeface="Calibri"/>
                        </a:rPr>
                        <a:t>Not addressed</a:t>
                      </a:r>
                    </a:p>
                  </a:txBody>
                  <a:tcPr marL="137160" marR="137160" marT="137160" marB="137160"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229335366"/>
                  </a:ext>
                </a:extLst>
              </a:tr>
            </a:tbl>
          </a:graphicData>
        </a:graphic>
      </p:graphicFrame>
    </p:spTree>
    <p:extLst>
      <p:ext uri="{BB962C8B-B14F-4D97-AF65-F5344CB8AC3E}">
        <p14:creationId xmlns:p14="http://schemas.microsoft.com/office/powerpoint/2010/main" val="226629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9862027" y="-363710"/>
            <a:ext cx="3293724" cy="7808940"/>
            <a:chOff x="0" y="0"/>
            <a:chExt cx="2611344" cy="6191116"/>
          </a:xfrm>
        </p:grpSpPr>
        <p:sp>
          <p:nvSpPr>
            <p:cNvPr id="3" name="Freeform 3"/>
            <p:cNvSpPr/>
            <p:nvPr/>
          </p:nvSpPr>
          <p:spPr>
            <a:xfrm>
              <a:off x="0" y="0"/>
              <a:ext cx="2611344" cy="6191116"/>
            </a:xfrm>
            <a:custGeom>
              <a:avLst/>
              <a:gdLst/>
              <a:ahLst/>
              <a:cxnLst/>
              <a:rect l="l" t="t" r="r" b="b"/>
              <a:pathLst>
                <a:path w="2611344" h="6191116">
                  <a:moveTo>
                    <a:pt x="2486884" y="6191116"/>
                  </a:moveTo>
                  <a:lnTo>
                    <a:pt x="124460" y="6191116"/>
                  </a:lnTo>
                  <a:cubicBezTo>
                    <a:pt x="55880" y="6191116"/>
                    <a:pt x="0" y="6135236"/>
                    <a:pt x="0" y="6066656"/>
                  </a:cubicBezTo>
                  <a:lnTo>
                    <a:pt x="0" y="124460"/>
                  </a:lnTo>
                  <a:cubicBezTo>
                    <a:pt x="0" y="55880"/>
                    <a:pt x="55880" y="0"/>
                    <a:pt x="124460" y="0"/>
                  </a:cubicBezTo>
                  <a:lnTo>
                    <a:pt x="2486884" y="0"/>
                  </a:lnTo>
                  <a:cubicBezTo>
                    <a:pt x="2555464" y="0"/>
                    <a:pt x="2611344" y="55880"/>
                    <a:pt x="2611344" y="124460"/>
                  </a:cubicBezTo>
                  <a:lnTo>
                    <a:pt x="2611344" y="6066656"/>
                  </a:lnTo>
                  <a:cubicBezTo>
                    <a:pt x="2611344" y="6135236"/>
                    <a:pt x="2555464" y="6191116"/>
                    <a:pt x="2486884" y="6191116"/>
                  </a:cubicBezTo>
                  <a:close/>
                </a:path>
              </a:pathLst>
            </a:custGeom>
            <a:solidFill>
              <a:srgbClr val="1E4D2B"/>
            </a:solidFill>
          </p:spPr>
          <p:txBody>
            <a:bodyPr/>
            <a:lstStyle/>
            <a:p>
              <a:endParaRPr lang="en-US"/>
            </a:p>
          </p:txBody>
        </p:sp>
      </p:grpSp>
      <p:sp>
        <p:nvSpPr>
          <p:cNvPr id="4" name="AutoShape 4"/>
          <p:cNvSpPr/>
          <p:nvPr/>
        </p:nvSpPr>
        <p:spPr>
          <a:xfrm rot="5400000">
            <a:off x="6624023" y="2574754"/>
            <a:ext cx="304804" cy="0"/>
          </a:xfrm>
          <a:prstGeom prst="line">
            <a:avLst/>
          </a:prstGeom>
          <a:ln w="38100" cap="rnd">
            <a:solidFill>
              <a:srgbClr val="FFFFFF"/>
            </a:solidFill>
            <a:prstDash val="solid"/>
            <a:headEnd type="none" w="sm" len="sm"/>
            <a:tailEnd type="arrow" w="med" len="sm"/>
          </a:ln>
        </p:spPr>
        <p:txBody>
          <a:bodyPr/>
          <a:lstStyle/>
          <a:p>
            <a:endParaRPr lang="en-US"/>
          </a:p>
        </p:txBody>
      </p:sp>
      <p:sp>
        <p:nvSpPr>
          <p:cNvPr id="8" name="TextBox 8"/>
          <p:cNvSpPr txBox="1"/>
          <p:nvPr/>
        </p:nvSpPr>
        <p:spPr>
          <a:xfrm>
            <a:off x="662929" y="1096795"/>
            <a:ext cx="4042222" cy="1051570"/>
          </a:xfrm>
          <a:prstGeom prst="rect">
            <a:avLst/>
          </a:prstGeom>
        </p:spPr>
        <p:txBody>
          <a:bodyPr lIns="0" tIns="0" rIns="0" bIns="0" rtlCol="0" anchor="t">
            <a:spAutoFit/>
          </a:bodyPr>
          <a:lstStyle/>
          <a:p>
            <a:pPr>
              <a:lnSpc>
                <a:spcPts val="4002"/>
              </a:lnSpc>
            </a:pPr>
            <a:r>
              <a:rPr lang="en-US" sz="5000">
                <a:solidFill>
                  <a:srgbClr val="1E4D2B"/>
                </a:solidFill>
                <a:latin typeface="Vitesse 2"/>
              </a:rPr>
              <a:t>Please take the survey</a:t>
            </a:r>
          </a:p>
        </p:txBody>
      </p:sp>
      <p:sp>
        <p:nvSpPr>
          <p:cNvPr id="9" name="TextBox 9"/>
          <p:cNvSpPr txBox="1"/>
          <p:nvPr/>
        </p:nvSpPr>
        <p:spPr>
          <a:xfrm>
            <a:off x="506908" y="2127271"/>
            <a:ext cx="4920389" cy="1880258"/>
          </a:xfrm>
          <a:prstGeom prst="rect">
            <a:avLst/>
          </a:prstGeom>
        </p:spPr>
        <p:txBody>
          <a:bodyPr wrap="square" lIns="0" tIns="0" rIns="0" bIns="0" rtlCol="0" anchor="t">
            <a:spAutoFit/>
          </a:bodyPr>
          <a:lstStyle/>
          <a:p>
            <a:pPr marL="414518" lvl="1" indent="-207259">
              <a:lnSpc>
                <a:spcPct val="150000"/>
              </a:lnSpc>
              <a:buFont typeface="Arial"/>
              <a:buChar char="•"/>
            </a:pPr>
            <a:r>
              <a:rPr lang="en-US" sz="2800" b="0" i="0">
                <a:solidFill>
                  <a:srgbClr val="000000"/>
                </a:solidFill>
                <a:effectLst/>
                <a:latin typeface="72"/>
              </a:rPr>
              <a:t>https://colostate.az1.qualtrics.com/jfe/form/SV_d0F6Hqv5JOpesWW</a:t>
            </a:r>
            <a:r>
              <a:rPr lang="en-US" sz="2800">
                <a:solidFill>
                  <a:srgbClr val="000000"/>
                </a:solidFill>
                <a:latin typeface="Proxima Nova"/>
              </a:rPr>
              <a:t> </a:t>
            </a:r>
          </a:p>
        </p:txBody>
      </p:sp>
      <p:pic>
        <p:nvPicPr>
          <p:cNvPr id="11" name="Picture 10" descr="A qr code on a white background&#10;&#10;Description automatically generated">
            <a:extLst>
              <a:ext uri="{FF2B5EF4-FFF2-40B4-BE49-F238E27FC236}">
                <a16:creationId xmlns:a16="http://schemas.microsoft.com/office/drawing/2014/main" id="{1E833397-5E6B-DF9F-862D-16A8CE92D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861" y="3673592"/>
            <a:ext cx="2847436" cy="2847436"/>
          </a:xfrm>
          <a:prstGeom prst="rect">
            <a:avLst/>
          </a:prstGeom>
        </p:spPr>
      </p:pic>
      <p:pic>
        <p:nvPicPr>
          <p:cNvPr id="13" name="Picture 12" descr="A person in a field&#10;&#10;Description automatically generated">
            <a:extLst>
              <a:ext uri="{FF2B5EF4-FFF2-40B4-BE49-F238E27FC236}">
                <a16:creationId xmlns:a16="http://schemas.microsoft.com/office/drawing/2014/main" id="{01B59AB0-BE4F-36AB-989E-9D440955D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67709" y="1127002"/>
            <a:ext cx="6748261" cy="5061196"/>
          </a:xfrm>
          <a:prstGeom prst="rect">
            <a:avLst/>
          </a:prstGeom>
        </p:spPr>
      </p:pic>
      <p:grpSp>
        <p:nvGrpSpPr>
          <p:cNvPr id="6" name="Group 6"/>
          <p:cNvGrpSpPr/>
          <p:nvPr/>
        </p:nvGrpSpPr>
        <p:grpSpPr>
          <a:xfrm>
            <a:off x="6761718" y="2185669"/>
            <a:ext cx="778169" cy="77816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782D"/>
            </a:solidFill>
          </p:spPr>
          <p:txBody>
            <a:bodyPr/>
            <a:lstStyle/>
            <a:p>
              <a:endParaRPr lang="en-US"/>
            </a:p>
          </p:txBody>
        </p:sp>
      </p:grpSp>
    </p:spTree>
    <p:extLst>
      <p:ext uri="{BB962C8B-B14F-4D97-AF65-F5344CB8AC3E}">
        <p14:creationId xmlns:p14="http://schemas.microsoft.com/office/powerpoint/2010/main" val="146295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5456"/>
        </a:solidFill>
        <a:effectLst/>
      </p:bgPr>
    </p:bg>
    <p:spTree>
      <p:nvGrpSpPr>
        <p:cNvPr id="1" name=""/>
        <p:cNvGrpSpPr/>
        <p:nvPr/>
      </p:nvGrpSpPr>
      <p:grpSpPr>
        <a:xfrm>
          <a:off x="0" y="0"/>
          <a:ext cx="0" cy="0"/>
          <a:chOff x="0" y="0"/>
          <a:chExt cx="0" cy="0"/>
        </a:xfrm>
      </p:grpSpPr>
      <p:grpSp>
        <p:nvGrpSpPr>
          <p:cNvPr id="2" name="Group 2"/>
          <p:cNvGrpSpPr/>
          <p:nvPr/>
        </p:nvGrpSpPr>
        <p:grpSpPr>
          <a:xfrm>
            <a:off x="1625600" y="5878648"/>
            <a:ext cx="9753600" cy="1436552"/>
            <a:chOff x="0" y="0"/>
            <a:chExt cx="4639733" cy="683360"/>
          </a:xfrm>
        </p:grpSpPr>
        <p:sp>
          <p:nvSpPr>
            <p:cNvPr id="3" name="Freeform 3"/>
            <p:cNvSpPr/>
            <p:nvPr/>
          </p:nvSpPr>
          <p:spPr>
            <a:xfrm>
              <a:off x="0" y="0"/>
              <a:ext cx="4639733" cy="683360"/>
            </a:xfrm>
            <a:custGeom>
              <a:avLst/>
              <a:gdLst/>
              <a:ahLst/>
              <a:cxnLst/>
              <a:rect l="l" t="t" r="r" b="b"/>
              <a:pathLst>
                <a:path w="4639733" h="683360">
                  <a:moveTo>
                    <a:pt x="0" y="0"/>
                  </a:moveTo>
                  <a:lnTo>
                    <a:pt x="4639733" y="0"/>
                  </a:lnTo>
                  <a:lnTo>
                    <a:pt x="4639733" y="683360"/>
                  </a:lnTo>
                  <a:lnTo>
                    <a:pt x="0" y="683360"/>
                  </a:lnTo>
                  <a:close/>
                </a:path>
              </a:pathLst>
            </a:custGeom>
            <a:solidFill>
              <a:srgbClr val="FFFFFF"/>
            </a:solidFill>
          </p:spPr>
          <p:txBody>
            <a:bodyPr/>
            <a:lstStyle/>
            <a:p>
              <a:endParaRPr lang="en-US"/>
            </a:p>
          </p:txBody>
        </p:sp>
      </p:grpSp>
      <p:grpSp>
        <p:nvGrpSpPr>
          <p:cNvPr id="4" name="Group 4"/>
          <p:cNvGrpSpPr/>
          <p:nvPr/>
        </p:nvGrpSpPr>
        <p:grpSpPr>
          <a:xfrm>
            <a:off x="9184640" y="5668010"/>
            <a:ext cx="1463040" cy="146304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D845"/>
            </a:solidFill>
          </p:spPr>
          <p:txBody>
            <a:bodyPr/>
            <a:lstStyle/>
            <a:p>
              <a:endParaRPr lang="en-US"/>
            </a:p>
          </p:txBody>
        </p:sp>
      </p:grpSp>
      <p:grpSp>
        <p:nvGrpSpPr>
          <p:cNvPr id="6" name="Group 6"/>
          <p:cNvGrpSpPr/>
          <p:nvPr/>
        </p:nvGrpSpPr>
        <p:grpSpPr>
          <a:xfrm>
            <a:off x="2478529" y="1524337"/>
            <a:ext cx="1841700" cy="1841700"/>
            <a:chOff x="0" y="0"/>
            <a:chExt cx="6238240" cy="6238240"/>
          </a:xfrm>
        </p:grpSpPr>
        <p:sp>
          <p:nvSpPr>
            <p:cNvPr id="7" name="Freeform 7"/>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C9D845"/>
            </a:solidFill>
          </p:spPr>
          <p:txBody>
            <a:bodyPr/>
            <a:lstStyle/>
            <a:p>
              <a:endParaRPr lang="en-US"/>
            </a:p>
          </p:txBody>
        </p:sp>
      </p:grpSp>
      <p:grpSp>
        <p:nvGrpSpPr>
          <p:cNvPr id="8" name="Group 8"/>
          <p:cNvGrpSpPr/>
          <p:nvPr/>
        </p:nvGrpSpPr>
        <p:grpSpPr>
          <a:xfrm>
            <a:off x="6600053" y="1524337"/>
            <a:ext cx="1841700" cy="1841700"/>
            <a:chOff x="0" y="0"/>
            <a:chExt cx="6238240" cy="6238240"/>
          </a:xfrm>
        </p:grpSpPr>
        <p:sp>
          <p:nvSpPr>
            <p:cNvPr id="9" name="Freeform 9"/>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009959"/>
            </a:solidFill>
          </p:spPr>
          <p:txBody>
            <a:bodyPr/>
            <a:lstStyle/>
            <a:p>
              <a:endParaRPr lang="en-US"/>
            </a:p>
          </p:txBody>
        </p:sp>
      </p:grpSp>
      <p:grpSp>
        <p:nvGrpSpPr>
          <p:cNvPr id="10" name="Group 10"/>
          <p:cNvGrpSpPr/>
          <p:nvPr/>
        </p:nvGrpSpPr>
        <p:grpSpPr>
          <a:xfrm>
            <a:off x="4563047" y="1524337"/>
            <a:ext cx="1841700" cy="1841700"/>
            <a:chOff x="0" y="0"/>
            <a:chExt cx="6238240" cy="6238240"/>
          </a:xfrm>
        </p:grpSpPr>
        <p:sp>
          <p:nvSpPr>
            <p:cNvPr id="11" name="Freeform 11"/>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FFFFFF"/>
            </a:solidFill>
          </p:spPr>
          <p:txBody>
            <a:bodyPr/>
            <a:lstStyle/>
            <a:p>
              <a:endParaRPr lang="en-US"/>
            </a:p>
          </p:txBody>
        </p:sp>
      </p:grpSp>
      <p:grpSp>
        <p:nvGrpSpPr>
          <p:cNvPr id="12" name="Group 12"/>
          <p:cNvGrpSpPr/>
          <p:nvPr/>
        </p:nvGrpSpPr>
        <p:grpSpPr>
          <a:xfrm>
            <a:off x="8684571" y="1524337"/>
            <a:ext cx="1841700" cy="1841700"/>
            <a:chOff x="0" y="0"/>
            <a:chExt cx="6238240" cy="6238240"/>
          </a:xfrm>
        </p:grpSpPr>
        <p:sp>
          <p:nvSpPr>
            <p:cNvPr id="13" name="Freeform 13"/>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C9D845"/>
            </a:solidFill>
          </p:spPr>
          <p:txBody>
            <a:bodyPr/>
            <a:lstStyle/>
            <a:p>
              <a:endParaRPr lang="en-US"/>
            </a:p>
          </p:txBody>
        </p:sp>
      </p:grpSp>
      <p:grpSp>
        <p:nvGrpSpPr>
          <p:cNvPr id="14" name="Group 14"/>
          <p:cNvGrpSpPr/>
          <p:nvPr/>
        </p:nvGrpSpPr>
        <p:grpSpPr>
          <a:xfrm rot="-10800000">
            <a:off x="4441639" y="3366039"/>
            <a:ext cx="2084518" cy="374361"/>
            <a:chOff x="0" y="0"/>
            <a:chExt cx="20083393" cy="3606800"/>
          </a:xfrm>
        </p:grpSpPr>
        <p:sp>
          <p:nvSpPr>
            <p:cNvPr id="15" name="Freeform 15"/>
            <p:cNvSpPr/>
            <p:nvPr/>
          </p:nvSpPr>
          <p:spPr>
            <a:xfrm>
              <a:off x="0" y="0"/>
              <a:ext cx="20083393" cy="3606800"/>
            </a:xfrm>
            <a:custGeom>
              <a:avLst/>
              <a:gdLst/>
              <a:ahLst/>
              <a:cxnLst/>
              <a:rect l="l" t="t" r="r" b="b"/>
              <a:pathLst>
                <a:path w="20083393" h="3606800">
                  <a:moveTo>
                    <a:pt x="20083393" y="0"/>
                  </a:moveTo>
                  <a:lnTo>
                    <a:pt x="1041400" y="0"/>
                  </a:lnTo>
                  <a:lnTo>
                    <a:pt x="0" y="1803400"/>
                  </a:lnTo>
                  <a:lnTo>
                    <a:pt x="1041400" y="3606800"/>
                  </a:lnTo>
                  <a:lnTo>
                    <a:pt x="20083393" y="3606800"/>
                  </a:lnTo>
                  <a:lnTo>
                    <a:pt x="19041993" y="1803400"/>
                  </a:lnTo>
                  <a:close/>
                </a:path>
              </a:pathLst>
            </a:custGeom>
            <a:solidFill>
              <a:srgbClr val="FFFFFF"/>
            </a:solidFill>
          </p:spPr>
          <p:txBody>
            <a:bodyPr/>
            <a:lstStyle/>
            <a:p>
              <a:endParaRPr lang="en-US"/>
            </a:p>
          </p:txBody>
        </p:sp>
      </p:grpSp>
      <p:grpSp>
        <p:nvGrpSpPr>
          <p:cNvPr id="16" name="Group 16"/>
          <p:cNvGrpSpPr/>
          <p:nvPr/>
        </p:nvGrpSpPr>
        <p:grpSpPr>
          <a:xfrm rot="-10800000">
            <a:off x="8563163" y="3366039"/>
            <a:ext cx="2084518" cy="374361"/>
            <a:chOff x="0" y="0"/>
            <a:chExt cx="20083393" cy="3606800"/>
          </a:xfrm>
        </p:grpSpPr>
        <p:sp>
          <p:nvSpPr>
            <p:cNvPr id="17" name="Freeform 17"/>
            <p:cNvSpPr/>
            <p:nvPr/>
          </p:nvSpPr>
          <p:spPr>
            <a:xfrm>
              <a:off x="0" y="0"/>
              <a:ext cx="20083393" cy="3606800"/>
            </a:xfrm>
            <a:custGeom>
              <a:avLst/>
              <a:gdLst/>
              <a:ahLst/>
              <a:cxnLst/>
              <a:rect l="l" t="t" r="r" b="b"/>
              <a:pathLst>
                <a:path w="20083393" h="3606800">
                  <a:moveTo>
                    <a:pt x="20083393" y="0"/>
                  </a:moveTo>
                  <a:lnTo>
                    <a:pt x="1041400" y="0"/>
                  </a:lnTo>
                  <a:lnTo>
                    <a:pt x="0" y="1803400"/>
                  </a:lnTo>
                  <a:lnTo>
                    <a:pt x="1041400" y="3606800"/>
                  </a:lnTo>
                  <a:lnTo>
                    <a:pt x="20083393" y="3606800"/>
                  </a:lnTo>
                  <a:lnTo>
                    <a:pt x="19041993" y="1803400"/>
                  </a:lnTo>
                  <a:close/>
                </a:path>
              </a:pathLst>
            </a:custGeom>
            <a:solidFill>
              <a:srgbClr val="C9D845"/>
            </a:solidFill>
          </p:spPr>
          <p:txBody>
            <a:bodyPr/>
            <a:lstStyle/>
            <a:p>
              <a:endParaRPr lang="en-US"/>
            </a:p>
          </p:txBody>
        </p:sp>
      </p:grpSp>
      <p:grpSp>
        <p:nvGrpSpPr>
          <p:cNvPr id="18" name="Group 18"/>
          <p:cNvGrpSpPr/>
          <p:nvPr/>
        </p:nvGrpSpPr>
        <p:grpSpPr>
          <a:xfrm rot="-10800000">
            <a:off x="2357120" y="3366039"/>
            <a:ext cx="2084518" cy="374361"/>
            <a:chOff x="0" y="0"/>
            <a:chExt cx="20083393" cy="3606800"/>
          </a:xfrm>
        </p:grpSpPr>
        <p:sp>
          <p:nvSpPr>
            <p:cNvPr id="19" name="Freeform 19"/>
            <p:cNvSpPr/>
            <p:nvPr/>
          </p:nvSpPr>
          <p:spPr>
            <a:xfrm>
              <a:off x="0" y="0"/>
              <a:ext cx="20083393" cy="3606800"/>
            </a:xfrm>
            <a:custGeom>
              <a:avLst/>
              <a:gdLst/>
              <a:ahLst/>
              <a:cxnLst/>
              <a:rect l="l" t="t" r="r" b="b"/>
              <a:pathLst>
                <a:path w="20083393" h="3606800">
                  <a:moveTo>
                    <a:pt x="20083393" y="0"/>
                  </a:moveTo>
                  <a:lnTo>
                    <a:pt x="1041400" y="0"/>
                  </a:lnTo>
                  <a:lnTo>
                    <a:pt x="0" y="1803400"/>
                  </a:lnTo>
                  <a:lnTo>
                    <a:pt x="1041400" y="3606800"/>
                  </a:lnTo>
                  <a:lnTo>
                    <a:pt x="20083393" y="3606800"/>
                  </a:lnTo>
                  <a:lnTo>
                    <a:pt x="19041993" y="1803400"/>
                  </a:lnTo>
                  <a:close/>
                </a:path>
              </a:pathLst>
            </a:custGeom>
            <a:solidFill>
              <a:srgbClr val="C9D845"/>
            </a:solidFill>
          </p:spPr>
          <p:txBody>
            <a:bodyPr/>
            <a:lstStyle/>
            <a:p>
              <a:endParaRPr lang="en-US"/>
            </a:p>
          </p:txBody>
        </p:sp>
      </p:grpSp>
      <p:grpSp>
        <p:nvGrpSpPr>
          <p:cNvPr id="20" name="Group 20"/>
          <p:cNvGrpSpPr/>
          <p:nvPr/>
        </p:nvGrpSpPr>
        <p:grpSpPr>
          <a:xfrm rot="-10800000">
            <a:off x="6478645" y="3366039"/>
            <a:ext cx="2084518" cy="374361"/>
            <a:chOff x="0" y="0"/>
            <a:chExt cx="20083393" cy="3606800"/>
          </a:xfrm>
        </p:grpSpPr>
        <p:sp>
          <p:nvSpPr>
            <p:cNvPr id="21" name="Freeform 21"/>
            <p:cNvSpPr/>
            <p:nvPr/>
          </p:nvSpPr>
          <p:spPr>
            <a:xfrm>
              <a:off x="0" y="0"/>
              <a:ext cx="20083393" cy="3606800"/>
            </a:xfrm>
            <a:custGeom>
              <a:avLst/>
              <a:gdLst/>
              <a:ahLst/>
              <a:cxnLst/>
              <a:rect l="l" t="t" r="r" b="b"/>
              <a:pathLst>
                <a:path w="20083393" h="3606800">
                  <a:moveTo>
                    <a:pt x="20083393" y="0"/>
                  </a:moveTo>
                  <a:lnTo>
                    <a:pt x="1041400" y="0"/>
                  </a:lnTo>
                  <a:lnTo>
                    <a:pt x="0" y="1803400"/>
                  </a:lnTo>
                  <a:lnTo>
                    <a:pt x="1041400" y="3606800"/>
                  </a:lnTo>
                  <a:lnTo>
                    <a:pt x="20083393" y="3606800"/>
                  </a:lnTo>
                  <a:lnTo>
                    <a:pt x="19041993" y="1803400"/>
                  </a:lnTo>
                  <a:close/>
                </a:path>
              </a:pathLst>
            </a:custGeom>
            <a:solidFill>
              <a:srgbClr val="009959"/>
            </a:solidFill>
          </p:spPr>
          <p:txBody>
            <a:bodyPr/>
            <a:lstStyle/>
            <a:p>
              <a:endParaRPr lang="en-US"/>
            </a:p>
          </p:txBody>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36626" y="2045359"/>
            <a:ext cx="525515" cy="525515"/>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42923" y="1767139"/>
            <a:ext cx="1081955" cy="1081955"/>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64249" y="1767136"/>
            <a:ext cx="493471" cy="1324754"/>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07607" y="1691735"/>
            <a:ext cx="1226594" cy="1232758"/>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9139582" y="753371"/>
            <a:ext cx="931678" cy="1370114"/>
          </a:xfrm>
          <a:prstGeom prst="rect">
            <a:avLst/>
          </a:prstGeom>
        </p:spPr>
      </p:pic>
      <p:sp>
        <p:nvSpPr>
          <p:cNvPr id="27" name="TextBox 27"/>
          <p:cNvSpPr txBox="1"/>
          <p:nvPr/>
        </p:nvSpPr>
        <p:spPr>
          <a:xfrm>
            <a:off x="2357124" y="6388515"/>
            <a:ext cx="7253861" cy="461665"/>
          </a:xfrm>
          <a:prstGeom prst="rect">
            <a:avLst/>
          </a:prstGeom>
        </p:spPr>
        <p:txBody>
          <a:bodyPr lIns="0" tIns="0" rIns="0" bIns="0" rtlCol="0" anchor="t">
            <a:spAutoFit/>
          </a:bodyPr>
          <a:lstStyle/>
          <a:p>
            <a:pPr>
              <a:lnSpc>
                <a:spcPts val="3568"/>
              </a:lnSpc>
            </a:pPr>
            <a:r>
              <a:rPr lang="en-US" sz="3568">
                <a:solidFill>
                  <a:srgbClr val="1E4D2B"/>
                </a:solidFill>
                <a:latin typeface="Vitesse 2"/>
              </a:rPr>
              <a:t>Timeline </a:t>
            </a:r>
          </a:p>
        </p:txBody>
      </p:sp>
      <p:sp>
        <p:nvSpPr>
          <p:cNvPr id="28" name="TextBox 28"/>
          <p:cNvSpPr txBox="1"/>
          <p:nvPr/>
        </p:nvSpPr>
        <p:spPr>
          <a:xfrm>
            <a:off x="2732707" y="3472918"/>
            <a:ext cx="1333344" cy="214098"/>
          </a:xfrm>
          <a:prstGeom prst="rect">
            <a:avLst/>
          </a:prstGeom>
        </p:spPr>
        <p:txBody>
          <a:bodyPr lIns="0" tIns="0" rIns="0" bIns="0" rtlCol="0" anchor="t">
            <a:spAutoFit/>
          </a:bodyPr>
          <a:lstStyle/>
          <a:p>
            <a:pPr algn="ctr">
              <a:lnSpc>
                <a:spcPts val="1599"/>
              </a:lnSpc>
            </a:pPr>
            <a:r>
              <a:rPr lang="en-US" sz="1599">
                <a:solidFill>
                  <a:srgbClr val="000000"/>
                </a:solidFill>
                <a:latin typeface="Proxima Nova"/>
              </a:rPr>
              <a:t>2020</a:t>
            </a:r>
          </a:p>
        </p:txBody>
      </p:sp>
      <p:sp>
        <p:nvSpPr>
          <p:cNvPr id="29" name="TextBox 29"/>
          <p:cNvSpPr txBox="1"/>
          <p:nvPr/>
        </p:nvSpPr>
        <p:spPr>
          <a:xfrm>
            <a:off x="2523158" y="3988724"/>
            <a:ext cx="1636582" cy="1034899"/>
          </a:xfrm>
          <a:prstGeom prst="rect">
            <a:avLst/>
          </a:prstGeom>
        </p:spPr>
        <p:txBody>
          <a:bodyPr lIns="0" tIns="0" rIns="0" bIns="0" rtlCol="0" anchor="t">
            <a:spAutoFit/>
          </a:bodyPr>
          <a:lstStyle/>
          <a:p>
            <a:pPr algn="ctr">
              <a:lnSpc>
                <a:spcPts val="1574"/>
              </a:lnSpc>
            </a:pPr>
            <a:r>
              <a:rPr lang="en-US" sz="1600">
                <a:solidFill>
                  <a:srgbClr val="FFFFFF"/>
                </a:solidFill>
                <a:latin typeface="Proxima Nova"/>
              </a:rPr>
              <a:t>Tested compost sources; picked a source; sampled soils for application rates</a:t>
            </a:r>
          </a:p>
        </p:txBody>
      </p:sp>
      <p:sp>
        <p:nvSpPr>
          <p:cNvPr id="30" name="TextBox 30"/>
          <p:cNvSpPr txBox="1"/>
          <p:nvPr/>
        </p:nvSpPr>
        <p:spPr>
          <a:xfrm>
            <a:off x="6644681" y="3472918"/>
            <a:ext cx="1752444" cy="214098"/>
          </a:xfrm>
          <a:prstGeom prst="rect">
            <a:avLst/>
          </a:prstGeom>
        </p:spPr>
        <p:txBody>
          <a:bodyPr lIns="0" tIns="0" rIns="0" bIns="0" rtlCol="0" anchor="t">
            <a:spAutoFit/>
          </a:bodyPr>
          <a:lstStyle/>
          <a:p>
            <a:pPr algn="ctr">
              <a:lnSpc>
                <a:spcPts val="1599"/>
              </a:lnSpc>
            </a:pPr>
            <a:r>
              <a:rPr lang="en-US" sz="1599">
                <a:solidFill>
                  <a:srgbClr val="000000"/>
                </a:solidFill>
                <a:latin typeface="Proxima Nova"/>
              </a:rPr>
              <a:t>2022</a:t>
            </a:r>
          </a:p>
        </p:txBody>
      </p:sp>
      <p:sp>
        <p:nvSpPr>
          <p:cNvPr id="31" name="TextBox 31"/>
          <p:cNvSpPr txBox="1"/>
          <p:nvPr/>
        </p:nvSpPr>
        <p:spPr>
          <a:xfrm>
            <a:off x="6875723" y="3988723"/>
            <a:ext cx="1422485" cy="1034899"/>
          </a:xfrm>
          <a:prstGeom prst="rect">
            <a:avLst/>
          </a:prstGeom>
        </p:spPr>
        <p:txBody>
          <a:bodyPr lIns="0" tIns="0" rIns="0" bIns="0" rtlCol="0" anchor="t">
            <a:spAutoFit/>
          </a:bodyPr>
          <a:lstStyle/>
          <a:p>
            <a:pPr algn="ctr">
              <a:lnSpc>
                <a:spcPts val="1574"/>
              </a:lnSpc>
            </a:pPr>
            <a:r>
              <a:rPr lang="en-US" sz="1600">
                <a:solidFill>
                  <a:srgbClr val="FFFFFF"/>
                </a:solidFill>
                <a:latin typeface="Proxima Nova"/>
              </a:rPr>
              <a:t>Split plot design; collected soils data; will collect production data</a:t>
            </a:r>
          </a:p>
        </p:txBody>
      </p:sp>
      <p:sp>
        <p:nvSpPr>
          <p:cNvPr id="32" name="TextBox 32"/>
          <p:cNvSpPr txBox="1"/>
          <p:nvPr/>
        </p:nvSpPr>
        <p:spPr>
          <a:xfrm>
            <a:off x="4679731" y="3502079"/>
            <a:ext cx="1589284" cy="214098"/>
          </a:xfrm>
          <a:prstGeom prst="rect">
            <a:avLst/>
          </a:prstGeom>
        </p:spPr>
        <p:txBody>
          <a:bodyPr lIns="0" tIns="0" rIns="0" bIns="0" rtlCol="0" anchor="t">
            <a:spAutoFit/>
          </a:bodyPr>
          <a:lstStyle/>
          <a:p>
            <a:pPr algn="ctr">
              <a:lnSpc>
                <a:spcPts val="1599"/>
              </a:lnSpc>
            </a:pPr>
            <a:r>
              <a:rPr lang="en-US" sz="1599">
                <a:solidFill>
                  <a:srgbClr val="000000"/>
                </a:solidFill>
                <a:latin typeface="Proxima Nova"/>
              </a:rPr>
              <a:t>2021 </a:t>
            </a:r>
          </a:p>
        </p:txBody>
      </p:sp>
      <p:sp>
        <p:nvSpPr>
          <p:cNvPr id="33" name="TextBox 33"/>
          <p:cNvSpPr txBox="1"/>
          <p:nvPr/>
        </p:nvSpPr>
        <p:spPr>
          <a:xfrm>
            <a:off x="4539176" y="3988724"/>
            <a:ext cx="1865575" cy="1240083"/>
          </a:xfrm>
          <a:prstGeom prst="rect">
            <a:avLst/>
          </a:prstGeom>
        </p:spPr>
        <p:txBody>
          <a:bodyPr lIns="0" tIns="0" rIns="0" bIns="0" rtlCol="0" anchor="t">
            <a:spAutoFit/>
          </a:bodyPr>
          <a:lstStyle/>
          <a:p>
            <a:pPr algn="ctr">
              <a:lnSpc>
                <a:spcPts val="1574"/>
              </a:lnSpc>
            </a:pPr>
            <a:r>
              <a:rPr lang="en-US" sz="1600">
                <a:solidFill>
                  <a:srgbClr val="FFFFFF"/>
                </a:solidFill>
                <a:latin typeface="Proxima Nova"/>
              </a:rPr>
              <a:t>Applied compost &amp; treatments; collected biomass  &amp; species data; tested soils for end-of-season N</a:t>
            </a:r>
          </a:p>
        </p:txBody>
      </p:sp>
      <p:sp>
        <p:nvSpPr>
          <p:cNvPr id="34" name="TextBox 34"/>
          <p:cNvSpPr txBox="1"/>
          <p:nvPr/>
        </p:nvSpPr>
        <p:spPr>
          <a:xfrm>
            <a:off x="9014063" y="3472918"/>
            <a:ext cx="1182723" cy="214098"/>
          </a:xfrm>
          <a:prstGeom prst="rect">
            <a:avLst/>
          </a:prstGeom>
        </p:spPr>
        <p:txBody>
          <a:bodyPr lIns="0" tIns="0" rIns="0" bIns="0" rtlCol="0" anchor="t">
            <a:spAutoFit/>
          </a:bodyPr>
          <a:lstStyle/>
          <a:p>
            <a:pPr algn="ctr">
              <a:lnSpc>
                <a:spcPts val="1599"/>
              </a:lnSpc>
            </a:pPr>
            <a:r>
              <a:rPr lang="en-US" sz="1599">
                <a:solidFill>
                  <a:srgbClr val="000000"/>
                </a:solidFill>
                <a:latin typeface="Proxima Nova"/>
              </a:rPr>
              <a:t>2023</a:t>
            </a:r>
          </a:p>
        </p:txBody>
      </p:sp>
      <p:sp>
        <p:nvSpPr>
          <p:cNvPr id="35" name="TextBox 35"/>
          <p:cNvSpPr txBox="1"/>
          <p:nvPr/>
        </p:nvSpPr>
        <p:spPr>
          <a:xfrm>
            <a:off x="8923486" y="3988723"/>
            <a:ext cx="1720929" cy="829714"/>
          </a:xfrm>
          <a:prstGeom prst="rect">
            <a:avLst/>
          </a:prstGeom>
        </p:spPr>
        <p:txBody>
          <a:bodyPr wrap="square" lIns="0" tIns="0" rIns="0" bIns="0" rtlCol="0" anchor="t">
            <a:spAutoFit/>
          </a:bodyPr>
          <a:lstStyle/>
          <a:p>
            <a:pPr algn="ctr">
              <a:lnSpc>
                <a:spcPts val="1574"/>
              </a:lnSpc>
            </a:pPr>
            <a:r>
              <a:rPr lang="en-US" sz="1600">
                <a:solidFill>
                  <a:srgbClr val="FFFFFF"/>
                </a:solidFill>
                <a:latin typeface="Proxima Nova"/>
              </a:rPr>
              <a:t>Collect soils data; analyze results; develop recommendations</a:t>
            </a:r>
          </a:p>
        </p:txBody>
      </p:sp>
      <p:sp>
        <p:nvSpPr>
          <p:cNvPr id="36" name="TextBox 36"/>
          <p:cNvSpPr txBox="1"/>
          <p:nvPr/>
        </p:nvSpPr>
        <p:spPr>
          <a:xfrm>
            <a:off x="8563163" y="171816"/>
            <a:ext cx="1830917" cy="666464"/>
          </a:xfrm>
          <a:prstGeom prst="rect">
            <a:avLst/>
          </a:prstGeom>
        </p:spPr>
        <p:txBody>
          <a:bodyPr lIns="0" tIns="0" rIns="0" bIns="0" rtlCol="0" anchor="t">
            <a:spAutoFit/>
          </a:bodyPr>
          <a:lstStyle/>
          <a:p>
            <a:pPr algn="ctr">
              <a:lnSpc>
                <a:spcPts val="2520"/>
              </a:lnSpc>
            </a:pPr>
            <a:r>
              <a:rPr lang="en-US" sz="2800" b="1">
                <a:solidFill>
                  <a:schemeClr val="bg1"/>
                </a:solidFill>
                <a:latin typeface="Proxima Nova"/>
              </a:rPr>
              <a:t>You are here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8688" y="2876928"/>
            <a:ext cx="307716" cy="307716"/>
          </a:xfrm>
          <a:prstGeom prst="rect">
            <a:avLst/>
          </a:prstGeom>
        </p:spPr>
      </p:pic>
      <p:sp>
        <p:nvSpPr>
          <p:cNvPr id="3" name="TextBox 3"/>
          <p:cNvSpPr txBox="1"/>
          <p:nvPr/>
        </p:nvSpPr>
        <p:spPr>
          <a:xfrm>
            <a:off x="3107600" y="1154257"/>
            <a:ext cx="6789607" cy="525785"/>
          </a:xfrm>
          <a:prstGeom prst="rect">
            <a:avLst/>
          </a:prstGeom>
        </p:spPr>
        <p:txBody>
          <a:bodyPr lIns="0" tIns="0" rIns="0" bIns="0" rtlCol="0" anchor="t">
            <a:spAutoFit/>
          </a:bodyPr>
          <a:lstStyle/>
          <a:p>
            <a:pPr algn="ctr">
              <a:lnSpc>
                <a:spcPts val="4053"/>
              </a:lnSpc>
            </a:pPr>
            <a:r>
              <a:rPr lang="en-US" sz="4266">
                <a:solidFill>
                  <a:srgbClr val="FFFFFF"/>
                </a:solidFill>
                <a:latin typeface="Vitesse 2"/>
              </a:rPr>
              <a:t>Thank you &amp; GO TEAM</a:t>
            </a:r>
          </a:p>
        </p:txBody>
      </p:sp>
      <p:sp>
        <p:nvSpPr>
          <p:cNvPr id="4" name="TextBox 4"/>
          <p:cNvSpPr txBox="1"/>
          <p:nvPr/>
        </p:nvSpPr>
        <p:spPr>
          <a:xfrm>
            <a:off x="1123406" y="5568750"/>
            <a:ext cx="11155680" cy="1270028"/>
          </a:xfrm>
          <a:prstGeom prst="rect">
            <a:avLst/>
          </a:prstGeom>
        </p:spPr>
        <p:txBody>
          <a:bodyPr wrap="square" lIns="0" tIns="0" rIns="0" bIns="0" rtlCol="0" anchor="t">
            <a:spAutoFit/>
          </a:bodyPr>
          <a:lstStyle/>
          <a:p>
            <a:pPr algn="ctr">
              <a:lnSpc>
                <a:spcPts val="2520"/>
              </a:lnSpc>
            </a:pPr>
            <a:r>
              <a:rPr lang="en-US">
                <a:solidFill>
                  <a:srgbClr val="FFFFFF"/>
                </a:solidFill>
                <a:latin typeface="Proxima Nova"/>
              </a:rPr>
              <a:t>Thank you to Dustin Mullins and Perry Cabot for the fields, Jim Fry for assistance with management, Katie Alexander, Cordelia Anderson, Jenny Beiermann and Analissa Sarno for sampling help, Seth for still talking to us even though he has a new job, </a:t>
            </a:r>
            <a:r>
              <a:rPr lang="en-US" err="1">
                <a:solidFill>
                  <a:srgbClr val="FFFFFF"/>
                </a:solidFill>
                <a:latin typeface="Proxima Nova"/>
              </a:rPr>
              <a:t>Tayin</a:t>
            </a:r>
            <a:r>
              <a:rPr lang="en-US">
                <a:solidFill>
                  <a:srgbClr val="FFFFFF"/>
                </a:solidFill>
                <a:latin typeface="Proxima Nova"/>
              </a:rPr>
              <a:t> Wang for sampling, data entry, and analysis, and all of the support from you all in this research project!</a:t>
            </a:r>
          </a:p>
        </p:txBody>
      </p:sp>
      <p:pic>
        <p:nvPicPr>
          <p:cNvPr id="6" name="Picture 5">
            <a:extLst>
              <a:ext uri="{FF2B5EF4-FFF2-40B4-BE49-F238E27FC236}">
                <a16:creationId xmlns:a16="http://schemas.microsoft.com/office/drawing/2014/main" id="{C3F2A7C2-81C2-4BF2-9BDB-C1E300E9727A}"/>
              </a:ext>
            </a:extLst>
          </p:cNvPr>
          <p:cNvPicPr>
            <a:picLocks noChangeAspect="1"/>
          </p:cNvPicPr>
          <p:nvPr/>
        </p:nvPicPr>
        <p:blipFill>
          <a:blip r:embed="rId5"/>
          <a:stretch>
            <a:fillRect/>
          </a:stretch>
        </p:blipFill>
        <p:spPr>
          <a:xfrm>
            <a:off x="3107596" y="1880452"/>
            <a:ext cx="6789606" cy="3375066"/>
          </a:xfrm>
          <a:prstGeom prst="rect">
            <a:avLst/>
          </a:prstGeom>
        </p:spPr>
      </p:pic>
      <p:grpSp>
        <p:nvGrpSpPr>
          <p:cNvPr id="5" name="Group 4">
            <a:extLst>
              <a:ext uri="{FF2B5EF4-FFF2-40B4-BE49-F238E27FC236}">
                <a16:creationId xmlns:a16="http://schemas.microsoft.com/office/drawing/2014/main" id="{EE056866-7212-0B30-A215-DA8E89E936F3}"/>
              </a:ext>
            </a:extLst>
          </p:cNvPr>
          <p:cNvGrpSpPr/>
          <p:nvPr/>
        </p:nvGrpSpPr>
        <p:grpSpPr>
          <a:xfrm>
            <a:off x="195951" y="228423"/>
            <a:ext cx="1573536" cy="1553261"/>
            <a:chOff x="183251" y="5549723"/>
            <a:chExt cx="1573536" cy="1553261"/>
          </a:xfrm>
        </p:grpSpPr>
        <p:sp>
          <p:nvSpPr>
            <p:cNvPr id="7" name="Rectangle 6">
              <a:extLst>
                <a:ext uri="{FF2B5EF4-FFF2-40B4-BE49-F238E27FC236}">
                  <a16:creationId xmlns:a16="http://schemas.microsoft.com/office/drawing/2014/main" id="{5DF4E612-A012-F4C7-F52F-5F271D8417BF}"/>
                </a:ext>
              </a:extLst>
            </p:cNvPr>
            <p:cNvSpPr/>
            <p:nvPr/>
          </p:nvSpPr>
          <p:spPr>
            <a:xfrm>
              <a:off x="183251" y="5549723"/>
              <a:ext cx="1573536" cy="1519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for a farm&#10;&#10;Description automatically generated">
              <a:extLst>
                <a:ext uri="{FF2B5EF4-FFF2-40B4-BE49-F238E27FC236}">
                  <a16:creationId xmlns:a16="http://schemas.microsoft.com/office/drawing/2014/main" id="{B8371E78-49D8-8980-CD11-DD91C270E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4" y="5582337"/>
              <a:ext cx="1457690" cy="152064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a:off x="3423279" y="1322378"/>
            <a:ext cx="2051274" cy="3076911"/>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50000" r="-50000"/>
              </a:stretch>
            </a:blipFill>
          </p:spPr>
          <p:txBody>
            <a:bodyPr/>
            <a:lstStyle/>
            <a:p>
              <a:endParaRPr lang="en-US"/>
            </a:p>
          </p:txBody>
        </p:sp>
      </p:grpSp>
      <p:grpSp>
        <p:nvGrpSpPr>
          <p:cNvPr id="6" name="Group 6"/>
          <p:cNvGrpSpPr>
            <a:grpSpLocks noChangeAspect="1"/>
          </p:cNvGrpSpPr>
          <p:nvPr/>
        </p:nvGrpSpPr>
        <p:grpSpPr>
          <a:xfrm>
            <a:off x="5824532" y="2940102"/>
            <a:ext cx="2051274" cy="3076911"/>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27922" r="-27922"/>
              </a:stretch>
            </a:blipFill>
          </p:spPr>
          <p:txBody>
            <a:bodyPr/>
            <a:lstStyle/>
            <a:p>
              <a:endParaRPr lang="en-US"/>
            </a:p>
          </p:txBody>
        </p:sp>
      </p:grpSp>
      <p:grpSp>
        <p:nvGrpSpPr>
          <p:cNvPr id="8" name="Group 8"/>
          <p:cNvGrpSpPr>
            <a:grpSpLocks noChangeAspect="1"/>
          </p:cNvGrpSpPr>
          <p:nvPr/>
        </p:nvGrpSpPr>
        <p:grpSpPr>
          <a:xfrm>
            <a:off x="8247995" y="1322378"/>
            <a:ext cx="2051274" cy="3076911"/>
            <a:chOff x="0" y="0"/>
            <a:chExt cx="6350000" cy="9525000"/>
          </a:xfrm>
        </p:grpSpPr>
        <p:sp>
          <p:nvSpPr>
            <p:cNvPr id="9" name="Freeform 9"/>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7"/>
              <a:stretch>
                <a:fillRect l="-50000" r="-50000"/>
              </a:stretch>
            </a:blipFill>
          </p:spPr>
          <p:txBody>
            <a:bodyPr/>
            <a:lstStyle/>
            <a:p>
              <a:endParaRPr lang="en-US"/>
            </a:p>
          </p:txBody>
        </p:sp>
      </p:grpSp>
      <p:sp>
        <p:nvSpPr>
          <p:cNvPr id="10" name="TextBox 10"/>
          <p:cNvSpPr txBox="1"/>
          <p:nvPr/>
        </p:nvSpPr>
        <p:spPr>
          <a:xfrm>
            <a:off x="3401069" y="4765602"/>
            <a:ext cx="2051274" cy="847476"/>
          </a:xfrm>
          <a:prstGeom prst="rect">
            <a:avLst/>
          </a:prstGeom>
        </p:spPr>
        <p:txBody>
          <a:bodyPr lIns="0" tIns="0" rIns="0" bIns="0" rtlCol="0" anchor="t">
            <a:spAutoFit/>
          </a:bodyPr>
          <a:lstStyle/>
          <a:p>
            <a:pPr algn="ctr">
              <a:lnSpc>
                <a:spcPts val="2190"/>
              </a:lnSpc>
            </a:pPr>
            <a:r>
              <a:rPr lang="en-US" sz="1950" dirty="0">
                <a:solidFill>
                  <a:srgbClr val="FFFFFF"/>
                </a:solidFill>
                <a:latin typeface="Proxima Nova"/>
              </a:rPr>
              <a:t>Fall/Winter '20/21</a:t>
            </a:r>
          </a:p>
          <a:p>
            <a:pPr algn="ctr">
              <a:lnSpc>
                <a:spcPts val="2190"/>
              </a:lnSpc>
            </a:pPr>
            <a:r>
              <a:rPr lang="en-US" sz="1950" dirty="0">
                <a:solidFill>
                  <a:srgbClr val="FFFFFF"/>
                </a:solidFill>
                <a:latin typeface="Proxima Nova"/>
              </a:rPr>
              <a:t>Test &amp; Acquire Compost</a:t>
            </a:r>
            <a:endParaRPr lang="en-US" sz="1950" dirty="0"/>
          </a:p>
        </p:txBody>
      </p:sp>
      <p:sp>
        <p:nvSpPr>
          <p:cNvPr id="11" name="TextBox 11"/>
          <p:cNvSpPr txBox="1"/>
          <p:nvPr/>
        </p:nvSpPr>
        <p:spPr>
          <a:xfrm>
            <a:off x="5824532" y="2026818"/>
            <a:ext cx="2051274" cy="849271"/>
          </a:xfrm>
          <a:prstGeom prst="rect">
            <a:avLst/>
          </a:prstGeom>
        </p:spPr>
        <p:txBody>
          <a:bodyPr lIns="0" tIns="0" rIns="0" bIns="0" rtlCol="0" anchor="t">
            <a:spAutoFit/>
          </a:bodyPr>
          <a:lstStyle/>
          <a:p>
            <a:pPr algn="ctr">
              <a:lnSpc>
                <a:spcPts val="2190"/>
              </a:lnSpc>
            </a:pPr>
            <a:r>
              <a:rPr lang="en-US" sz="1950">
                <a:solidFill>
                  <a:srgbClr val="FFFFFF"/>
                </a:solidFill>
                <a:latin typeface="Proxima Nova"/>
              </a:rPr>
              <a:t>Feb '21 Calculate and calibrate amounts </a:t>
            </a:r>
            <a:endParaRPr lang="en-US" sz="1973">
              <a:solidFill>
                <a:srgbClr val="FFFFFF"/>
              </a:solidFill>
              <a:latin typeface="Proxima Nova"/>
            </a:endParaRPr>
          </a:p>
        </p:txBody>
      </p:sp>
      <p:sp>
        <p:nvSpPr>
          <p:cNvPr id="12" name="TextBox 12"/>
          <p:cNvSpPr txBox="1"/>
          <p:nvPr/>
        </p:nvSpPr>
        <p:spPr>
          <a:xfrm>
            <a:off x="8362323" y="4765602"/>
            <a:ext cx="2051274" cy="849271"/>
          </a:xfrm>
          <a:prstGeom prst="rect">
            <a:avLst/>
          </a:prstGeom>
        </p:spPr>
        <p:txBody>
          <a:bodyPr lIns="0" tIns="0" rIns="0" bIns="0" rtlCol="0" anchor="t">
            <a:spAutoFit/>
          </a:bodyPr>
          <a:lstStyle/>
          <a:p>
            <a:pPr algn="ctr">
              <a:lnSpc>
                <a:spcPts val="2190"/>
              </a:lnSpc>
            </a:pPr>
            <a:r>
              <a:rPr lang="en-US" sz="1950">
                <a:solidFill>
                  <a:srgbClr val="FFFFFF"/>
                </a:solidFill>
                <a:latin typeface="Proxima Nova"/>
              </a:rPr>
              <a:t>March/ April '21 Spread compost &amp; fertilizer </a:t>
            </a:r>
            <a:endParaRPr lang="en-US" sz="1973">
              <a:solidFill>
                <a:srgbClr val="FFFFFF"/>
              </a:solidFill>
              <a:latin typeface="Proxima Nova"/>
            </a:endParaRPr>
          </a:p>
        </p:txBody>
      </p:sp>
      <p:sp>
        <p:nvSpPr>
          <p:cNvPr id="17" name="Arrow: Right 16">
            <a:extLst>
              <a:ext uri="{FF2B5EF4-FFF2-40B4-BE49-F238E27FC236}">
                <a16:creationId xmlns:a16="http://schemas.microsoft.com/office/drawing/2014/main" id="{6B602A29-F35E-4516-82B6-2EC7B92ACCD3}"/>
              </a:ext>
            </a:extLst>
          </p:cNvPr>
          <p:cNvSpPr/>
          <p:nvPr/>
        </p:nvSpPr>
        <p:spPr>
          <a:xfrm>
            <a:off x="1" y="6110010"/>
            <a:ext cx="12971528" cy="1065279"/>
          </a:xfrm>
          <a:prstGeom prst="rightArrow">
            <a:avLst>
              <a:gd name="adj1" fmla="val 50000"/>
              <a:gd name="adj2" fmla="val 7716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a:t>
            </a:r>
            <a:r>
              <a:rPr lang="en-US" b="1">
                <a:solidFill>
                  <a:schemeClr val="tx1"/>
                </a:solidFill>
              </a:rPr>
              <a:t>Fall / Winter ‘20-’21 	Feb ’21		March/ April ’21     	         June/July/Sept. ‘21</a:t>
            </a:r>
          </a:p>
        </p:txBody>
      </p:sp>
      <p:sp>
        <p:nvSpPr>
          <p:cNvPr id="24" name="TextBox 10">
            <a:extLst>
              <a:ext uri="{FF2B5EF4-FFF2-40B4-BE49-F238E27FC236}">
                <a16:creationId xmlns:a16="http://schemas.microsoft.com/office/drawing/2014/main" id="{E70533C2-6C87-7857-335A-C25A636A8842}"/>
              </a:ext>
            </a:extLst>
          </p:cNvPr>
          <p:cNvSpPr txBox="1"/>
          <p:nvPr/>
        </p:nvSpPr>
        <p:spPr>
          <a:xfrm>
            <a:off x="10649248" y="1298187"/>
            <a:ext cx="2051274" cy="1695657"/>
          </a:xfrm>
          <a:prstGeom prst="rect">
            <a:avLst/>
          </a:prstGeom>
        </p:spPr>
        <p:txBody>
          <a:bodyPr lIns="0" tIns="0" rIns="0" bIns="0" rtlCol="0" anchor="t">
            <a:spAutoFit/>
          </a:bodyPr>
          <a:lstStyle/>
          <a:p>
            <a:pPr algn="ctr">
              <a:lnSpc>
                <a:spcPts val="2190"/>
              </a:lnSpc>
            </a:pPr>
            <a:r>
              <a:rPr lang="en-US" sz="1950">
                <a:solidFill>
                  <a:srgbClr val="FFFFFF"/>
                </a:solidFill>
                <a:latin typeface="Proxima Nova"/>
              </a:rPr>
              <a:t>Growing season: Clip biomass plots and collect spp. composition before each cutting</a:t>
            </a:r>
          </a:p>
        </p:txBody>
      </p:sp>
      <p:grpSp>
        <p:nvGrpSpPr>
          <p:cNvPr id="21" name="Group 20">
            <a:extLst>
              <a:ext uri="{FF2B5EF4-FFF2-40B4-BE49-F238E27FC236}">
                <a16:creationId xmlns:a16="http://schemas.microsoft.com/office/drawing/2014/main" id="{EC99E35D-C78C-505C-B411-668AB3B7264D}"/>
              </a:ext>
            </a:extLst>
          </p:cNvPr>
          <p:cNvGrpSpPr/>
          <p:nvPr/>
        </p:nvGrpSpPr>
        <p:grpSpPr>
          <a:xfrm>
            <a:off x="232227" y="-347782"/>
            <a:ext cx="3178629" cy="8010764"/>
            <a:chOff x="-2" y="-496820"/>
            <a:chExt cx="3178629" cy="8010764"/>
          </a:xfrm>
        </p:grpSpPr>
        <p:sp>
          <p:nvSpPr>
            <p:cNvPr id="2" name="TextBox 2"/>
            <p:cNvSpPr txBox="1"/>
            <p:nvPr/>
          </p:nvSpPr>
          <p:spPr>
            <a:xfrm>
              <a:off x="-2" y="2161801"/>
              <a:ext cx="3178629" cy="2157257"/>
            </a:xfrm>
            <a:prstGeom prst="rect">
              <a:avLst/>
            </a:prstGeom>
          </p:spPr>
          <p:txBody>
            <a:bodyPr wrap="square" lIns="0" tIns="0" rIns="0" bIns="0" rtlCol="0" anchor="t">
              <a:spAutoFit/>
            </a:bodyPr>
            <a:lstStyle/>
            <a:p>
              <a:pPr>
                <a:lnSpc>
                  <a:spcPts val="4243"/>
                </a:lnSpc>
              </a:pPr>
              <a:r>
                <a:rPr lang="en-US" sz="4467">
                  <a:solidFill>
                    <a:srgbClr val="FFFFFF"/>
                  </a:solidFill>
                  <a:latin typeface="Vitesse 2"/>
                </a:rPr>
                <a:t>A trip down memory lane</a:t>
              </a:r>
            </a:p>
          </p:txBody>
        </p:sp>
        <p:sp>
          <p:nvSpPr>
            <p:cNvPr id="3" name="TextBox 3"/>
            <p:cNvSpPr txBox="1"/>
            <p:nvPr/>
          </p:nvSpPr>
          <p:spPr>
            <a:xfrm>
              <a:off x="-2" y="4478211"/>
              <a:ext cx="3178629" cy="258404"/>
            </a:xfrm>
            <a:prstGeom prst="rect">
              <a:avLst/>
            </a:prstGeom>
          </p:spPr>
          <p:txBody>
            <a:bodyPr wrap="square" lIns="0" tIns="0" rIns="0" bIns="0" rtlCol="0" anchor="t">
              <a:spAutoFit/>
            </a:bodyPr>
            <a:lstStyle/>
            <a:p>
              <a:pPr>
                <a:lnSpc>
                  <a:spcPts val="1909"/>
                </a:lnSpc>
              </a:pPr>
              <a:r>
                <a:rPr lang="en-US" sz="2010">
                  <a:solidFill>
                    <a:srgbClr val="FFFFFF"/>
                  </a:solidFill>
                  <a:latin typeface="Proxima Nova"/>
                </a:rPr>
                <a:t>2021</a:t>
              </a:r>
            </a:p>
          </p:txBody>
        </p:sp>
        <p:grpSp>
          <p:nvGrpSpPr>
            <p:cNvPr id="13" name="Group 13"/>
            <p:cNvGrpSpPr/>
            <p:nvPr/>
          </p:nvGrpSpPr>
          <p:grpSpPr>
            <a:xfrm>
              <a:off x="1" y="-496820"/>
              <a:ext cx="2783896" cy="1079302"/>
              <a:chOff x="0" y="0"/>
              <a:chExt cx="2340359" cy="1228131"/>
            </a:xfrm>
          </p:grpSpPr>
          <p:sp>
            <p:nvSpPr>
              <p:cNvPr id="14" name="Freeform 14"/>
              <p:cNvSpPr/>
              <p:nvPr/>
            </p:nvSpPr>
            <p:spPr>
              <a:xfrm>
                <a:off x="0" y="0"/>
                <a:ext cx="2340359" cy="1228131"/>
              </a:xfrm>
              <a:custGeom>
                <a:avLst/>
                <a:gdLst/>
                <a:ahLst/>
                <a:cxnLst/>
                <a:rect l="l" t="t" r="r" b="b"/>
                <a:pathLst>
                  <a:path w="2340359" h="1228131">
                    <a:moveTo>
                      <a:pt x="2215899" y="1228131"/>
                    </a:moveTo>
                    <a:lnTo>
                      <a:pt x="124460" y="1228131"/>
                    </a:lnTo>
                    <a:cubicBezTo>
                      <a:pt x="55880" y="1228131"/>
                      <a:pt x="0" y="1172251"/>
                      <a:pt x="0" y="1103671"/>
                    </a:cubicBezTo>
                    <a:lnTo>
                      <a:pt x="0" y="124460"/>
                    </a:lnTo>
                    <a:cubicBezTo>
                      <a:pt x="0" y="55880"/>
                      <a:pt x="55880" y="0"/>
                      <a:pt x="124460" y="0"/>
                    </a:cubicBezTo>
                    <a:lnTo>
                      <a:pt x="2215899" y="0"/>
                    </a:lnTo>
                    <a:cubicBezTo>
                      <a:pt x="2284479" y="0"/>
                      <a:pt x="2340359" y="55880"/>
                      <a:pt x="2340359" y="124460"/>
                    </a:cubicBezTo>
                    <a:lnTo>
                      <a:pt x="2340359" y="1103671"/>
                    </a:lnTo>
                    <a:cubicBezTo>
                      <a:pt x="2340359" y="1172251"/>
                      <a:pt x="2284479" y="1228131"/>
                      <a:pt x="2215899" y="1228131"/>
                    </a:cubicBezTo>
                    <a:close/>
                  </a:path>
                </a:pathLst>
              </a:custGeom>
              <a:solidFill>
                <a:srgbClr val="ECC530"/>
              </a:solidFill>
            </p:spPr>
            <p:txBody>
              <a:bodyPr/>
              <a:lstStyle/>
              <a:p>
                <a:endParaRPr lang="en-US"/>
              </a:p>
            </p:txBody>
          </p:sp>
        </p:grpSp>
        <p:grpSp>
          <p:nvGrpSpPr>
            <p:cNvPr id="15" name="Group 15"/>
            <p:cNvGrpSpPr/>
            <p:nvPr/>
          </p:nvGrpSpPr>
          <p:grpSpPr>
            <a:xfrm>
              <a:off x="3" y="6434642"/>
              <a:ext cx="2783896" cy="1079302"/>
              <a:chOff x="0" y="0"/>
              <a:chExt cx="2340359" cy="1228131"/>
            </a:xfrm>
          </p:grpSpPr>
          <p:sp>
            <p:nvSpPr>
              <p:cNvPr id="16" name="Freeform 16"/>
              <p:cNvSpPr/>
              <p:nvPr/>
            </p:nvSpPr>
            <p:spPr>
              <a:xfrm>
                <a:off x="0" y="0"/>
                <a:ext cx="2340359" cy="1228131"/>
              </a:xfrm>
              <a:custGeom>
                <a:avLst/>
                <a:gdLst/>
                <a:ahLst/>
                <a:cxnLst/>
                <a:rect l="l" t="t" r="r" b="b"/>
                <a:pathLst>
                  <a:path w="2340359" h="1228131">
                    <a:moveTo>
                      <a:pt x="2215899" y="1228131"/>
                    </a:moveTo>
                    <a:lnTo>
                      <a:pt x="124460" y="1228131"/>
                    </a:lnTo>
                    <a:cubicBezTo>
                      <a:pt x="55880" y="1228131"/>
                      <a:pt x="0" y="1172251"/>
                      <a:pt x="0" y="1103671"/>
                    </a:cubicBezTo>
                    <a:lnTo>
                      <a:pt x="0" y="124460"/>
                    </a:lnTo>
                    <a:cubicBezTo>
                      <a:pt x="0" y="55880"/>
                      <a:pt x="55880" y="0"/>
                      <a:pt x="124460" y="0"/>
                    </a:cubicBezTo>
                    <a:lnTo>
                      <a:pt x="2215899" y="0"/>
                    </a:lnTo>
                    <a:cubicBezTo>
                      <a:pt x="2284479" y="0"/>
                      <a:pt x="2340359" y="55880"/>
                      <a:pt x="2340359" y="124460"/>
                    </a:cubicBezTo>
                    <a:lnTo>
                      <a:pt x="2340359" y="1103671"/>
                    </a:lnTo>
                    <a:cubicBezTo>
                      <a:pt x="2340359" y="1172251"/>
                      <a:pt x="2284479" y="1228131"/>
                      <a:pt x="2215899" y="1228131"/>
                    </a:cubicBezTo>
                    <a:close/>
                  </a:path>
                </a:pathLst>
              </a:custGeom>
              <a:solidFill>
                <a:srgbClr val="ECC530"/>
              </a:solidFill>
            </p:spPr>
            <p:txBody>
              <a:bodyPr/>
              <a:lstStyle/>
              <a:p>
                <a:endParaRPr lang="en-US"/>
              </a:p>
            </p:txBody>
          </p:sp>
        </p:grpSp>
      </p:grpSp>
      <p:pic>
        <p:nvPicPr>
          <p:cNvPr id="19" name="Picture 18" descr="A person standing in a grassy area&#10;&#10;Description automatically generated">
            <a:extLst>
              <a:ext uri="{FF2B5EF4-FFF2-40B4-BE49-F238E27FC236}">
                <a16:creationId xmlns:a16="http://schemas.microsoft.com/office/drawing/2014/main" id="{B781C6BD-CCC7-84C5-88E2-7DD60EFA3C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034" t="16144" r="4286" b="30682"/>
          <a:stretch/>
        </p:blipFill>
        <p:spPr>
          <a:xfrm rot="5400000">
            <a:off x="10053132" y="3689654"/>
            <a:ext cx="3076911" cy="1840260"/>
          </a:xfrm>
          <a:prstGeom prst="rect">
            <a:avLst/>
          </a:prstGeom>
        </p:spPr>
      </p:pic>
      <p:pic>
        <p:nvPicPr>
          <p:cNvPr id="20" name="IMG_1750">
            <a:hlinkClick r:id="" action="ppaction://media"/>
            <a:extLst>
              <a:ext uri="{FF2B5EF4-FFF2-40B4-BE49-F238E27FC236}">
                <a16:creationId xmlns:a16="http://schemas.microsoft.com/office/drawing/2014/main" id="{CC68D80A-A2C0-DC1E-9B1A-9A5AA47CD57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225785" y="883583"/>
            <a:ext cx="2051274" cy="3646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grpSp>
        <p:nvGrpSpPr>
          <p:cNvPr id="19" name="Group 6">
            <a:extLst>
              <a:ext uri="{FF2B5EF4-FFF2-40B4-BE49-F238E27FC236}">
                <a16:creationId xmlns:a16="http://schemas.microsoft.com/office/drawing/2014/main" id="{6EC4BEE2-69B9-9A2A-250A-4B7775FC5CB3}"/>
              </a:ext>
            </a:extLst>
          </p:cNvPr>
          <p:cNvGrpSpPr>
            <a:grpSpLocks noChangeAspect="1"/>
          </p:cNvGrpSpPr>
          <p:nvPr/>
        </p:nvGrpSpPr>
        <p:grpSpPr>
          <a:xfrm>
            <a:off x="3517872" y="2929640"/>
            <a:ext cx="2051274" cy="3076911"/>
            <a:chOff x="0" y="0"/>
            <a:chExt cx="6350000" cy="9525000"/>
          </a:xfrm>
        </p:grpSpPr>
        <p:sp>
          <p:nvSpPr>
            <p:cNvPr id="20" name="Freeform 7">
              <a:extLst>
                <a:ext uri="{FF2B5EF4-FFF2-40B4-BE49-F238E27FC236}">
                  <a16:creationId xmlns:a16="http://schemas.microsoft.com/office/drawing/2014/main" id="{8D85570C-42AF-E564-328E-0EC26E9DD96E}"/>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 r="-6250"/>
              </a:stretch>
            </a:blipFill>
          </p:spPr>
          <p:txBody>
            <a:bodyPr/>
            <a:lstStyle/>
            <a:p>
              <a:endParaRPr lang="en-US"/>
            </a:p>
          </p:txBody>
        </p:sp>
      </p:grpSp>
      <p:sp>
        <p:nvSpPr>
          <p:cNvPr id="25" name="TextBox 11">
            <a:extLst>
              <a:ext uri="{FF2B5EF4-FFF2-40B4-BE49-F238E27FC236}">
                <a16:creationId xmlns:a16="http://schemas.microsoft.com/office/drawing/2014/main" id="{C7665935-2843-62A3-B5F8-A1F85C302247}"/>
              </a:ext>
            </a:extLst>
          </p:cNvPr>
          <p:cNvSpPr txBox="1"/>
          <p:nvPr/>
        </p:nvSpPr>
        <p:spPr>
          <a:xfrm>
            <a:off x="3464364" y="2310839"/>
            <a:ext cx="2051274" cy="285912"/>
          </a:xfrm>
          <a:prstGeom prst="rect">
            <a:avLst/>
          </a:prstGeom>
        </p:spPr>
        <p:txBody>
          <a:bodyPr lIns="0" tIns="0" rIns="0" bIns="0" rtlCol="0" anchor="t">
            <a:spAutoFit/>
          </a:bodyPr>
          <a:lstStyle/>
          <a:p>
            <a:pPr algn="ctr">
              <a:lnSpc>
                <a:spcPts val="2190"/>
              </a:lnSpc>
            </a:pPr>
            <a:r>
              <a:rPr lang="en-US" sz="1973" dirty="0">
                <a:solidFill>
                  <a:srgbClr val="FFFFFF"/>
                </a:solidFill>
                <a:latin typeface="Proxima Nova"/>
              </a:rPr>
              <a:t>Collect soils data</a:t>
            </a:r>
          </a:p>
        </p:txBody>
      </p:sp>
      <p:sp>
        <p:nvSpPr>
          <p:cNvPr id="26" name="TextBox 12">
            <a:extLst>
              <a:ext uri="{FF2B5EF4-FFF2-40B4-BE49-F238E27FC236}">
                <a16:creationId xmlns:a16="http://schemas.microsoft.com/office/drawing/2014/main" id="{53211FAF-A9B4-CC0F-6351-FB08DF39B2A7}"/>
              </a:ext>
            </a:extLst>
          </p:cNvPr>
          <p:cNvSpPr txBox="1"/>
          <p:nvPr/>
        </p:nvSpPr>
        <p:spPr>
          <a:xfrm>
            <a:off x="5851352" y="4755141"/>
            <a:ext cx="2051274" cy="568041"/>
          </a:xfrm>
          <a:prstGeom prst="rect">
            <a:avLst/>
          </a:prstGeom>
        </p:spPr>
        <p:txBody>
          <a:bodyPr lIns="0" tIns="0" rIns="0" bIns="0" rtlCol="0" anchor="t">
            <a:spAutoFit/>
          </a:bodyPr>
          <a:lstStyle/>
          <a:p>
            <a:pPr algn="ctr">
              <a:lnSpc>
                <a:spcPts val="2190"/>
              </a:lnSpc>
            </a:pPr>
            <a:r>
              <a:rPr lang="en-US" sz="1973" dirty="0">
                <a:solidFill>
                  <a:srgbClr val="FFFFFF"/>
                </a:solidFill>
                <a:latin typeface="Proxima Nova"/>
              </a:rPr>
              <a:t>Analyze Soils in Lab</a:t>
            </a:r>
          </a:p>
        </p:txBody>
      </p:sp>
      <p:sp>
        <p:nvSpPr>
          <p:cNvPr id="33" name="TextBox 12">
            <a:extLst>
              <a:ext uri="{FF2B5EF4-FFF2-40B4-BE49-F238E27FC236}">
                <a16:creationId xmlns:a16="http://schemas.microsoft.com/office/drawing/2014/main" id="{6517E9F1-803F-7329-AC26-F52CEB8DAA47}"/>
              </a:ext>
            </a:extLst>
          </p:cNvPr>
          <p:cNvSpPr txBox="1"/>
          <p:nvPr/>
        </p:nvSpPr>
        <p:spPr>
          <a:xfrm>
            <a:off x="8238340" y="2089835"/>
            <a:ext cx="2051274" cy="568041"/>
          </a:xfrm>
          <a:prstGeom prst="rect">
            <a:avLst/>
          </a:prstGeom>
        </p:spPr>
        <p:txBody>
          <a:bodyPr lIns="0" tIns="0" rIns="0" bIns="0" rtlCol="0" anchor="t">
            <a:spAutoFit/>
          </a:bodyPr>
          <a:lstStyle/>
          <a:p>
            <a:pPr algn="ctr">
              <a:lnSpc>
                <a:spcPts val="2190"/>
              </a:lnSpc>
            </a:pPr>
            <a:r>
              <a:rPr lang="en-US" sz="1973" dirty="0">
                <a:solidFill>
                  <a:srgbClr val="FFFFFF"/>
                </a:solidFill>
                <a:latin typeface="Proxima Nova"/>
              </a:rPr>
              <a:t>Collection Spp. Composition data</a:t>
            </a:r>
          </a:p>
        </p:txBody>
      </p:sp>
      <p:sp>
        <p:nvSpPr>
          <p:cNvPr id="34" name="TextBox 12">
            <a:extLst>
              <a:ext uri="{FF2B5EF4-FFF2-40B4-BE49-F238E27FC236}">
                <a16:creationId xmlns:a16="http://schemas.microsoft.com/office/drawing/2014/main" id="{6292D042-51EC-26EA-15DF-EF81BC3679AE}"/>
              </a:ext>
            </a:extLst>
          </p:cNvPr>
          <p:cNvSpPr txBox="1"/>
          <p:nvPr/>
        </p:nvSpPr>
        <p:spPr>
          <a:xfrm>
            <a:off x="10625328" y="4601632"/>
            <a:ext cx="2051274" cy="285912"/>
          </a:xfrm>
          <a:prstGeom prst="rect">
            <a:avLst/>
          </a:prstGeom>
        </p:spPr>
        <p:txBody>
          <a:bodyPr lIns="0" tIns="0" rIns="0" bIns="0" rtlCol="0" anchor="t">
            <a:spAutoFit/>
          </a:bodyPr>
          <a:lstStyle/>
          <a:p>
            <a:pPr algn="ctr">
              <a:lnSpc>
                <a:spcPts val="2190"/>
              </a:lnSpc>
            </a:pPr>
            <a:r>
              <a:rPr lang="en-US" sz="1973">
                <a:solidFill>
                  <a:srgbClr val="FFFFFF"/>
                </a:solidFill>
                <a:latin typeface="Proxima Nova"/>
              </a:rPr>
              <a:t>Analyze data</a:t>
            </a:r>
          </a:p>
        </p:txBody>
      </p:sp>
      <p:sp>
        <p:nvSpPr>
          <p:cNvPr id="4" name="Arrow: Right 3">
            <a:extLst>
              <a:ext uri="{FF2B5EF4-FFF2-40B4-BE49-F238E27FC236}">
                <a16:creationId xmlns:a16="http://schemas.microsoft.com/office/drawing/2014/main" id="{4C5C4CA2-F7E2-3CBB-424E-94E2A630A764}"/>
              </a:ext>
            </a:extLst>
          </p:cNvPr>
          <p:cNvSpPr/>
          <p:nvPr/>
        </p:nvSpPr>
        <p:spPr>
          <a:xfrm>
            <a:off x="1" y="6110010"/>
            <a:ext cx="12971528" cy="1065279"/>
          </a:xfrm>
          <a:prstGeom prst="rightArrow">
            <a:avLst>
              <a:gd name="adj1" fmla="val 50000"/>
              <a:gd name="adj2" fmla="val 7716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r>
              <a:rPr lang="en-US" b="1" dirty="0">
                <a:solidFill>
                  <a:schemeClr val="tx1"/>
                </a:solidFill>
              </a:rPr>
              <a:t>March/April ’22 &amp; ’23 	‘22-’23		June/July ‘21 &amp; ‘23                 Fall 2023 </a:t>
            </a:r>
          </a:p>
        </p:txBody>
      </p:sp>
      <p:grpSp>
        <p:nvGrpSpPr>
          <p:cNvPr id="21" name="Group 20">
            <a:extLst>
              <a:ext uri="{FF2B5EF4-FFF2-40B4-BE49-F238E27FC236}">
                <a16:creationId xmlns:a16="http://schemas.microsoft.com/office/drawing/2014/main" id="{EC99E35D-C78C-505C-B411-668AB3B7264D}"/>
              </a:ext>
            </a:extLst>
          </p:cNvPr>
          <p:cNvGrpSpPr/>
          <p:nvPr/>
        </p:nvGrpSpPr>
        <p:grpSpPr>
          <a:xfrm>
            <a:off x="232227" y="-347782"/>
            <a:ext cx="3178629" cy="8010764"/>
            <a:chOff x="-2" y="-496820"/>
            <a:chExt cx="3178629" cy="8010764"/>
          </a:xfrm>
        </p:grpSpPr>
        <p:sp>
          <p:nvSpPr>
            <p:cNvPr id="2" name="TextBox 2"/>
            <p:cNvSpPr txBox="1"/>
            <p:nvPr/>
          </p:nvSpPr>
          <p:spPr>
            <a:xfrm>
              <a:off x="-2" y="2161801"/>
              <a:ext cx="3178629" cy="2157257"/>
            </a:xfrm>
            <a:prstGeom prst="rect">
              <a:avLst/>
            </a:prstGeom>
          </p:spPr>
          <p:txBody>
            <a:bodyPr wrap="square" lIns="0" tIns="0" rIns="0" bIns="0" rtlCol="0" anchor="t">
              <a:spAutoFit/>
            </a:bodyPr>
            <a:lstStyle/>
            <a:p>
              <a:pPr>
                <a:lnSpc>
                  <a:spcPts val="4243"/>
                </a:lnSpc>
              </a:pPr>
              <a:r>
                <a:rPr lang="en-US" sz="4467">
                  <a:solidFill>
                    <a:srgbClr val="FFFFFF"/>
                  </a:solidFill>
                  <a:latin typeface="Vitesse 2"/>
                </a:rPr>
                <a:t>A trip down memory lane</a:t>
              </a:r>
            </a:p>
          </p:txBody>
        </p:sp>
        <p:sp>
          <p:nvSpPr>
            <p:cNvPr id="3" name="TextBox 3"/>
            <p:cNvSpPr txBox="1"/>
            <p:nvPr/>
          </p:nvSpPr>
          <p:spPr>
            <a:xfrm>
              <a:off x="-2" y="4478211"/>
              <a:ext cx="3178629" cy="258404"/>
            </a:xfrm>
            <a:prstGeom prst="rect">
              <a:avLst/>
            </a:prstGeom>
          </p:spPr>
          <p:txBody>
            <a:bodyPr wrap="square" lIns="0" tIns="0" rIns="0" bIns="0" rtlCol="0" anchor="t">
              <a:spAutoFit/>
            </a:bodyPr>
            <a:lstStyle/>
            <a:p>
              <a:pPr>
                <a:lnSpc>
                  <a:spcPts val="1909"/>
                </a:lnSpc>
              </a:pPr>
              <a:r>
                <a:rPr lang="en-US" sz="2000">
                  <a:solidFill>
                    <a:srgbClr val="FFFFFF"/>
                  </a:solidFill>
                  <a:latin typeface="Proxima Nova"/>
                </a:rPr>
                <a:t>2022 - 2023</a:t>
              </a:r>
            </a:p>
          </p:txBody>
        </p:sp>
        <p:grpSp>
          <p:nvGrpSpPr>
            <p:cNvPr id="13" name="Group 13"/>
            <p:cNvGrpSpPr/>
            <p:nvPr/>
          </p:nvGrpSpPr>
          <p:grpSpPr>
            <a:xfrm>
              <a:off x="1" y="-496820"/>
              <a:ext cx="2783896" cy="1079302"/>
              <a:chOff x="0" y="0"/>
              <a:chExt cx="2340359" cy="1228131"/>
            </a:xfrm>
          </p:grpSpPr>
          <p:sp>
            <p:nvSpPr>
              <p:cNvPr id="14" name="Freeform 14"/>
              <p:cNvSpPr/>
              <p:nvPr/>
            </p:nvSpPr>
            <p:spPr>
              <a:xfrm>
                <a:off x="0" y="0"/>
                <a:ext cx="2340359" cy="1228131"/>
              </a:xfrm>
              <a:custGeom>
                <a:avLst/>
                <a:gdLst/>
                <a:ahLst/>
                <a:cxnLst/>
                <a:rect l="l" t="t" r="r" b="b"/>
                <a:pathLst>
                  <a:path w="2340359" h="1228131">
                    <a:moveTo>
                      <a:pt x="2215899" y="1228131"/>
                    </a:moveTo>
                    <a:lnTo>
                      <a:pt x="124460" y="1228131"/>
                    </a:lnTo>
                    <a:cubicBezTo>
                      <a:pt x="55880" y="1228131"/>
                      <a:pt x="0" y="1172251"/>
                      <a:pt x="0" y="1103671"/>
                    </a:cubicBezTo>
                    <a:lnTo>
                      <a:pt x="0" y="124460"/>
                    </a:lnTo>
                    <a:cubicBezTo>
                      <a:pt x="0" y="55880"/>
                      <a:pt x="55880" y="0"/>
                      <a:pt x="124460" y="0"/>
                    </a:cubicBezTo>
                    <a:lnTo>
                      <a:pt x="2215899" y="0"/>
                    </a:lnTo>
                    <a:cubicBezTo>
                      <a:pt x="2284479" y="0"/>
                      <a:pt x="2340359" y="55880"/>
                      <a:pt x="2340359" y="124460"/>
                    </a:cubicBezTo>
                    <a:lnTo>
                      <a:pt x="2340359" y="1103671"/>
                    </a:lnTo>
                    <a:cubicBezTo>
                      <a:pt x="2340359" y="1172251"/>
                      <a:pt x="2284479" y="1228131"/>
                      <a:pt x="2215899" y="1228131"/>
                    </a:cubicBezTo>
                    <a:close/>
                  </a:path>
                </a:pathLst>
              </a:custGeom>
              <a:solidFill>
                <a:srgbClr val="ECC530"/>
              </a:solidFill>
            </p:spPr>
            <p:txBody>
              <a:bodyPr/>
              <a:lstStyle/>
              <a:p>
                <a:endParaRPr lang="en-US"/>
              </a:p>
            </p:txBody>
          </p:sp>
        </p:grpSp>
        <p:grpSp>
          <p:nvGrpSpPr>
            <p:cNvPr id="15" name="Group 15"/>
            <p:cNvGrpSpPr/>
            <p:nvPr/>
          </p:nvGrpSpPr>
          <p:grpSpPr>
            <a:xfrm>
              <a:off x="3" y="6434642"/>
              <a:ext cx="2783896" cy="1079302"/>
              <a:chOff x="0" y="0"/>
              <a:chExt cx="2340359" cy="1228131"/>
            </a:xfrm>
          </p:grpSpPr>
          <p:sp>
            <p:nvSpPr>
              <p:cNvPr id="16" name="Freeform 16"/>
              <p:cNvSpPr/>
              <p:nvPr/>
            </p:nvSpPr>
            <p:spPr>
              <a:xfrm>
                <a:off x="0" y="0"/>
                <a:ext cx="2340359" cy="1228131"/>
              </a:xfrm>
              <a:custGeom>
                <a:avLst/>
                <a:gdLst/>
                <a:ahLst/>
                <a:cxnLst/>
                <a:rect l="l" t="t" r="r" b="b"/>
                <a:pathLst>
                  <a:path w="2340359" h="1228131">
                    <a:moveTo>
                      <a:pt x="2215899" y="1228131"/>
                    </a:moveTo>
                    <a:lnTo>
                      <a:pt x="124460" y="1228131"/>
                    </a:lnTo>
                    <a:cubicBezTo>
                      <a:pt x="55880" y="1228131"/>
                      <a:pt x="0" y="1172251"/>
                      <a:pt x="0" y="1103671"/>
                    </a:cubicBezTo>
                    <a:lnTo>
                      <a:pt x="0" y="124460"/>
                    </a:lnTo>
                    <a:cubicBezTo>
                      <a:pt x="0" y="55880"/>
                      <a:pt x="55880" y="0"/>
                      <a:pt x="124460" y="0"/>
                    </a:cubicBezTo>
                    <a:lnTo>
                      <a:pt x="2215899" y="0"/>
                    </a:lnTo>
                    <a:cubicBezTo>
                      <a:pt x="2284479" y="0"/>
                      <a:pt x="2340359" y="55880"/>
                      <a:pt x="2340359" y="124460"/>
                    </a:cubicBezTo>
                    <a:lnTo>
                      <a:pt x="2340359" y="1103671"/>
                    </a:lnTo>
                    <a:cubicBezTo>
                      <a:pt x="2340359" y="1172251"/>
                      <a:pt x="2284479" y="1228131"/>
                      <a:pt x="2215899" y="1228131"/>
                    </a:cubicBezTo>
                    <a:close/>
                  </a:path>
                </a:pathLst>
              </a:custGeom>
              <a:solidFill>
                <a:srgbClr val="ECC530"/>
              </a:solidFill>
            </p:spPr>
            <p:txBody>
              <a:bodyPr/>
              <a:lstStyle/>
              <a:p>
                <a:endParaRPr lang="en-US"/>
              </a:p>
            </p:txBody>
          </p:sp>
        </p:grpSp>
      </p:grpSp>
      <p:pic>
        <p:nvPicPr>
          <p:cNvPr id="6" name="Picture 5">
            <a:extLst>
              <a:ext uri="{FF2B5EF4-FFF2-40B4-BE49-F238E27FC236}">
                <a16:creationId xmlns:a16="http://schemas.microsoft.com/office/drawing/2014/main" id="{714EEA0F-ED02-F5D4-B9BB-0DA47C4DC7F1}"/>
              </a:ext>
            </a:extLst>
          </p:cNvPr>
          <p:cNvPicPr>
            <a:picLocks noChangeAspect="1"/>
          </p:cNvPicPr>
          <p:nvPr/>
        </p:nvPicPr>
        <p:blipFill>
          <a:blip r:embed="rId4"/>
          <a:stretch>
            <a:fillRect/>
          </a:stretch>
        </p:blipFill>
        <p:spPr>
          <a:xfrm>
            <a:off x="5904860" y="1348207"/>
            <a:ext cx="2051274" cy="3119888"/>
          </a:xfrm>
          <a:prstGeom prst="round2SameRect">
            <a:avLst>
              <a:gd name="adj1" fmla="val 16697"/>
              <a:gd name="adj2" fmla="val 22449"/>
            </a:avLst>
          </a:prstGeom>
        </p:spPr>
      </p:pic>
      <p:pic>
        <p:nvPicPr>
          <p:cNvPr id="7" name="Picture 6" descr="A couple of people in a field&#10;&#10;Description automatically generated">
            <a:extLst>
              <a:ext uri="{FF2B5EF4-FFF2-40B4-BE49-F238E27FC236}">
                <a16:creationId xmlns:a16="http://schemas.microsoft.com/office/drawing/2014/main" id="{8C77AA32-13D7-6543-443C-26BE2C8B991B}"/>
              </a:ext>
            </a:extLst>
          </p:cNvPr>
          <p:cNvPicPr>
            <a:picLocks noChangeAspect="1"/>
          </p:cNvPicPr>
          <p:nvPr/>
        </p:nvPicPr>
        <p:blipFill rotWithShape="1">
          <a:blip r:embed="rId5">
            <a:extLst>
              <a:ext uri="{28A0092B-C50C-407E-A947-70E740481C1C}">
                <a14:useLocalDpi xmlns:a14="http://schemas.microsoft.com/office/drawing/2010/main" val="0"/>
              </a:ext>
            </a:extLst>
          </a:blip>
          <a:srcRect l="45670" t="40049" r="29211" b="3393"/>
          <a:stretch/>
        </p:blipFill>
        <p:spPr>
          <a:xfrm>
            <a:off x="8345356" y="2850372"/>
            <a:ext cx="2001346" cy="3379720"/>
          </a:xfrm>
          <a:prstGeom prst="rect">
            <a:avLst/>
          </a:prstGeom>
        </p:spPr>
      </p:pic>
      <p:pic>
        <p:nvPicPr>
          <p:cNvPr id="9" name="Picture 8" descr="Computer script on a screen">
            <a:extLst>
              <a:ext uri="{FF2B5EF4-FFF2-40B4-BE49-F238E27FC236}">
                <a16:creationId xmlns:a16="http://schemas.microsoft.com/office/drawing/2014/main" id="{9652CA02-CF5D-3675-3783-E16B78DABA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66" t="13089" r="52873" b="13532"/>
          <a:stretch/>
        </p:blipFill>
        <p:spPr>
          <a:xfrm>
            <a:off x="10732344" y="1004223"/>
            <a:ext cx="2001346" cy="3379720"/>
          </a:xfrm>
          <a:prstGeom prst="rect">
            <a:avLst/>
          </a:prstGeom>
        </p:spPr>
      </p:pic>
    </p:spTree>
    <p:extLst>
      <p:ext uri="{BB962C8B-B14F-4D97-AF65-F5344CB8AC3E}">
        <p14:creationId xmlns:p14="http://schemas.microsoft.com/office/powerpoint/2010/main" val="85377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aph of different colored rectangles&#10;&#10;Description automatically generated">
            <a:extLst>
              <a:ext uri="{FF2B5EF4-FFF2-40B4-BE49-F238E27FC236}">
                <a16:creationId xmlns:a16="http://schemas.microsoft.com/office/drawing/2014/main" id="{AA353914-96B6-BC22-BB90-3470A6A911D6}"/>
              </a:ext>
            </a:extLst>
          </p:cNvPr>
          <p:cNvPicPr>
            <a:picLocks noChangeAspect="1"/>
          </p:cNvPicPr>
          <p:nvPr/>
        </p:nvPicPr>
        <p:blipFill>
          <a:blip r:embed="rId3"/>
          <a:stretch>
            <a:fillRect/>
          </a:stretch>
        </p:blipFill>
        <p:spPr>
          <a:xfrm>
            <a:off x="144641" y="656590"/>
            <a:ext cx="6807199" cy="5549571"/>
          </a:xfrm>
          <a:prstGeom prst="rect">
            <a:avLst/>
          </a:prstGeom>
        </p:spPr>
      </p:pic>
      <p:sp>
        <p:nvSpPr>
          <p:cNvPr id="5" name="TextBox 2">
            <a:extLst>
              <a:ext uri="{FF2B5EF4-FFF2-40B4-BE49-F238E27FC236}">
                <a16:creationId xmlns:a16="http://schemas.microsoft.com/office/drawing/2014/main" id="{98CB3928-DEBD-38C1-B3F1-BC7EE29F1297}"/>
              </a:ext>
            </a:extLst>
          </p:cNvPr>
          <p:cNvSpPr txBox="1"/>
          <p:nvPr/>
        </p:nvSpPr>
        <p:spPr>
          <a:xfrm>
            <a:off x="323245" y="215692"/>
            <a:ext cx="6789607" cy="535403"/>
          </a:xfrm>
          <a:prstGeom prst="rect">
            <a:avLst/>
          </a:prstGeom>
        </p:spPr>
        <p:txBody>
          <a:bodyPr lIns="0" tIns="0" rIns="0" bIns="0" rtlCol="0" anchor="t">
            <a:spAutoFit/>
          </a:bodyPr>
          <a:lstStyle/>
          <a:p>
            <a:pPr>
              <a:lnSpc>
                <a:spcPts val="4053"/>
              </a:lnSpc>
            </a:pPr>
            <a:r>
              <a:rPr lang="en-US" sz="4250">
                <a:solidFill>
                  <a:srgbClr val="000000"/>
                </a:solidFill>
                <a:latin typeface="Vitesse 2"/>
              </a:rPr>
              <a:t>Choosing the Compost...</a:t>
            </a:r>
            <a:endParaRPr lang="en-US"/>
          </a:p>
        </p:txBody>
      </p:sp>
      <p:sp>
        <p:nvSpPr>
          <p:cNvPr id="7" name="Rectangle 6">
            <a:extLst>
              <a:ext uri="{FF2B5EF4-FFF2-40B4-BE49-F238E27FC236}">
                <a16:creationId xmlns:a16="http://schemas.microsoft.com/office/drawing/2014/main" id="{D0B01242-FD1A-9A92-98A5-183B552D47F8}"/>
              </a:ext>
            </a:extLst>
          </p:cNvPr>
          <p:cNvSpPr/>
          <p:nvPr/>
        </p:nvSpPr>
        <p:spPr>
          <a:xfrm>
            <a:off x="3873771" y="879456"/>
            <a:ext cx="1525473" cy="5178612"/>
          </a:xfrm>
          <a:prstGeom prst="rect">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B3B519E3-2AA6-0715-0B3F-5C62879F8404}"/>
              </a:ext>
            </a:extLst>
          </p:cNvPr>
          <p:cNvSpPr txBox="1"/>
          <p:nvPr/>
        </p:nvSpPr>
        <p:spPr>
          <a:xfrm>
            <a:off x="8088910" y="1187362"/>
            <a:ext cx="3912112"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a:endParaRPr>
          </a:p>
          <a:p>
            <a:r>
              <a:rPr lang="en-US" sz="2000" dirty="0">
                <a:latin typeface="Wingdings"/>
                <a:sym typeface="Wingdings"/>
              </a:rPr>
              <a:t>Ø</a:t>
            </a:r>
            <a:r>
              <a:rPr lang="en-US" sz="2000" dirty="0">
                <a:latin typeface="Century Gothic"/>
              </a:rPr>
              <a:t>C:N &gt; 20 , woody composts, can increase N fertilizer requirement</a:t>
            </a:r>
            <a:endParaRPr lang="en-US" dirty="0"/>
          </a:p>
          <a:p>
            <a:endParaRPr lang="en-US" sz="2000" dirty="0">
              <a:latin typeface="Century Gothic"/>
            </a:endParaRPr>
          </a:p>
          <a:p>
            <a:r>
              <a:rPr lang="en-US" sz="2000" dirty="0">
                <a:latin typeface="Wingdings"/>
                <a:sym typeface="Wingdings"/>
              </a:rPr>
              <a:t>Ø</a:t>
            </a:r>
            <a:r>
              <a:rPr lang="en-US" sz="2000" dirty="0">
                <a:latin typeface="Century Gothic"/>
              </a:rPr>
              <a:t>C:N 10 – 20, less plant available N short-term, but could supply longer-term(slow-release)</a:t>
            </a:r>
            <a:endParaRPr lang="en-US" dirty="0"/>
          </a:p>
          <a:p>
            <a:endParaRPr lang="en-US" sz="2000" dirty="0">
              <a:latin typeface="Century Gothic"/>
            </a:endParaRPr>
          </a:p>
          <a:p>
            <a:r>
              <a:rPr lang="en-US" sz="2000" dirty="0">
                <a:latin typeface="Wingdings"/>
                <a:sym typeface="Wingdings"/>
              </a:rPr>
              <a:t>Ø</a:t>
            </a:r>
            <a:r>
              <a:rPr lang="en-US" sz="2000" dirty="0">
                <a:latin typeface="Century Gothic"/>
              </a:rPr>
              <a:t>C:N &lt; 10, more plant N supply in short-term</a:t>
            </a:r>
            <a:endParaRPr lang="en-US" dirty="0"/>
          </a:p>
          <a:p>
            <a:endParaRPr lang="en-US" sz="2000" dirty="0">
              <a:latin typeface="Century Gothic"/>
            </a:endParaRPr>
          </a:p>
          <a:p>
            <a:r>
              <a:rPr lang="en-US" sz="2000" dirty="0">
                <a:latin typeface="Wingdings"/>
                <a:sym typeface="Wingdings"/>
              </a:rPr>
              <a:t>Ø</a:t>
            </a:r>
            <a:r>
              <a:rPr lang="en-US" sz="2000" dirty="0">
                <a:latin typeface="Century Gothic"/>
              </a:rPr>
              <a:t>C:N 25-40, average range of manure composts</a:t>
            </a:r>
            <a:endParaRPr lang="en-US" dirty="0"/>
          </a:p>
          <a:p>
            <a:pPr algn="l"/>
            <a:endParaRPr lang="en-US" dirty="0">
              <a:cs typeface="Calibri"/>
            </a:endParaRPr>
          </a:p>
        </p:txBody>
      </p:sp>
      <p:sp>
        <p:nvSpPr>
          <p:cNvPr id="9" name="TextBox 8">
            <a:extLst>
              <a:ext uri="{FF2B5EF4-FFF2-40B4-BE49-F238E27FC236}">
                <a16:creationId xmlns:a16="http://schemas.microsoft.com/office/drawing/2014/main" id="{958BA18F-98C2-B1BB-8C13-D117815A44CC}"/>
              </a:ext>
            </a:extLst>
          </p:cNvPr>
          <p:cNvSpPr txBox="1"/>
          <p:nvPr/>
        </p:nvSpPr>
        <p:spPr>
          <a:xfrm>
            <a:off x="7819967" y="459894"/>
            <a:ext cx="4352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538135"/>
                </a:solidFill>
                <a:latin typeface="Century Gothic"/>
                <a:cs typeface="Calibri"/>
              </a:rPr>
              <a:t>Moderate C:N Ratio</a:t>
            </a:r>
            <a:endParaRPr lang="en-US"/>
          </a:p>
        </p:txBody>
      </p:sp>
      <p:sp>
        <p:nvSpPr>
          <p:cNvPr id="11" name="Rectangle 10">
            <a:extLst>
              <a:ext uri="{FF2B5EF4-FFF2-40B4-BE49-F238E27FC236}">
                <a16:creationId xmlns:a16="http://schemas.microsoft.com/office/drawing/2014/main" id="{F3057048-7AF0-7BE7-0329-AA7A973CE4C8}"/>
              </a:ext>
            </a:extLst>
          </p:cNvPr>
          <p:cNvSpPr/>
          <p:nvPr/>
        </p:nvSpPr>
        <p:spPr>
          <a:xfrm>
            <a:off x="0" y="6386690"/>
            <a:ext cx="13035281" cy="928511"/>
          </a:xfrm>
          <a:prstGeom prst="rect">
            <a:avLst/>
          </a:prstGeom>
          <a:gradFill>
            <a:gsLst>
              <a:gs pos="44000">
                <a:srgbClr val="135634"/>
              </a:gs>
              <a:gs pos="100000">
                <a:srgbClr val="1B5743"/>
              </a:gs>
            </a:gsLst>
            <a:lin ang="5400000" scaled="0"/>
          </a:gradFill>
          <a:ln>
            <a:solidFill>
              <a:srgbClr val="0B410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75299" rtl="0" eaLnBrk="1" latinLnBrk="0" hangingPunct="1">
              <a:defRPr sz="1920" kern="1200">
                <a:solidFill>
                  <a:schemeClr val="tx1"/>
                </a:solidFill>
                <a:latin typeface="+mn-lt"/>
                <a:ea typeface="+mn-ea"/>
                <a:cs typeface="+mn-cs"/>
              </a:defRPr>
            </a:lvl1pPr>
            <a:lvl2pPr marL="487650" algn="l" defTabSz="975299" rtl="0" eaLnBrk="1" latinLnBrk="0" hangingPunct="1">
              <a:defRPr sz="1920" kern="1200">
                <a:solidFill>
                  <a:schemeClr val="tx1"/>
                </a:solidFill>
                <a:latin typeface="+mn-lt"/>
                <a:ea typeface="+mn-ea"/>
                <a:cs typeface="+mn-cs"/>
              </a:defRPr>
            </a:lvl2pPr>
            <a:lvl3pPr marL="975299" algn="l" defTabSz="975299" rtl="0" eaLnBrk="1" latinLnBrk="0" hangingPunct="1">
              <a:defRPr sz="1920" kern="1200">
                <a:solidFill>
                  <a:schemeClr val="tx1"/>
                </a:solidFill>
                <a:latin typeface="+mn-lt"/>
                <a:ea typeface="+mn-ea"/>
                <a:cs typeface="+mn-cs"/>
              </a:defRPr>
            </a:lvl3pPr>
            <a:lvl4pPr marL="1462949" algn="l" defTabSz="975299" rtl="0" eaLnBrk="1" latinLnBrk="0" hangingPunct="1">
              <a:defRPr sz="1920" kern="1200">
                <a:solidFill>
                  <a:schemeClr val="tx1"/>
                </a:solidFill>
                <a:latin typeface="+mn-lt"/>
                <a:ea typeface="+mn-ea"/>
                <a:cs typeface="+mn-cs"/>
              </a:defRPr>
            </a:lvl4pPr>
            <a:lvl5pPr marL="1950598" algn="l" defTabSz="975299" rtl="0" eaLnBrk="1" latinLnBrk="0" hangingPunct="1">
              <a:defRPr sz="1920" kern="1200">
                <a:solidFill>
                  <a:schemeClr val="tx1"/>
                </a:solidFill>
                <a:latin typeface="+mn-lt"/>
                <a:ea typeface="+mn-ea"/>
                <a:cs typeface="+mn-cs"/>
              </a:defRPr>
            </a:lvl5pPr>
            <a:lvl6pPr marL="2438248" algn="l" defTabSz="975299" rtl="0" eaLnBrk="1" latinLnBrk="0" hangingPunct="1">
              <a:defRPr sz="1920" kern="1200">
                <a:solidFill>
                  <a:schemeClr val="tx1"/>
                </a:solidFill>
                <a:latin typeface="+mn-lt"/>
                <a:ea typeface="+mn-ea"/>
                <a:cs typeface="+mn-cs"/>
              </a:defRPr>
            </a:lvl6pPr>
            <a:lvl7pPr marL="2925897" algn="l" defTabSz="975299" rtl="0" eaLnBrk="1" latinLnBrk="0" hangingPunct="1">
              <a:defRPr sz="1920" kern="1200">
                <a:solidFill>
                  <a:schemeClr val="tx1"/>
                </a:solidFill>
                <a:latin typeface="+mn-lt"/>
                <a:ea typeface="+mn-ea"/>
                <a:cs typeface="+mn-cs"/>
              </a:defRPr>
            </a:lvl7pPr>
            <a:lvl8pPr marL="3413547" algn="l" defTabSz="975299" rtl="0" eaLnBrk="1" latinLnBrk="0" hangingPunct="1">
              <a:defRPr sz="1920" kern="1200">
                <a:solidFill>
                  <a:schemeClr val="tx1"/>
                </a:solidFill>
                <a:latin typeface="+mn-lt"/>
                <a:ea typeface="+mn-ea"/>
                <a:cs typeface="+mn-cs"/>
              </a:defRPr>
            </a:lvl8pPr>
            <a:lvl9pPr marL="3901196" algn="l" defTabSz="975299" rtl="0" eaLnBrk="1" latinLnBrk="0" hangingPunct="1">
              <a:defRPr sz="1920" kern="1200">
                <a:solidFill>
                  <a:schemeClr val="tx1"/>
                </a:solidFill>
                <a:latin typeface="+mn-lt"/>
                <a:ea typeface="+mn-ea"/>
                <a:cs typeface="+mn-cs"/>
              </a:defRPr>
            </a:lvl9pPr>
          </a:lstStyle>
          <a:p>
            <a:pPr algn="ctr"/>
            <a:endParaRPr lang="en-US" sz="1600"/>
          </a:p>
        </p:txBody>
      </p:sp>
      <p:pic>
        <p:nvPicPr>
          <p:cNvPr id="13" name="Picture 3" descr="A black and white sign with white text&#10;&#10;Description automatically generated">
            <a:extLst>
              <a:ext uri="{FF2B5EF4-FFF2-40B4-BE49-F238E27FC236}">
                <a16:creationId xmlns:a16="http://schemas.microsoft.com/office/drawing/2014/main" id="{F85B2298-F7F9-E2C5-FE20-54F93DB8E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533704"/>
            <a:ext cx="5621867"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A picture containing drawing&#10;&#10;Description automatically generated">
            <a:extLst>
              <a:ext uri="{FF2B5EF4-FFF2-40B4-BE49-F238E27FC236}">
                <a16:creationId xmlns:a16="http://schemas.microsoft.com/office/drawing/2014/main" id="{EDD8032C-C153-32F5-4022-5F4A4EC84F36}"/>
              </a:ext>
            </a:extLst>
          </p:cNvPr>
          <p:cNvPicPr>
            <a:picLocks noChangeAspect="1"/>
          </p:cNvPicPr>
          <p:nvPr/>
        </p:nvPicPr>
        <p:blipFill>
          <a:blip r:embed="rId5"/>
          <a:stretch>
            <a:fillRect/>
          </a:stretch>
        </p:blipFill>
        <p:spPr>
          <a:xfrm>
            <a:off x="8802096" y="6411153"/>
            <a:ext cx="4051218" cy="898902"/>
          </a:xfrm>
          <a:prstGeom prst="rect">
            <a:avLst/>
          </a:prstGeom>
        </p:spPr>
      </p:pic>
    </p:spTree>
    <p:extLst>
      <p:ext uri="{BB962C8B-B14F-4D97-AF65-F5344CB8AC3E}">
        <p14:creationId xmlns:p14="http://schemas.microsoft.com/office/powerpoint/2010/main" val="34161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5929</Words>
  <Application>Microsoft Office PowerPoint</Application>
  <PresentationFormat>Custom</PresentationFormat>
  <Paragraphs>834</Paragraphs>
  <Slides>60</Slides>
  <Notes>56</Notes>
  <HiddenSlides>1</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60</vt:i4>
      </vt:variant>
    </vt:vector>
  </HeadingPairs>
  <TitlesOfParts>
    <vt:vector size="82" baseType="lpstr">
      <vt:lpstr>Arial</vt:lpstr>
      <vt:lpstr>Calibri Light</vt:lpstr>
      <vt:lpstr>72</vt:lpstr>
      <vt:lpstr>Wingdings,Sans-Serif</vt:lpstr>
      <vt:lpstr>MentiText</vt:lpstr>
      <vt:lpstr>Proxima Nova</vt:lpstr>
      <vt:lpstr>Century Gothic</vt:lpstr>
      <vt:lpstr>Cambria Math</vt:lpstr>
      <vt:lpstr>Wingdings</vt:lpstr>
      <vt:lpstr>Vitesse 1</vt:lpstr>
      <vt:lpstr>AdvTT3713a231+20</vt:lpstr>
      <vt:lpstr>Klavika</vt:lpstr>
      <vt:lpstr>AdvTT6489ba6c</vt:lpstr>
      <vt:lpstr>AdvGARMT</vt:lpstr>
      <vt:lpstr>Vitesse 2</vt:lpstr>
      <vt:lpstr>Calibri</vt:lpstr>
      <vt:lpstr>Tahoma</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The simple biophysics of soil carbon sequestration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H1: Compost will lead to equal or increased production compared to commercial fertilizer.</vt:lpstr>
      <vt:lpstr>Compost plots were less productive (p = 0.008) compared to fertilized plots and were not different than controls (i.e., untreated). </vt:lpstr>
      <vt:lpstr>Any negative effect from compost was not apparent in year 2 (no differences among plots treated differently in year 1).</vt:lpstr>
      <vt:lpstr>Plots that were fertilized in year 2 were significantly more productive than non fertilized plots (p = 0.001745), but there was no difference among treatments from year 1 </vt:lpstr>
      <vt:lpstr>PowerPoint Presentation</vt:lpstr>
      <vt:lpstr>Why didn't we see significant treatment effects on production? Where did the N in the compost go?</vt:lpstr>
      <vt:lpstr>PowerPoint Presentation</vt:lpstr>
      <vt:lpstr>H3: Compost will increase SOC stocks  After accounting for compost carbon added, SOC stocks will increase with enhanced productivity inputs</vt:lpstr>
      <vt:lpstr>PowerPoint Presentation</vt:lpstr>
      <vt:lpstr>PowerPoint Presentation</vt:lpstr>
      <vt:lpstr>PowerPoint Presentation</vt:lpstr>
      <vt:lpstr>Compost did not increase soil salinity.  (No treatment effects on soil salinity).</vt:lpstr>
      <vt:lpstr>No difference among treatments in soil health metrics analyzed...</vt:lpstr>
      <vt:lpstr>Why didn't we see significant treatment effects on soil health metrics?</vt:lpstr>
      <vt:lpstr>PowerPoint Presentation</vt:lpstr>
      <vt:lpstr>PowerPoint Presentation</vt:lpstr>
      <vt:lpstr>PowerPoint Presentation</vt:lpstr>
      <vt:lpstr>PowerPoint Presentation</vt:lpstr>
      <vt:lpstr>H3: Compost application will increase weedy species compared to commercial fertilizer and doing nothing. </vt:lpstr>
      <vt:lpstr>PowerPoint Presentation</vt:lpstr>
      <vt:lpstr>PowerPoint Presentation</vt:lpstr>
      <vt:lpstr>How did compost impact proportions of other species?</vt:lpstr>
      <vt:lpstr>Fruita Only: Intermediate Wheatgrass. Decline overall, but significantly less decline on controls </vt:lpstr>
      <vt:lpstr>Ridgway Only: Western Wheatgrass. Decline overall, but not in response to treatments. </vt:lpstr>
      <vt:lpstr>Ridgway: Orchardgrass increased overall except on fertilized plots (weak sig.)</vt:lpstr>
      <vt:lpstr>PowerPoint Presentation</vt:lpstr>
      <vt:lpstr>PowerPoint Presentation</vt:lpstr>
      <vt:lpstr>Discussion questions on the results, Part 1</vt:lpstr>
      <vt:lpstr>Discussion questions on the results, Part 2</vt:lpstr>
      <vt:lpstr>Meta-results: what did you learn? Part 1 </vt:lpstr>
      <vt:lpstr>Meta-results: what did you learn? Part 2 </vt:lpstr>
      <vt:lpstr>Economics – Per N Content</vt:lpstr>
      <vt:lpstr>Economics – Per N Content</vt:lpstr>
      <vt:lpstr>Other Studies</vt:lpstr>
      <vt:lpstr>Other Studies</vt:lpstr>
      <vt:lpstr>Other Studies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2022.04.11 WSARE Compost Update</dc:title>
  <dc:creator>Bruegger,Retta</dc:creator>
  <cp:lastModifiedBy>Bruegger,Retta</cp:lastModifiedBy>
  <cp:revision>3</cp:revision>
  <cp:lastPrinted>2023-12-14T17:37:17Z</cp:lastPrinted>
  <dcterms:created xsi:type="dcterms:W3CDTF">2006-08-16T00:00:00Z</dcterms:created>
  <dcterms:modified xsi:type="dcterms:W3CDTF">2024-02-29T21:29:27Z</dcterms:modified>
  <dc:identifier>DAE9Tpmk8NM</dc:identifier>
</cp:coreProperties>
</file>