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70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51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28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752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04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49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841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7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06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378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11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94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5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1000"/>
            <a:ext cx="3897342" cy="3897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9759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Montana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</dc:creator>
  <cp:lastModifiedBy>CC</cp:lastModifiedBy>
  <cp:revision>10</cp:revision>
  <dcterms:created xsi:type="dcterms:W3CDTF">2011-07-26T22:27:54Z</dcterms:created>
  <dcterms:modified xsi:type="dcterms:W3CDTF">2011-07-27T14:59:13Z</dcterms:modified>
</cp:coreProperties>
</file>