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other%20data\Data%20on%20notebook\OB%202008\OB2008%20jz.xls" TargetMode="Externa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2770788060094641"/>
          <c:y val="0"/>
          <c:w val="0.71304861172226297"/>
          <c:h val="0.90511540394602852"/>
        </c:manualLayout>
      </c:layout>
      <c:barChart>
        <c:barDir val="bar"/>
        <c:grouping val="clustered"/>
        <c:ser>
          <c:idx val="0"/>
          <c:order val="0"/>
          <c:tx>
            <c:strRef>
              <c:f>VirginGraphData!$A$3</c:f>
              <c:strCache>
                <c:ptCount val="1"/>
                <c:pt idx="0">
                  <c:v>Control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cat>
            <c:strRef>
              <c:f>(VirginGraphData!$B$2,VirginGraphData!$E$2,VirginGraphData!$H$2,VirginGraphData!$K$2)</c:f>
              <c:strCache>
                <c:ptCount val="4"/>
                <c:pt idx="0">
                  <c:v>Carl Mehaffey</c:v>
                </c:pt>
                <c:pt idx="1">
                  <c:v>County Line</c:v>
                </c:pt>
                <c:pt idx="2">
                  <c:v>Halka</c:v>
                </c:pt>
                <c:pt idx="3">
                  <c:v>Hidden Lake</c:v>
                </c:pt>
              </c:strCache>
            </c:strRef>
          </c:cat>
          <c:val>
            <c:numRef>
              <c:f>(VirginGraphData!$B$3,VirginGraphData!$E$3,VirginGraphData!$H$3,VirginGraphData!$K$3)</c:f>
              <c:numCache>
                <c:formatCode>General</c:formatCode>
                <c:ptCount val="4"/>
                <c:pt idx="0">
                  <c:v>1.5</c:v>
                </c:pt>
                <c:pt idx="1">
                  <c:v>0.80952380952380965</c:v>
                </c:pt>
                <c:pt idx="2">
                  <c:v>1.6153846153846041</c:v>
                </c:pt>
                <c:pt idx="3">
                  <c:v>1.8571428571428572</c:v>
                </c:pt>
              </c:numCache>
            </c:numRef>
          </c:val>
        </c:ser>
        <c:ser>
          <c:idx val="1"/>
          <c:order val="1"/>
          <c:tx>
            <c:strRef>
              <c:f>VirginGraphData!$A$4</c:f>
              <c:strCache>
                <c:ptCount val="1"/>
                <c:pt idx="0">
                  <c:v>0.5 g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cat>
            <c:strRef>
              <c:f>(VirginGraphData!$B$2,VirginGraphData!$E$2,VirginGraphData!$H$2,VirginGraphData!$K$2)</c:f>
              <c:strCache>
                <c:ptCount val="4"/>
                <c:pt idx="0">
                  <c:v>Carl Mehaffey</c:v>
                </c:pt>
                <c:pt idx="1">
                  <c:v>County Line</c:v>
                </c:pt>
                <c:pt idx="2">
                  <c:v>Halka</c:v>
                </c:pt>
                <c:pt idx="3">
                  <c:v>Hidden Lake</c:v>
                </c:pt>
              </c:strCache>
            </c:strRef>
          </c:cat>
          <c:val>
            <c:numRef>
              <c:f>(VirginGraphData!$B$4,VirginGraphData!$E$4,VirginGraphData!$H$4,VirginGraphData!$K$4)</c:f>
              <c:numCache>
                <c:formatCode>General</c:formatCode>
                <c:ptCount val="4"/>
                <c:pt idx="0">
                  <c:v>1.6363636363636365</c:v>
                </c:pt>
                <c:pt idx="1">
                  <c:v>0.45454545454545453</c:v>
                </c:pt>
                <c:pt idx="2">
                  <c:v>0.68181818181818177</c:v>
                </c:pt>
                <c:pt idx="3">
                  <c:v>0.21428571428571427</c:v>
                </c:pt>
              </c:numCache>
            </c:numRef>
          </c:val>
        </c:ser>
        <c:ser>
          <c:idx val="2"/>
          <c:order val="2"/>
          <c:tx>
            <c:strRef>
              <c:f>VirginGraphData!$A$5</c:f>
              <c:strCache>
                <c:ptCount val="1"/>
                <c:pt idx="0">
                  <c:v>1.0 g</c:v>
                </c:pt>
              </c:strCache>
            </c:strRef>
          </c:tx>
          <c:spPr>
            <a:noFill/>
            <a:ln w="25400">
              <a:solidFill>
                <a:srgbClr val="4F81BD"/>
              </a:solidFill>
            </a:ln>
          </c:spPr>
          <c:cat>
            <c:strRef>
              <c:f>(VirginGraphData!$B$2,VirginGraphData!$E$2,VirginGraphData!$H$2,VirginGraphData!$K$2)</c:f>
              <c:strCache>
                <c:ptCount val="4"/>
                <c:pt idx="0">
                  <c:v>Carl Mehaffey</c:v>
                </c:pt>
                <c:pt idx="1">
                  <c:v>County Line</c:v>
                </c:pt>
                <c:pt idx="2">
                  <c:v>Halka</c:v>
                </c:pt>
                <c:pt idx="3">
                  <c:v>Hidden Lake</c:v>
                </c:pt>
              </c:strCache>
            </c:strRef>
          </c:cat>
          <c:val>
            <c:numRef>
              <c:f>(VirginGraphData!$B$5,VirginGraphData!$E$5,VirginGraphData!$H$5,VirginGraphData!$K$5)</c:f>
              <c:numCache>
                <c:formatCode>General</c:formatCode>
                <c:ptCount val="4"/>
                <c:pt idx="0">
                  <c:v>2</c:v>
                </c:pt>
                <c:pt idx="1">
                  <c:v>1.6190476190476191</c:v>
                </c:pt>
                <c:pt idx="2">
                  <c:v>1.1818181818181821</c:v>
                </c:pt>
                <c:pt idx="3">
                  <c:v>0.76666666666666672</c:v>
                </c:pt>
              </c:numCache>
            </c:numRef>
          </c:val>
        </c:ser>
        <c:axId val="125670528"/>
        <c:axId val="125672064"/>
      </c:barChart>
      <c:catAx>
        <c:axId val="12567052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125672064"/>
        <c:crosses val="autoZero"/>
        <c:auto val="1"/>
        <c:lblAlgn val="ctr"/>
        <c:lblOffset val="100"/>
      </c:catAx>
      <c:valAx>
        <c:axId val="125672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125670528"/>
        <c:crosses val="autoZero"/>
        <c:crossBetween val="between"/>
      </c:valAx>
      <c:spPr>
        <a:ln w="25400"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74129747222458175"/>
          <c:y val="2.1328511261673688E-2"/>
          <c:w val="0.2093511227763197"/>
          <c:h val="0.36272477568210965"/>
        </c:manualLayout>
      </c:layout>
      <c:txPr>
        <a:bodyPr/>
        <a:lstStyle/>
        <a:p>
          <a:pPr>
            <a:defRPr sz="1800" b="1" i="0" baseline="0"/>
          </a:pPr>
          <a:endParaRPr lang="en-US"/>
        </a:p>
      </c:txPr>
    </c:legend>
    <c:plotVisOnly val="1"/>
    <c:dispBlanksAs val="gap"/>
  </c:chart>
  <c:spPr>
    <a:noFill/>
    <a:ln w="0">
      <a:noFill/>
    </a:ln>
  </c:spPr>
  <c:externalData r:id="rId3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Fig. 11. Mean eggs produced by virgin females placed in the treatment </a:t>
            </a:r>
            <a:r>
              <a:rPr lang="en-US" sz="2800" dirty="0" smtClean="0"/>
              <a:t>plots (NJ 2008)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914524" y="1790700"/>
          <a:ext cx="6772276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91000" y="5715000"/>
            <a:ext cx="259080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Number of eggs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Fig. 11. Mean eggs produced by virgin females placed in the treatment plots (NJ 2008)</vt:lpstr>
    </vt:vector>
  </TitlesOfParts>
  <Company>USDA APHIS PPQ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Fig. 1.  Male oriental beetle pheromone trap catches – Carl Mehaffey, NJ, 2008</dc:title>
  <dc:creator>jzhang</dc:creator>
  <cp:lastModifiedBy>jzhang</cp:lastModifiedBy>
  <cp:revision>23</cp:revision>
  <dcterms:created xsi:type="dcterms:W3CDTF">2011-08-12T21:28:58Z</dcterms:created>
  <dcterms:modified xsi:type="dcterms:W3CDTF">2011-08-23T18:45:30Z</dcterms:modified>
</cp:coreProperties>
</file>