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16179573835097"/>
          <c:y val="0.10989557760779828"/>
          <c:w val="0.85567010309278768"/>
          <c:h val="0.73809523809524291"/>
        </c:manualLayout>
      </c:layout>
      <c:barChart>
        <c:barDir val="col"/>
        <c:grouping val="clustered"/>
        <c:ser>
          <c:idx val="0"/>
          <c:order val="0"/>
          <c:tx>
            <c:strRef>
              <c:f>jxSAS!$H$46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jxSAS!$G$47:$G$48</c:f>
              <c:strCache>
                <c:ptCount val="2"/>
                <c:pt idx="0">
                  <c:v>Pheromone</c:v>
                </c:pt>
                <c:pt idx="1">
                  <c:v>Control</c:v>
                </c:pt>
              </c:strCache>
            </c:strRef>
          </c:cat>
          <c:val>
            <c:numRef>
              <c:f>jxSAS!$H$47:$H$48</c:f>
              <c:numCache>
                <c:formatCode>General</c:formatCode>
                <c:ptCount val="2"/>
                <c:pt idx="0">
                  <c:v>10.739999999999998</c:v>
                </c:pt>
                <c:pt idx="1">
                  <c:v>10.575000000000006</c:v>
                </c:pt>
              </c:numCache>
            </c:numRef>
          </c:val>
        </c:ser>
        <c:axId val="101020416"/>
        <c:axId val="101249408"/>
      </c:barChart>
      <c:catAx>
        <c:axId val="101020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49408"/>
        <c:crosses val="autoZero"/>
        <c:auto val="1"/>
        <c:lblAlgn val="ctr"/>
        <c:lblOffset val="100"/>
        <c:tickLblSkip val="1"/>
        <c:tickMarkSkip val="1"/>
      </c:catAx>
      <c:valAx>
        <c:axId val="101249408"/>
        <c:scaling>
          <c:orientation val="minMax"/>
          <c:max val="12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20416"/>
        <c:crosses val="autoZero"/>
        <c:crossBetween val="between"/>
        <c:majorUnit val="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Fig. 12.  Oriental beetle offspring grubs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Cream Ridge, NJ, Sept. 20, 2009)</a:t>
            </a:r>
          </a:p>
        </p:txBody>
      </p:sp>
      <p:graphicFrame>
        <p:nvGraphicFramePr>
          <p:cNvPr id="4" name="Object 8"/>
          <p:cNvGraphicFramePr/>
          <p:nvPr/>
        </p:nvGraphicFramePr>
        <p:xfrm>
          <a:off x="1981200" y="1600200"/>
          <a:ext cx="5253037" cy="411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168400" y="3125788"/>
            <a:ext cx="80645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Grubs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Per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Azalea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Fig. 12.  Oriental beetle offspring grubs  (Cream Ridge, NJ, Sept. 20, 2009)</vt:lpstr>
    </vt:vector>
  </TitlesOfParts>
  <Company>USDA APHIS PPQ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Fig. 1.  Male oriental beetle pheromone trap catches – Carl Mehaffey, NJ, 2008</dc:title>
  <dc:creator>jzhang</dc:creator>
  <cp:lastModifiedBy>jzhang</cp:lastModifiedBy>
  <cp:revision>23</cp:revision>
  <dcterms:created xsi:type="dcterms:W3CDTF">2011-08-12T21:28:58Z</dcterms:created>
  <dcterms:modified xsi:type="dcterms:W3CDTF">2011-08-23T18:43:09Z</dcterms:modified>
</cp:coreProperties>
</file>