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377023781536809"/>
          <c:y val="4.7361467222628864E-2"/>
          <c:w val="0.81267423447644849"/>
          <c:h val="0.75911496807277468"/>
        </c:manualLayout>
      </c:layout>
      <c:lineChart>
        <c:grouping val="standard"/>
        <c:ser>
          <c:idx val="0"/>
          <c:order val="0"/>
          <c:tx>
            <c:strRef>
              <c:f>'males for graph'!$B$2</c:f>
              <c:strCache>
                <c:ptCount val="1"/>
                <c:pt idx="0">
                  <c:v>control</c:v>
                </c:pt>
              </c:strCache>
            </c:strRef>
          </c:tx>
          <c:spPr>
            <a:ln w="25315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'males for graph'!$A$3:$A$22</c:f>
              <c:numCache>
                <c:formatCode>m/d/yyyy</c:formatCode>
                <c:ptCount val="20"/>
                <c:pt idx="0">
                  <c:v>39981</c:v>
                </c:pt>
                <c:pt idx="1">
                  <c:v>40032</c:v>
                </c:pt>
                <c:pt idx="2">
                  <c:v>40035</c:v>
                </c:pt>
                <c:pt idx="3">
                  <c:v>40030</c:v>
                </c:pt>
                <c:pt idx="4">
                  <c:v>40028</c:v>
                </c:pt>
                <c:pt idx="5">
                  <c:v>40004</c:v>
                </c:pt>
                <c:pt idx="6">
                  <c:v>39986</c:v>
                </c:pt>
                <c:pt idx="7">
                  <c:v>40025</c:v>
                </c:pt>
                <c:pt idx="8">
                  <c:v>39988</c:v>
                </c:pt>
                <c:pt idx="9">
                  <c:v>40018</c:v>
                </c:pt>
                <c:pt idx="10">
                  <c:v>40002</c:v>
                </c:pt>
                <c:pt idx="11">
                  <c:v>40021</c:v>
                </c:pt>
                <c:pt idx="12">
                  <c:v>40009</c:v>
                </c:pt>
                <c:pt idx="13">
                  <c:v>40007</c:v>
                </c:pt>
                <c:pt idx="14">
                  <c:v>40016</c:v>
                </c:pt>
                <c:pt idx="15">
                  <c:v>39990</c:v>
                </c:pt>
                <c:pt idx="16">
                  <c:v>39993</c:v>
                </c:pt>
                <c:pt idx="17">
                  <c:v>40014</c:v>
                </c:pt>
                <c:pt idx="18">
                  <c:v>40011</c:v>
                </c:pt>
                <c:pt idx="19">
                  <c:v>39995</c:v>
                </c:pt>
              </c:numCache>
            </c:numRef>
          </c:cat>
          <c:val>
            <c:numRef>
              <c:f>'males for graph'!$B$3:$B$22</c:f>
              <c:numCache>
                <c:formatCode>General</c:formatCode>
                <c:ptCount val="20"/>
                <c:pt idx="0">
                  <c:v>8</c:v>
                </c:pt>
                <c:pt idx="1">
                  <c:v>8</c:v>
                </c:pt>
                <c:pt idx="2">
                  <c:v>10.666666666666721</c:v>
                </c:pt>
                <c:pt idx="3">
                  <c:v>12.333333333333334</c:v>
                </c:pt>
                <c:pt idx="4">
                  <c:v>30.333333333333169</c:v>
                </c:pt>
                <c:pt idx="5">
                  <c:v>37.333333333333336</c:v>
                </c:pt>
                <c:pt idx="6">
                  <c:v>86.666666666666671</c:v>
                </c:pt>
                <c:pt idx="7">
                  <c:v>99</c:v>
                </c:pt>
                <c:pt idx="8">
                  <c:v>99.333333333333258</c:v>
                </c:pt>
                <c:pt idx="9">
                  <c:v>108.33333333333294</c:v>
                </c:pt>
                <c:pt idx="10">
                  <c:v>149</c:v>
                </c:pt>
                <c:pt idx="11">
                  <c:v>167</c:v>
                </c:pt>
                <c:pt idx="12">
                  <c:v>188</c:v>
                </c:pt>
                <c:pt idx="13">
                  <c:v>210.66666666666652</c:v>
                </c:pt>
                <c:pt idx="14">
                  <c:v>230</c:v>
                </c:pt>
                <c:pt idx="15">
                  <c:v>328.33333333333331</c:v>
                </c:pt>
                <c:pt idx="16">
                  <c:v>385.66666666666708</c:v>
                </c:pt>
                <c:pt idx="17">
                  <c:v>402</c:v>
                </c:pt>
                <c:pt idx="18">
                  <c:v>729</c:v>
                </c:pt>
                <c:pt idx="19">
                  <c:v>742</c:v>
                </c:pt>
              </c:numCache>
            </c:numRef>
          </c:val>
        </c:ser>
        <c:ser>
          <c:idx val="1"/>
          <c:order val="1"/>
          <c:tx>
            <c:strRef>
              <c:f>'males for graph'!$D$2</c:f>
              <c:strCache>
                <c:ptCount val="1"/>
                <c:pt idx="0">
                  <c:v>pheremone</c:v>
                </c:pt>
              </c:strCache>
            </c:strRef>
          </c:tx>
          <c:spPr>
            <a:ln w="25315">
              <a:solidFill>
                <a:srgbClr val="FF00FF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'males for graph'!$A$3:$A$22</c:f>
              <c:numCache>
                <c:formatCode>m/d/yyyy</c:formatCode>
                <c:ptCount val="20"/>
                <c:pt idx="0">
                  <c:v>39981</c:v>
                </c:pt>
                <c:pt idx="1">
                  <c:v>40032</c:v>
                </c:pt>
                <c:pt idx="2">
                  <c:v>40035</c:v>
                </c:pt>
                <c:pt idx="3">
                  <c:v>40030</c:v>
                </c:pt>
                <c:pt idx="4">
                  <c:v>40028</c:v>
                </c:pt>
                <c:pt idx="5">
                  <c:v>40004</c:v>
                </c:pt>
                <c:pt idx="6">
                  <c:v>39986</c:v>
                </c:pt>
                <c:pt idx="7">
                  <c:v>40025</c:v>
                </c:pt>
                <c:pt idx="8">
                  <c:v>39988</c:v>
                </c:pt>
                <c:pt idx="9">
                  <c:v>40018</c:v>
                </c:pt>
                <c:pt idx="10">
                  <c:v>40002</c:v>
                </c:pt>
                <c:pt idx="11">
                  <c:v>40021</c:v>
                </c:pt>
                <c:pt idx="12">
                  <c:v>40009</c:v>
                </c:pt>
                <c:pt idx="13">
                  <c:v>40007</c:v>
                </c:pt>
                <c:pt idx="14">
                  <c:v>40016</c:v>
                </c:pt>
                <c:pt idx="15">
                  <c:v>39990</c:v>
                </c:pt>
                <c:pt idx="16">
                  <c:v>39993</c:v>
                </c:pt>
                <c:pt idx="17">
                  <c:v>40014</c:v>
                </c:pt>
                <c:pt idx="18">
                  <c:v>40011</c:v>
                </c:pt>
                <c:pt idx="19">
                  <c:v>39995</c:v>
                </c:pt>
              </c:numCache>
            </c:numRef>
          </c:cat>
          <c:val>
            <c:numRef>
              <c:f>'males for graph'!$D$3:$D$22</c:f>
              <c:numCache>
                <c:formatCode>General</c:formatCode>
                <c:ptCount val="20"/>
                <c:pt idx="0">
                  <c:v>5.666666666666667</c:v>
                </c:pt>
                <c:pt idx="1">
                  <c:v>0.33333333333333331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1.3333333333333333</c:v>
                </c:pt>
                <c:pt idx="6">
                  <c:v>4.666666666666667</c:v>
                </c:pt>
                <c:pt idx="7">
                  <c:v>0</c:v>
                </c:pt>
                <c:pt idx="8">
                  <c:v>4.666666666666667</c:v>
                </c:pt>
                <c:pt idx="9">
                  <c:v>1.6666666666666667</c:v>
                </c:pt>
                <c:pt idx="10">
                  <c:v>4.666666666666667</c:v>
                </c:pt>
                <c:pt idx="11">
                  <c:v>0.66666666666666663</c:v>
                </c:pt>
                <c:pt idx="12">
                  <c:v>2</c:v>
                </c:pt>
                <c:pt idx="13">
                  <c:v>3</c:v>
                </c:pt>
                <c:pt idx="14">
                  <c:v>1.6666666666666667</c:v>
                </c:pt>
                <c:pt idx="15">
                  <c:v>9.6666666666666767</c:v>
                </c:pt>
                <c:pt idx="16">
                  <c:v>6</c:v>
                </c:pt>
                <c:pt idx="17">
                  <c:v>3.6666666666666665</c:v>
                </c:pt>
                <c:pt idx="18">
                  <c:v>1.6666666666666667</c:v>
                </c:pt>
                <c:pt idx="19">
                  <c:v>8</c:v>
                </c:pt>
              </c:numCache>
            </c:numRef>
          </c:val>
        </c:ser>
        <c:marker val="1"/>
        <c:axId val="128659456"/>
        <c:axId val="128661376"/>
      </c:lineChart>
      <c:dateAx>
        <c:axId val="128659456"/>
        <c:scaling>
          <c:orientation val="minMax"/>
        </c:scaling>
        <c:axPos val="b"/>
        <c:numFmt formatCode="m/d;@" sourceLinked="0"/>
        <c:tickLblPos val="nextTo"/>
        <c:spPr>
          <a:ln w="31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661376"/>
        <c:crosses val="autoZero"/>
        <c:auto val="1"/>
        <c:lblOffset val="100"/>
        <c:baseTimeUnit val="days"/>
        <c:majorUnit val="10"/>
        <c:majorTimeUnit val="days"/>
        <c:minorUnit val="1"/>
        <c:minorTimeUnit val="days"/>
      </c:dateAx>
      <c:valAx>
        <c:axId val="128661376"/>
        <c:scaling>
          <c:orientation val="minMax"/>
        </c:scaling>
        <c:axPos val="l"/>
        <c:numFmt formatCode="General" sourceLinked="1"/>
        <c:tickLblPos val="nextTo"/>
        <c:spPr>
          <a:ln w="31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8659456"/>
        <c:crosses val="autoZero"/>
        <c:crossBetween val="between"/>
        <c:majorUnit val="200"/>
      </c:valAx>
      <c:spPr>
        <a:noFill/>
        <a:ln w="12658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6329296512564651"/>
          <c:y val="0.10055840335201068"/>
          <c:w val="0.26267960800838724"/>
          <c:h val="0.14237187452777333"/>
        </c:manualLayout>
      </c:layout>
      <c:spPr>
        <a:solidFill>
          <a:srgbClr val="FFFFFF"/>
        </a:solidFill>
        <a:ln w="25315">
          <a:noFill/>
        </a:ln>
      </c:spPr>
      <c:txPr>
        <a:bodyPr/>
        <a:lstStyle/>
        <a:p>
          <a:pPr>
            <a:defRPr sz="1800" b="1" i="0" u="none" strike="noStrike" baseline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573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8101-CC2E-485E-A013-09693ADC3238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C6F9B-5062-4941-914A-19BCCEF4D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Fig. 5.  Male oriental beetle pheromone trap catches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(Cream </a:t>
            </a:r>
            <a:r>
              <a:rPr lang="en-US" sz="2800" dirty="0"/>
              <a:t>Ridge, NJ </a:t>
            </a:r>
            <a:r>
              <a:rPr lang="en-US" sz="2800" dirty="0" smtClean="0"/>
              <a:t>2009)</a:t>
            </a:r>
            <a:endParaRPr lang="en-US" sz="2800" dirty="0"/>
          </a:p>
        </p:txBody>
      </p:sp>
      <p:graphicFrame>
        <p:nvGraphicFramePr>
          <p:cNvPr id="4" name="Object 11"/>
          <p:cNvGraphicFramePr/>
          <p:nvPr/>
        </p:nvGraphicFramePr>
        <p:xfrm>
          <a:off x="1752600" y="1371600"/>
          <a:ext cx="624839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5486400"/>
            <a:ext cx="63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Date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072000" y="3195201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Number</a:t>
            </a:r>
            <a:endParaRPr lang="en-US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Fig. 5.  Male oriental beetle pheromone trap catches  (Cream Ridge, NJ 2009)</vt:lpstr>
    </vt:vector>
  </TitlesOfParts>
  <Company>USDA APHIS PPQ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Fig. 1.  Male oriental beetle pheromone trap catches – Carl Mehaffey, NJ, 2008</dc:title>
  <dc:creator>jzhang</dc:creator>
  <cp:lastModifiedBy>jzhang</cp:lastModifiedBy>
  <cp:revision>23</cp:revision>
  <dcterms:created xsi:type="dcterms:W3CDTF">2011-08-12T21:28:58Z</dcterms:created>
  <dcterms:modified xsi:type="dcterms:W3CDTF">2011-08-23T18:47:36Z</dcterms:modified>
</cp:coreProperties>
</file>