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5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1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DD72-1D81-4D3C-BD30-8DDBAC53E0F6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CD61-9D10-4956-BEC2-7E6713DD0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88"/>
            <a:ext cx="8888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0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Drinkwater</dc:creator>
  <cp:lastModifiedBy>Drinkwater</cp:lastModifiedBy>
  <cp:revision>1</cp:revision>
  <dcterms:created xsi:type="dcterms:W3CDTF">2011-10-05T14:41:31Z</dcterms:created>
  <dcterms:modified xsi:type="dcterms:W3CDTF">2011-10-05T14:43:17Z</dcterms:modified>
</cp:coreProperties>
</file>