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9E2-4708-4CC9-97BB-897849BB211B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D0D-4BB2-4F0E-AEA1-36D48245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4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9E2-4708-4CC9-97BB-897849BB211B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D0D-4BB2-4F0E-AEA1-36D48245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9E2-4708-4CC9-97BB-897849BB211B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D0D-4BB2-4F0E-AEA1-36D48245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8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9E2-4708-4CC9-97BB-897849BB211B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D0D-4BB2-4F0E-AEA1-36D48245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9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9E2-4708-4CC9-97BB-897849BB211B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D0D-4BB2-4F0E-AEA1-36D48245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9E2-4708-4CC9-97BB-897849BB211B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D0D-4BB2-4F0E-AEA1-36D48245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5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9E2-4708-4CC9-97BB-897849BB211B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D0D-4BB2-4F0E-AEA1-36D48245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9E2-4708-4CC9-97BB-897849BB211B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D0D-4BB2-4F0E-AEA1-36D48245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9E2-4708-4CC9-97BB-897849BB211B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D0D-4BB2-4F0E-AEA1-36D48245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2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9E2-4708-4CC9-97BB-897849BB211B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D0D-4BB2-4F0E-AEA1-36D48245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2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9E2-4708-4CC9-97BB-897849BB211B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D0D-4BB2-4F0E-AEA1-36D48245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5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3B9E2-4708-4CC9-97BB-897849BB211B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ADD0D-4BB2-4F0E-AEA1-36D48245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4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53" y="152399"/>
            <a:ext cx="4623303" cy="605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18751" y="6204018"/>
            <a:ext cx="4623305" cy="6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Fig. 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Newly planted blueberries between rye (left) and crimson clover  cover crops in organic blueberry plot.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97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schilder</dc:creator>
  <cp:lastModifiedBy>schilder</cp:lastModifiedBy>
  <cp:revision>1</cp:revision>
  <dcterms:created xsi:type="dcterms:W3CDTF">2012-04-01T21:49:42Z</dcterms:created>
  <dcterms:modified xsi:type="dcterms:W3CDTF">2012-04-01T21:52:16Z</dcterms:modified>
</cp:coreProperties>
</file>