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8496-DA38-4515-B6A9-153CEB517614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532-02D2-4378-BD1B-0BDB16BF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8496-DA38-4515-B6A9-153CEB517614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532-02D2-4378-BD1B-0BDB16BF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8496-DA38-4515-B6A9-153CEB517614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532-02D2-4378-BD1B-0BDB16BF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8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8496-DA38-4515-B6A9-153CEB517614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532-02D2-4378-BD1B-0BDB16BF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2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8496-DA38-4515-B6A9-153CEB517614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532-02D2-4378-BD1B-0BDB16BF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0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8496-DA38-4515-B6A9-153CEB517614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532-02D2-4378-BD1B-0BDB16BF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4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8496-DA38-4515-B6A9-153CEB517614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532-02D2-4378-BD1B-0BDB16BF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1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8496-DA38-4515-B6A9-153CEB517614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532-02D2-4378-BD1B-0BDB16BF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9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8496-DA38-4515-B6A9-153CEB517614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532-02D2-4378-BD1B-0BDB16BF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0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8496-DA38-4515-B6A9-153CEB517614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532-02D2-4378-BD1B-0BDB16BF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0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8496-DA38-4515-B6A9-153CEB517614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CF532-02D2-4378-BD1B-0BDB16BF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5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B8496-DA38-4515-B6A9-153CEB517614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CF532-02D2-4378-BD1B-0BDB16BF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rolling-crimping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41" y="457200"/>
            <a:ext cx="8177909" cy="5427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4141" y="5884709"/>
            <a:ext cx="790207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Fig. 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. Rye is flattened with a roller crimper in the MSU Organic blueberry plot in June 2008.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97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schilder</dc:creator>
  <cp:lastModifiedBy>schilder</cp:lastModifiedBy>
  <cp:revision>1</cp:revision>
  <dcterms:created xsi:type="dcterms:W3CDTF">2012-04-01T21:52:43Z</dcterms:created>
  <dcterms:modified xsi:type="dcterms:W3CDTF">2012-04-01T21:54:07Z</dcterms:modified>
</cp:coreProperties>
</file>