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JEFF%20PIEPER:SARE%20data%20for%20tables%20graphs:2012%20SOLVITA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Solvita</a:t>
            </a:r>
            <a:r>
              <a:rPr lang="en-US" dirty="0" smtClean="0"/>
              <a:t> </a:t>
            </a:r>
            <a:r>
              <a:rPr lang="en-US" smtClean="0"/>
              <a:t>Soil Respiration </a:t>
            </a:r>
            <a:r>
              <a:rPr lang="en-US" dirty="0"/>
              <a:t>for 2012 Growing Season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'2012'!$C$2</c:f>
              <c:strCache>
                <c:ptCount val="1"/>
                <c:pt idx="0">
                  <c:v>A</c:v>
                </c:pt>
              </c:strCache>
            </c:strRef>
          </c:tx>
          <c:xVal>
            <c:numRef>
              <c:f>'[2012 SOLVITA GRAPHS.xlsx]2012'!$A$13,'[2012 SOLVITA GRAPHS.xlsx]2012'!$A$25,'[2012 SOLVITA GRAPHS.xlsx]2012'!$A$37,'[2012 SOLVITA GRAPHS.xlsx]2012'!$A$49,'[2012 SOLVITA GRAPHS.xlsx]2012'!$A$61,'[2012 SOLVITA GRAPHS.xlsx]2012'!$A$73,'[2012 SOLVITA GRAPHS.xlsx]2012'!$A$85,'[2012 SOLVITA GRAPHS.xlsx]2012'!$A$97,'[2012 SOLVITA GRAPHS.xlsx]2012'!$A$109,'[2012 SOLVITA GRAPHS.xlsx]2012'!$A$121,'[2012 SOLVITA GRAPHS.xlsx]2012'!$A$133,'[2012 SOLVITA GRAPHS.xlsx]2012'!$A$145,'[2012 SOLVITA GRAPHS.xlsx]2012'!$A$157</c:f>
              <c:numCache>
                <c:formatCode>m/d</c:formatCode>
                <c:ptCount val="13"/>
                <c:pt idx="0">
                  <c:v>41019.0</c:v>
                </c:pt>
                <c:pt idx="1">
                  <c:v>41040.0</c:v>
                </c:pt>
                <c:pt idx="2">
                  <c:v>41053.0</c:v>
                </c:pt>
                <c:pt idx="3">
                  <c:v>41066.0</c:v>
                </c:pt>
                <c:pt idx="4">
                  <c:v>41080.0</c:v>
                </c:pt>
                <c:pt idx="5">
                  <c:v>41095.0</c:v>
                </c:pt>
                <c:pt idx="6">
                  <c:v>41107.0</c:v>
                </c:pt>
                <c:pt idx="7">
                  <c:v>41124.0</c:v>
                </c:pt>
                <c:pt idx="8">
                  <c:v>41137.0</c:v>
                </c:pt>
                <c:pt idx="9">
                  <c:v>41149.0</c:v>
                </c:pt>
                <c:pt idx="10">
                  <c:v>41165.0</c:v>
                </c:pt>
                <c:pt idx="11">
                  <c:v>41178.0</c:v>
                </c:pt>
                <c:pt idx="12">
                  <c:v>41194.0</c:v>
                </c:pt>
              </c:numCache>
            </c:numRef>
          </c:xVal>
          <c:yVal>
            <c:numRef>
              <c:f>'[2012 SOLVITA GRAPHS.xlsx]2012'!$N$13,'[2012 SOLVITA GRAPHS.xlsx]2012'!$N$25,'[2012 SOLVITA GRAPHS.xlsx]2012'!$N$37,'[2012 SOLVITA GRAPHS.xlsx]2012'!$N$49,'[2012 SOLVITA GRAPHS.xlsx]2012'!$N$61,'[2012 SOLVITA GRAPHS.xlsx]2012'!$N$73,'[2012 SOLVITA GRAPHS.xlsx]2012'!$N$85,'[2012 SOLVITA GRAPHS.xlsx]2012'!$N$97,'[2012 SOLVITA GRAPHS.xlsx]2012'!$N$109,'[2012 SOLVITA GRAPHS.xlsx]2012'!$N$121,'[2012 SOLVITA GRAPHS.xlsx]2012'!$N$133,'[2012 SOLVITA GRAPHS.xlsx]2012'!$N$145,'[2012 SOLVITA GRAPHS.xlsx]2012'!$N$157</c:f>
              <c:numCache>
                <c:formatCode>General</c:formatCode>
                <c:ptCount val="13"/>
                <c:pt idx="0">
                  <c:v>15.85466666666666</c:v>
                </c:pt>
                <c:pt idx="1">
                  <c:v>23.7925</c:v>
                </c:pt>
                <c:pt idx="2">
                  <c:v>24.49</c:v>
                </c:pt>
                <c:pt idx="3">
                  <c:v>21.27916666666666</c:v>
                </c:pt>
                <c:pt idx="4">
                  <c:v>22.44583333333331</c:v>
                </c:pt>
                <c:pt idx="5">
                  <c:v>21.8625</c:v>
                </c:pt>
                <c:pt idx="6">
                  <c:v>22.70333333333331</c:v>
                </c:pt>
                <c:pt idx="7">
                  <c:v>26.04833333333332</c:v>
                </c:pt>
                <c:pt idx="8">
                  <c:v>28.44916666666667</c:v>
                </c:pt>
                <c:pt idx="9">
                  <c:v>25.605</c:v>
                </c:pt>
                <c:pt idx="10">
                  <c:v>25.50858333333331</c:v>
                </c:pt>
                <c:pt idx="11">
                  <c:v>25.05583333333332</c:v>
                </c:pt>
                <c:pt idx="12">
                  <c:v>26.52333333333331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'2012'!$C$158</c:f>
              <c:strCache>
                <c:ptCount val="1"/>
                <c:pt idx="0">
                  <c:v>B</c:v>
                </c:pt>
              </c:strCache>
            </c:strRef>
          </c:tx>
          <c:xVal>
            <c:numRef>
              <c:f>'[2012 SOLVITA GRAPHS.xlsx]2012'!$A$13,'[2012 SOLVITA GRAPHS.xlsx]2012'!$A$25,'[2012 SOLVITA GRAPHS.xlsx]2012'!$A$37,'[2012 SOLVITA GRAPHS.xlsx]2012'!$A$49,'[2012 SOLVITA GRAPHS.xlsx]2012'!$A$61,'[2012 SOLVITA GRAPHS.xlsx]2012'!$A$73,'[2012 SOLVITA GRAPHS.xlsx]2012'!$A$85,'[2012 SOLVITA GRAPHS.xlsx]2012'!$A$97,'[2012 SOLVITA GRAPHS.xlsx]2012'!$A$109,'[2012 SOLVITA GRAPHS.xlsx]2012'!$A$121,'[2012 SOLVITA GRAPHS.xlsx]2012'!$A$133,'[2012 SOLVITA GRAPHS.xlsx]2012'!$A$145,'[2012 SOLVITA GRAPHS.xlsx]2012'!$A$157</c:f>
              <c:numCache>
                <c:formatCode>m/d</c:formatCode>
                <c:ptCount val="13"/>
                <c:pt idx="0">
                  <c:v>41019.0</c:v>
                </c:pt>
                <c:pt idx="1">
                  <c:v>41040.0</c:v>
                </c:pt>
                <c:pt idx="2">
                  <c:v>41053.0</c:v>
                </c:pt>
                <c:pt idx="3">
                  <c:v>41066.0</c:v>
                </c:pt>
                <c:pt idx="4">
                  <c:v>41080.0</c:v>
                </c:pt>
                <c:pt idx="5">
                  <c:v>41095.0</c:v>
                </c:pt>
                <c:pt idx="6">
                  <c:v>41107.0</c:v>
                </c:pt>
                <c:pt idx="7">
                  <c:v>41124.0</c:v>
                </c:pt>
                <c:pt idx="8">
                  <c:v>41137.0</c:v>
                </c:pt>
                <c:pt idx="9">
                  <c:v>41149.0</c:v>
                </c:pt>
                <c:pt idx="10">
                  <c:v>41165.0</c:v>
                </c:pt>
                <c:pt idx="11">
                  <c:v>41178.0</c:v>
                </c:pt>
                <c:pt idx="12">
                  <c:v>41194.0</c:v>
                </c:pt>
              </c:numCache>
            </c:numRef>
          </c:xVal>
          <c:yVal>
            <c:numRef>
              <c:f>'[2012 SOLVITA GRAPHS.xlsx]2012'!$N$169,'[2012 SOLVITA GRAPHS.xlsx]2012'!$N$181,'[2012 SOLVITA GRAPHS.xlsx]2012'!$N$193,'[2012 SOLVITA GRAPHS.xlsx]2012'!$N$205,'[2012 SOLVITA GRAPHS.xlsx]2012'!$N$217,'[2012 SOLVITA GRAPHS.xlsx]2012'!$N$229,'[2012 SOLVITA GRAPHS.xlsx]2012'!$N$241,'[2012 SOLVITA GRAPHS.xlsx]2012'!$N$253,'[2012 SOLVITA GRAPHS.xlsx]2012'!$N$265,'[2012 SOLVITA GRAPHS.xlsx]2012'!$N$277,'[2012 SOLVITA GRAPHS.xlsx]2012'!$N$289,'[2012 SOLVITA GRAPHS.xlsx]2012'!$N$301,'[2012 SOLVITA GRAPHS.xlsx]2012'!$N$313</c:f>
              <c:numCache>
                <c:formatCode>General</c:formatCode>
                <c:ptCount val="13"/>
                <c:pt idx="0">
                  <c:v>22.08666666666667</c:v>
                </c:pt>
                <c:pt idx="1">
                  <c:v>29.4</c:v>
                </c:pt>
                <c:pt idx="2">
                  <c:v>34.93909090909091</c:v>
                </c:pt>
                <c:pt idx="3">
                  <c:v>44.43916666666664</c:v>
                </c:pt>
                <c:pt idx="4">
                  <c:v>34.82416666666663</c:v>
                </c:pt>
                <c:pt idx="5">
                  <c:v>34.75416666666664</c:v>
                </c:pt>
                <c:pt idx="6">
                  <c:v>33.93666666666663</c:v>
                </c:pt>
                <c:pt idx="7">
                  <c:v>39.68166666666662</c:v>
                </c:pt>
                <c:pt idx="8">
                  <c:v>36.31666666666661</c:v>
                </c:pt>
                <c:pt idx="9">
                  <c:v>33.30083333333334</c:v>
                </c:pt>
                <c:pt idx="10">
                  <c:v>39.8875</c:v>
                </c:pt>
                <c:pt idx="11">
                  <c:v>40.58000000000001</c:v>
                </c:pt>
                <c:pt idx="12">
                  <c:v>36.35083333333331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'2012'!$C$314</c:f>
              <c:strCache>
                <c:ptCount val="1"/>
                <c:pt idx="0">
                  <c:v>C</c:v>
                </c:pt>
              </c:strCache>
            </c:strRef>
          </c:tx>
          <c:xVal>
            <c:numRef>
              <c:f>'[2012 SOLVITA GRAPHS.xlsx]2012'!$A$13,'[2012 SOLVITA GRAPHS.xlsx]2012'!$A$25,'[2012 SOLVITA GRAPHS.xlsx]2012'!$A$37,'[2012 SOLVITA GRAPHS.xlsx]2012'!$A$49,'[2012 SOLVITA GRAPHS.xlsx]2012'!$A$61,'[2012 SOLVITA GRAPHS.xlsx]2012'!$A$73,'[2012 SOLVITA GRAPHS.xlsx]2012'!$A$85,'[2012 SOLVITA GRAPHS.xlsx]2012'!$A$97,'[2012 SOLVITA GRAPHS.xlsx]2012'!$A$109,'[2012 SOLVITA GRAPHS.xlsx]2012'!$A$121,'[2012 SOLVITA GRAPHS.xlsx]2012'!$A$133,'[2012 SOLVITA GRAPHS.xlsx]2012'!$A$145,'[2012 SOLVITA GRAPHS.xlsx]2012'!$A$157</c:f>
              <c:numCache>
                <c:formatCode>m/d</c:formatCode>
                <c:ptCount val="13"/>
                <c:pt idx="0">
                  <c:v>41019.0</c:v>
                </c:pt>
                <c:pt idx="1">
                  <c:v>41040.0</c:v>
                </c:pt>
                <c:pt idx="2">
                  <c:v>41053.0</c:v>
                </c:pt>
                <c:pt idx="3">
                  <c:v>41066.0</c:v>
                </c:pt>
                <c:pt idx="4">
                  <c:v>41080.0</c:v>
                </c:pt>
                <c:pt idx="5">
                  <c:v>41095.0</c:v>
                </c:pt>
                <c:pt idx="6">
                  <c:v>41107.0</c:v>
                </c:pt>
                <c:pt idx="7">
                  <c:v>41124.0</c:v>
                </c:pt>
                <c:pt idx="8">
                  <c:v>41137.0</c:v>
                </c:pt>
                <c:pt idx="9">
                  <c:v>41149.0</c:v>
                </c:pt>
                <c:pt idx="10">
                  <c:v>41165.0</c:v>
                </c:pt>
                <c:pt idx="11">
                  <c:v>41178.0</c:v>
                </c:pt>
                <c:pt idx="12">
                  <c:v>41194.0</c:v>
                </c:pt>
              </c:numCache>
            </c:numRef>
          </c:xVal>
          <c:yVal>
            <c:numRef>
              <c:f>'[2012 SOLVITA GRAPHS.xlsx]2012'!$N$325,'[2012 SOLVITA GRAPHS.xlsx]2012'!$N$337,'[2012 SOLVITA GRAPHS.xlsx]2012'!$N$349,'[2012 SOLVITA GRAPHS.xlsx]2012'!$N$361,'[2012 SOLVITA GRAPHS.xlsx]2012'!$N$373,'[2012 SOLVITA GRAPHS.xlsx]2012'!$N$385,'[2012 SOLVITA GRAPHS.xlsx]2012'!$N$397,'[2012 SOLVITA GRAPHS.xlsx]2012'!$N$409,'[2012 SOLVITA GRAPHS.xlsx]2012'!$N$421,'[2012 SOLVITA GRAPHS.xlsx]2012'!$N$433,'[2012 SOLVITA GRAPHS.xlsx]2012'!$N$445,'[2012 SOLVITA GRAPHS.xlsx]2012'!$N$457,'[2012 SOLVITA GRAPHS.xlsx]2012'!$N$469</c:f>
              <c:numCache>
                <c:formatCode>General</c:formatCode>
                <c:ptCount val="13"/>
                <c:pt idx="0">
                  <c:v>20.50666666666666</c:v>
                </c:pt>
                <c:pt idx="1">
                  <c:v>26.89166666666667</c:v>
                </c:pt>
                <c:pt idx="2">
                  <c:v>31.63608333333332</c:v>
                </c:pt>
                <c:pt idx="3">
                  <c:v>29.50166666666667</c:v>
                </c:pt>
                <c:pt idx="4">
                  <c:v>32.09583333333333</c:v>
                </c:pt>
                <c:pt idx="5">
                  <c:v>29.51916666666666</c:v>
                </c:pt>
                <c:pt idx="6">
                  <c:v>33.29666666666665</c:v>
                </c:pt>
                <c:pt idx="7">
                  <c:v>38.87916666666663</c:v>
                </c:pt>
                <c:pt idx="8">
                  <c:v>35.1925</c:v>
                </c:pt>
                <c:pt idx="9">
                  <c:v>31.75083333333332</c:v>
                </c:pt>
                <c:pt idx="10">
                  <c:v>31.92916666666666</c:v>
                </c:pt>
                <c:pt idx="11">
                  <c:v>33.675</c:v>
                </c:pt>
                <c:pt idx="12">
                  <c:v>34.68666666666663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'2012'!$C$470</c:f>
              <c:strCache>
                <c:ptCount val="1"/>
                <c:pt idx="0">
                  <c:v>D</c:v>
                </c:pt>
              </c:strCache>
            </c:strRef>
          </c:tx>
          <c:xVal>
            <c:numRef>
              <c:f>'[2012 SOLVITA GRAPHS.xlsx]2012'!$A$13,'[2012 SOLVITA GRAPHS.xlsx]2012'!$A$25,'[2012 SOLVITA GRAPHS.xlsx]2012'!$A$37,'[2012 SOLVITA GRAPHS.xlsx]2012'!$A$49,'[2012 SOLVITA GRAPHS.xlsx]2012'!$A$61,'[2012 SOLVITA GRAPHS.xlsx]2012'!$A$73,'[2012 SOLVITA GRAPHS.xlsx]2012'!$A$85,'[2012 SOLVITA GRAPHS.xlsx]2012'!$A$97,'[2012 SOLVITA GRAPHS.xlsx]2012'!$A$109,'[2012 SOLVITA GRAPHS.xlsx]2012'!$A$121,'[2012 SOLVITA GRAPHS.xlsx]2012'!$A$133,'[2012 SOLVITA GRAPHS.xlsx]2012'!$A$145,'[2012 SOLVITA GRAPHS.xlsx]2012'!$A$157</c:f>
              <c:numCache>
                <c:formatCode>m/d</c:formatCode>
                <c:ptCount val="13"/>
                <c:pt idx="0">
                  <c:v>41019.0</c:v>
                </c:pt>
                <c:pt idx="1">
                  <c:v>41040.0</c:v>
                </c:pt>
                <c:pt idx="2">
                  <c:v>41053.0</c:v>
                </c:pt>
                <c:pt idx="3">
                  <c:v>41066.0</c:v>
                </c:pt>
                <c:pt idx="4">
                  <c:v>41080.0</c:v>
                </c:pt>
                <c:pt idx="5">
                  <c:v>41095.0</c:v>
                </c:pt>
                <c:pt idx="6">
                  <c:v>41107.0</c:v>
                </c:pt>
                <c:pt idx="7">
                  <c:v>41124.0</c:v>
                </c:pt>
                <c:pt idx="8">
                  <c:v>41137.0</c:v>
                </c:pt>
                <c:pt idx="9">
                  <c:v>41149.0</c:v>
                </c:pt>
                <c:pt idx="10">
                  <c:v>41165.0</c:v>
                </c:pt>
                <c:pt idx="11">
                  <c:v>41178.0</c:v>
                </c:pt>
                <c:pt idx="12">
                  <c:v>41194.0</c:v>
                </c:pt>
              </c:numCache>
            </c:numRef>
          </c:xVal>
          <c:yVal>
            <c:numRef>
              <c:f>'[2012 SOLVITA GRAPHS.xlsx]2012'!$N$481,'[2012 SOLVITA GRAPHS.xlsx]2012'!$N$493,'[2012 SOLVITA GRAPHS.xlsx]2012'!$N$505,'[2012 SOLVITA GRAPHS.xlsx]2012'!$N$517,'[2012 SOLVITA GRAPHS.xlsx]2012'!$N$529,'[2012 SOLVITA GRAPHS.xlsx]2012'!$N$541,'[2012 SOLVITA GRAPHS.xlsx]2012'!$N$553,'[2012 SOLVITA GRAPHS.xlsx]2012'!$N$565,'[2012 SOLVITA GRAPHS.xlsx]2012'!$N$577,'[2012 SOLVITA GRAPHS.xlsx]2012'!$N$589,'[2012 SOLVITA GRAPHS.xlsx]2012'!$N$601,'[2012 SOLVITA GRAPHS.xlsx]2012'!$N$613,'[2012 SOLVITA GRAPHS.xlsx]2012'!$N$625</c:f>
              <c:numCache>
                <c:formatCode>General</c:formatCode>
                <c:ptCount val="13"/>
                <c:pt idx="0">
                  <c:v>16.26827272727273</c:v>
                </c:pt>
                <c:pt idx="1">
                  <c:v>23.59416666666667</c:v>
                </c:pt>
                <c:pt idx="2">
                  <c:v>33.60083333333333</c:v>
                </c:pt>
                <c:pt idx="3">
                  <c:v>27.8025</c:v>
                </c:pt>
                <c:pt idx="4">
                  <c:v>27.8375</c:v>
                </c:pt>
                <c:pt idx="5">
                  <c:v>27.2975</c:v>
                </c:pt>
                <c:pt idx="6">
                  <c:v>26.635</c:v>
                </c:pt>
                <c:pt idx="7">
                  <c:v>33.69166666666664</c:v>
                </c:pt>
                <c:pt idx="8">
                  <c:v>34.8825</c:v>
                </c:pt>
                <c:pt idx="9">
                  <c:v>30.44633333333331</c:v>
                </c:pt>
                <c:pt idx="10">
                  <c:v>30.29166666666667</c:v>
                </c:pt>
                <c:pt idx="11">
                  <c:v>27.2875</c:v>
                </c:pt>
                <c:pt idx="12">
                  <c:v>29.8</c:v>
                </c:pt>
              </c:numCache>
            </c:numRef>
          </c:yVal>
          <c:smooth val="1"/>
        </c:ser>
        <c:axId val="273234600"/>
        <c:axId val="273241832"/>
      </c:scatterChart>
      <c:valAx>
        <c:axId val="273234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Sampling Date</a:t>
                </a:r>
              </a:p>
            </c:rich>
          </c:tx>
          <c:layout/>
        </c:title>
        <c:numFmt formatCode="m/d" sourceLinked="1"/>
        <c:tickLblPos val="nextTo"/>
        <c:crossAx val="273241832"/>
        <c:crosses val="autoZero"/>
        <c:crossBetween val="midCat"/>
      </c:valAx>
      <c:valAx>
        <c:axId val="273241832"/>
        <c:scaling>
          <c:orientation val="minMax"/>
          <c:min val="10.0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Carbondioxide Respiration (ppm)</a:t>
                </a:r>
              </a:p>
            </c:rich>
          </c:tx>
          <c:layout/>
        </c:title>
        <c:numFmt formatCode="General" sourceLinked="1"/>
        <c:tickLblPos val="nextTo"/>
        <c:crossAx val="27323460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baseline="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3BF4-266F-BC44-8465-D94D95BBD642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6D35-C874-F444-A47F-FDE940FA77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55587" y="1168043"/>
          <a:ext cx="5538963" cy="375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pieper</dc:creator>
  <cp:lastModifiedBy>jeff pieper</cp:lastModifiedBy>
  <cp:revision>2</cp:revision>
  <dcterms:created xsi:type="dcterms:W3CDTF">2012-12-21T15:35:07Z</dcterms:created>
  <dcterms:modified xsi:type="dcterms:W3CDTF">2012-12-21T15:37:46Z</dcterms:modified>
</cp:coreProperties>
</file>