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12" d="100"/>
          <a:sy n="112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JEFF%20PIEPER:SARE%20data%20for%20tables%20graphs:all%20weeds%20graph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Weed Species Abundance by Treatment 2012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'2012'!$AS$9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'2012'!$AT$8:$AW$8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'2012'!$AT$9:$AW$9</c:f>
              <c:numCache>
                <c:formatCode>0</c:formatCode>
                <c:ptCount val="4"/>
                <c:pt idx="0">
                  <c:v>63.44270833333334</c:v>
                </c:pt>
                <c:pt idx="1">
                  <c:v>121.7291666666667</c:v>
                </c:pt>
                <c:pt idx="2">
                  <c:v>68.16666666666667</c:v>
                </c:pt>
                <c:pt idx="3">
                  <c:v>79.3125</c:v>
                </c:pt>
              </c:numCache>
            </c:numRef>
          </c:val>
        </c:ser>
        <c:axId val="318414280"/>
        <c:axId val="318146632"/>
      </c:barChart>
      <c:catAx>
        <c:axId val="3184142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Cover Crop Treatments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318146632"/>
        <c:crosses val="autoZero"/>
        <c:auto val="1"/>
        <c:lblAlgn val="ctr"/>
        <c:lblOffset val="100"/>
      </c:catAx>
      <c:valAx>
        <c:axId val="31814663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Average Number </a:t>
                </a:r>
                <a:r>
                  <a:rPr lang="en-US"/>
                  <a:t>of</a:t>
                </a:r>
                <a:r>
                  <a:rPr lang="en-US" smtClean="0"/>
                  <a:t> Weed</a:t>
                </a:r>
                <a:r>
                  <a:rPr lang="en-US" baseline="0" smtClean="0"/>
                  <a:t> </a:t>
                </a:r>
              </a:p>
              <a:p>
                <a:pPr>
                  <a:defRPr/>
                </a:pPr>
                <a:r>
                  <a:rPr lang="en-US" baseline="0" smtClean="0"/>
                  <a:t>Species</a:t>
                </a:r>
                <a:r>
                  <a:rPr lang="en-US" smtClean="0"/>
                  <a:t> </a:t>
                </a:r>
                <a:r>
                  <a:rPr lang="en-US" dirty="0"/>
                  <a:t>per Sampling Site</a:t>
                </a:r>
              </a:p>
            </c:rich>
          </c:tx>
          <c:layout>
            <c:manualLayout>
              <c:xMode val="edge"/>
              <c:yMode val="edge"/>
              <c:x val="0.0274351329283638"/>
              <c:y val="0.209072546964934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3184142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274C-1963-EC4B-8B7D-1A61C3D72B58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6F80-21B3-B549-8AC1-CDE0C675E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274C-1963-EC4B-8B7D-1A61C3D72B58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6F80-21B3-B549-8AC1-CDE0C675E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274C-1963-EC4B-8B7D-1A61C3D72B58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6F80-21B3-B549-8AC1-CDE0C675E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274C-1963-EC4B-8B7D-1A61C3D72B58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6F80-21B3-B549-8AC1-CDE0C675E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274C-1963-EC4B-8B7D-1A61C3D72B58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6F80-21B3-B549-8AC1-CDE0C675E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274C-1963-EC4B-8B7D-1A61C3D72B58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6F80-21B3-B549-8AC1-CDE0C675E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274C-1963-EC4B-8B7D-1A61C3D72B58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6F80-21B3-B549-8AC1-CDE0C675E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274C-1963-EC4B-8B7D-1A61C3D72B58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6F80-21B3-B549-8AC1-CDE0C675E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274C-1963-EC4B-8B7D-1A61C3D72B58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6F80-21B3-B549-8AC1-CDE0C675E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274C-1963-EC4B-8B7D-1A61C3D72B58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6F80-21B3-B549-8AC1-CDE0C675E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274C-1963-EC4B-8B7D-1A61C3D72B58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6F80-21B3-B549-8AC1-CDE0C675E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9274C-1963-EC4B-8B7D-1A61C3D72B58}" type="datetimeFigureOut">
              <a:rPr lang="en-US" smtClean="0"/>
              <a:t>12/21/12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46F80-21B3-B549-8AC1-CDE0C675EC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700946" y="1542270"/>
          <a:ext cx="5431685" cy="329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pieper</dc:creator>
  <cp:lastModifiedBy>jeff pieper</cp:lastModifiedBy>
  <cp:revision>2</cp:revision>
  <dcterms:created xsi:type="dcterms:W3CDTF">2012-12-21T15:37:50Z</dcterms:created>
  <dcterms:modified xsi:type="dcterms:W3CDTF">2012-12-21T15:44:30Z</dcterms:modified>
</cp:coreProperties>
</file>