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54271-F153-455F-B075-2F0762C7B633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4F5A-C071-477E-B1D7-3E491A218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722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54271-F153-455F-B075-2F0762C7B633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4F5A-C071-477E-B1D7-3E491A218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951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54271-F153-455F-B075-2F0762C7B633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4F5A-C071-477E-B1D7-3E491A218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782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54271-F153-455F-B075-2F0762C7B633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4F5A-C071-477E-B1D7-3E491A218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25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54271-F153-455F-B075-2F0762C7B633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4F5A-C071-477E-B1D7-3E491A218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320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54271-F153-455F-B075-2F0762C7B633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4F5A-C071-477E-B1D7-3E491A218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74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54271-F153-455F-B075-2F0762C7B633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4F5A-C071-477E-B1D7-3E491A218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631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54271-F153-455F-B075-2F0762C7B633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4F5A-C071-477E-B1D7-3E491A218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86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54271-F153-455F-B075-2F0762C7B633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4F5A-C071-477E-B1D7-3E491A218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89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54271-F153-455F-B075-2F0762C7B633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4F5A-C071-477E-B1D7-3E491A218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812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54271-F153-455F-B075-2F0762C7B633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4F5A-C071-477E-B1D7-3E491A218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236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54271-F153-455F-B075-2F0762C7B633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F4F5A-C071-477E-B1D7-3E491A218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084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6" t="14181" r="3645" b="26024"/>
          <a:stretch/>
        </p:blipFill>
        <p:spPr bwMode="auto">
          <a:xfrm>
            <a:off x="1219200" y="228600"/>
            <a:ext cx="7086600" cy="61721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31525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North Dakota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Xinhua.Jia</dc:creator>
  <cp:lastModifiedBy>Xinhua.Jia</cp:lastModifiedBy>
  <cp:revision>1</cp:revision>
  <dcterms:created xsi:type="dcterms:W3CDTF">2013-03-01T20:55:57Z</dcterms:created>
  <dcterms:modified xsi:type="dcterms:W3CDTF">2013-03-01T20:56:42Z</dcterms:modified>
</cp:coreProperties>
</file>