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CA7E7B-7306-48F0-B966-1E38CAEBC0BA}"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9068C-EE3E-408F-834F-FC674737857A}"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A7E7B-7306-48F0-B966-1E38CAEBC0BA}"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9068C-EE3E-408F-834F-FC674737857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CA7E7B-7306-48F0-B966-1E38CAEBC0BA}"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9068C-EE3E-408F-834F-FC674737857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CA7E7B-7306-48F0-B966-1E38CAEBC0BA}"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9068C-EE3E-408F-834F-FC674737857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CA7E7B-7306-48F0-B966-1E38CAEBC0BA}"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9068C-EE3E-408F-834F-FC674737857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CA7E7B-7306-48F0-B966-1E38CAEBC0BA}"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9068C-EE3E-408F-834F-FC674737857A}"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CA7E7B-7306-48F0-B966-1E38CAEBC0BA}" type="datetimeFigureOut">
              <a:rPr lang="en-US" smtClean="0"/>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9068C-EE3E-408F-834F-FC674737857A}"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CA7E7B-7306-48F0-B966-1E38CAEBC0BA}" type="datetimeFigureOut">
              <a:rPr lang="en-US" smtClean="0"/>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9068C-EE3E-408F-834F-FC674737857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A7E7B-7306-48F0-B966-1E38CAEBC0BA}" type="datetimeFigureOut">
              <a:rPr lang="en-US" smtClean="0"/>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9068C-EE3E-408F-834F-FC674737857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A7E7B-7306-48F0-B966-1E38CAEBC0BA}"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9068C-EE3E-408F-834F-FC674737857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A7E7B-7306-48F0-B966-1E38CAEBC0BA}"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9068C-EE3E-408F-834F-FC674737857A}"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CCA7E7B-7306-48F0-B966-1E38CAEBC0BA}" type="datetimeFigureOut">
              <a:rPr lang="en-US" smtClean="0"/>
              <a:t>1/17/2014</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659068C-EE3E-408F-834F-FC67473785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1967" r="4357"/>
          <a:stretch/>
        </p:blipFill>
        <p:spPr bwMode="auto">
          <a:xfrm>
            <a:off x="4572001" y="228600"/>
            <a:ext cx="4427742" cy="35814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233386" y="3962400"/>
            <a:ext cx="3657600" cy="2462213"/>
          </a:xfrm>
          <a:prstGeom prst="rect">
            <a:avLst/>
          </a:prstGeom>
          <a:noFill/>
        </p:spPr>
        <p:txBody>
          <a:bodyPr wrap="square" rtlCol="0">
            <a:spAutoFit/>
          </a:bodyPr>
          <a:lstStyle/>
          <a:p>
            <a:r>
              <a:rPr lang="en-US" sz="1400" dirty="0" smtClean="0"/>
              <a:t>Figure 3. </a:t>
            </a:r>
            <a:r>
              <a:rPr lang="en-US" sz="1400" dirty="0" err="1" smtClean="0"/>
              <a:t>Coccinellid</a:t>
            </a:r>
            <a:r>
              <a:rPr lang="en-US" sz="1400" dirty="0" smtClean="0"/>
              <a:t> adults (A), larvae (B), and pea aphids (C) in fields treated and untreated for alfalfa weevil. Pea aphids rebound to an average of 600 aphids per sweep net sample during mid-August. For </a:t>
            </a:r>
            <a:r>
              <a:rPr lang="en-US" sz="1400" dirty="0" err="1" smtClean="0"/>
              <a:t>coccinellids</a:t>
            </a:r>
            <a:r>
              <a:rPr lang="en-US" sz="1400" dirty="0" smtClean="0"/>
              <a:t>, </a:t>
            </a:r>
            <a:r>
              <a:rPr lang="en-US" sz="1400" dirty="0"/>
              <a:t>t</a:t>
            </a:r>
            <a:r>
              <a:rPr lang="en-US" sz="1400" dirty="0" smtClean="0"/>
              <a:t>hese data represent the average number of specimens obtained per sweep net sample (20 sweeps in a 180 ⁰ arc) combined with the average number of specimens obtained per </a:t>
            </a:r>
            <a:r>
              <a:rPr lang="en-US" sz="1400" dirty="0" err="1" smtClean="0"/>
              <a:t>dvac</a:t>
            </a:r>
            <a:r>
              <a:rPr lang="en-US" sz="1400" dirty="0" smtClean="0"/>
              <a:t> sample (50 suction contact points with the soil). </a:t>
            </a:r>
            <a:endParaRPr lang="en-US" sz="1400"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100" y="246355"/>
            <a:ext cx="4415901" cy="6329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2574794"/>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TotalTime>
  <Words>88</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Slipstream</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ramirezlab</dc:creator>
  <cp:lastModifiedBy>ramirezlab</cp:lastModifiedBy>
  <cp:revision>2</cp:revision>
  <dcterms:created xsi:type="dcterms:W3CDTF">2014-01-18T01:21:29Z</dcterms:created>
  <dcterms:modified xsi:type="dcterms:W3CDTF">2014-01-18T01:38:06Z</dcterms:modified>
</cp:coreProperties>
</file>