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60" r:id="rId3"/>
    <p:sldId id="280" r:id="rId4"/>
    <p:sldId id="264" r:id="rId5"/>
    <p:sldId id="284" r:id="rId6"/>
    <p:sldId id="266" r:id="rId7"/>
    <p:sldId id="285" r:id="rId8"/>
    <p:sldId id="286" r:id="rId9"/>
    <p:sldId id="287" r:id="rId10"/>
    <p:sldId id="288" r:id="rId11"/>
    <p:sldId id="289" r:id="rId12"/>
    <p:sldId id="291" r:id="rId13"/>
    <p:sldId id="292" r:id="rId14"/>
    <p:sldId id="290" r:id="rId15"/>
    <p:sldId id="281" r:id="rId16"/>
    <p:sldId id="282" r:id="rId17"/>
    <p:sldId id="261" r:id="rId18"/>
    <p:sldId id="262" r:id="rId19"/>
    <p:sldId id="279" r:id="rId20"/>
    <p:sldId id="278" r:id="rId21"/>
    <p:sldId id="295" r:id="rId22"/>
    <p:sldId id="299" r:id="rId23"/>
    <p:sldId id="300" r:id="rId24"/>
    <p:sldId id="301" r:id="rId25"/>
    <p:sldId id="302" r:id="rId26"/>
    <p:sldId id="293" r:id="rId27"/>
    <p:sldId id="283" r:id="rId28"/>
    <p:sldId id="276" r:id="rId29"/>
    <p:sldId id="263" r:id="rId30"/>
    <p:sldId id="303" r:id="rId31"/>
    <p:sldId id="306" r:id="rId32"/>
    <p:sldId id="277" r:id="rId33"/>
    <p:sldId id="309" r:id="rId34"/>
    <p:sldId id="310" r:id="rId35"/>
    <p:sldId id="315" r:id="rId36"/>
    <p:sldId id="311" r:id="rId37"/>
    <p:sldId id="312" r:id="rId38"/>
    <p:sldId id="304" r:id="rId39"/>
    <p:sldId id="313" r:id="rId40"/>
    <p:sldId id="308" r:id="rId41"/>
    <p:sldId id="31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NAP%20-%20Ellen\CFSA%20Research\Production%20Survey\all%20producers%20use%20for%20total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NAP%20-%20Ellen\CFSA%20Research\Production%20Survey\all%20producers%20use%20for%20total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NAP%20-%20Ellen\CFSA%20Research\Production%20Survey\all%20producers%20use%20for%20total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NAP%20-%20Ellen\CFSA%20Research\Production%20Survey\all%20producers%20use%20for%20tot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Venues</c:v>
                </c:pt>
              </c:strCache>
            </c:strRef>
          </c:tx>
          <c:explosion val="31"/>
          <c:cat>
            <c:strRef>
              <c:f>Sheet1!$A$2:$A$3</c:f>
              <c:strCache>
                <c:ptCount val="2"/>
                <c:pt idx="0">
                  <c:v>Surveyed</c:v>
                </c:pt>
                <c:pt idx="1">
                  <c:v>Declined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50923781586125E-2"/>
          <c:y val="8.8520055325034583E-2"/>
          <c:w val="0.8783469713344656"/>
          <c:h val="0.8079572211149954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'All Producers'!$AS$3:$AV$3</c:f>
              <c:strCache>
                <c:ptCount val="4"/>
                <c:pt idx="0">
                  <c:v>less than 10</c:v>
                </c:pt>
                <c:pt idx="1">
                  <c:v>10 to 49</c:v>
                </c:pt>
                <c:pt idx="2">
                  <c:v>50 to 99</c:v>
                </c:pt>
                <c:pt idx="3">
                  <c:v>100+</c:v>
                </c:pt>
              </c:strCache>
            </c:strRef>
          </c:cat>
          <c:val>
            <c:numRef>
              <c:f>'All Producers'!$AS$6:$AV$6</c:f>
              <c:numCache>
                <c:formatCode>General</c:formatCode>
                <c:ptCount val="4"/>
                <c:pt idx="0">
                  <c:v>13</c:v>
                </c:pt>
                <c:pt idx="1">
                  <c:v>8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85120"/>
        <c:axId val="64886656"/>
      </c:barChart>
      <c:catAx>
        <c:axId val="64885120"/>
        <c:scaling>
          <c:orientation val="minMax"/>
        </c:scaling>
        <c:delete val="0"/>
        <c:axPos val="b"/>
        <c:majorTickMark val="out"/>
        <c:minorTickMark val="none"/>
        <c:tickLblPos val="nextTo"/>
        <c:crossAx val="64886656"/>
        <c:crosses val="autoZero"/>
        <c:auto val="1"/>
        <c:lblAlgn val="ctr"/>
        <c:lblOffset val="100"/>
        <c:noMultiLvlLbl val="0"/>
      </c:catAx>
      <c:valAx>
        <c:axId val="6488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885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32808398950124E-2"/>
          <c:y val="2.8219597550306213E-2"/>
          <c:w val="0.9040429491768075"/>
          <c:h val="0.7085258092738407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'All Producers'!$AX$3:$BD$3</c:f>
              <c:strCache>
                <c:ptCount val="7"/>
                <c:pt idx="0">
                  <c:v>less than $2,500</c:v>
                </c:pt>
                <c:pt idx="1">
                  <c:v>$2,500 to $4,999</c:v>
                </c:pt>
                <c:pt idx="2">
                  <c:v>$5,000 to $9,999</c:v>
                </c:pt>
                <c:pt idx="3">
                  <c:v>$10,000 to $24,999</c:v>
                </c:pt>
                <c:pt idx="4">
                  <c:v>$25,000 to $49,999</c:v>
                </c:pt>
                <c:pt idx="5">
                  <c:v>$50,000 to $99,999</c:v>
                </c:pt>
                <c:pt idx="6">
                  <c:v>$100,000 or more</c:v>
                </c:pt>
              </c:strCache>
            </c:strRef>
          </c:cat>
          <c:val>
            <c:numRef>
              <c:f>'All Producers'!$AX$6:$BD$6</c:f>
              <c:numCache>
                <c:formatCode>General</c:formatCode>
                <c:ptCount val="7"/>
                <c:pt idx="0">
                  <c:v>4</c:v>
                </c:pt>
                <c:pt idx="1">
                  <c:v>1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18656"/>
        <c:axId val="64920192"/>
      </c:barChart>
      <c:catAx>
        <c:axId val="64918656"/>
        <c:scaling>
          <c:orientation val="minMax"/>
        </c:scaling>
        <c:delete val="0"/>
        <c:axPos val="b"/>
        <c:majorTickMark val="out"/>
        <c:minorTickMark val="none"/>
        <c:tickLblPos val="nextTo"/>
        <c:crossAx val="64920192"/>
        <c:crosses val="autoZero"/>
        <c:auto val="1"/>
        <c:lblAlgn val="ctr"/>
        <c:lblOffset val="100"/>
        <c:noMultiLvlLbl val="0"/>
      </c:catAx>
      <c:valAx>
        <c:axId val="6492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918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'All Producers'!$C$3:$O$3</c:f>
              <c:strCache>
                <c:ptCount val="13"/>
                <c:pt idx="0">
                  <c:v>Packaging and Labeling</c:v>
                </c:pt>
                <c:pt idx="1">
                  <c:v>Transport Cost or Type</c:v>
                </c:pt>
                <c:pt idx="2">
                  <c:v>Storage</c:v>
                </c:pt>
                <c:pt idx="3">
                  <c:v>Land Access</c:v>
                </c:pt>
                <c:pt idx="4">
                  <c:v>Demand</c:v>
                </c:pt>
                <c:pt idx="5">
                  <c:v>Access to Processing</c:v>
                </c:pt>
                <c:pt idx="6">
                  <c:v>GAP Certification Time or Cost</c:v>
                </c:pt>
                <c:pt idx="7">
                  <c:v>Organic Certification Time or Cost</c:v>
                </c:pt>
                <c:pt idx="8">
                  <c:v>Labor Access</c:v>
                </c:pt>
                <c:pt idx="9">
                  <c:v>Access to Farm Equipment or Supply</c:v>
                </c:pt>
                <c:pt idx="10">
                  <c:v>Price Margin</c:v>
                </c:pt>
                <c:pt idx="11">
                  <c:v>Marketing</c:v>
                </c:pt>
                <c:pt idx="12">
                  <c:v>Other</c:v>
                </c:pt>
              </c:strCache>
            </c:strRef>
          </c:cat>
          <c:val>
            <c:numRef>
              <c:f>'All Producers'!$C$4:$O$4</c:f>
              <c:numCache>
                <c:formatCode>General</c:formatCode>
                <c:ptCount val="13"/>
                <c:pt idx="0">
                  <c:v>8</c:v>
                </c:pt>
                <c:pt idx="1">
                  <c:v>11</c:v>
                </c:pt>
                <c:pt idx="2">
                  <c:v>8</c:v>
                </c:pt>
                <c:pt idx="3">
                  <c:v>11</c:v>
                </c:pt>
                <c:pt idx="4">
                  <c:v>8</c:v>
                </c:pt>
                <c:pt idx="5">
                  <c:v>7</c:v>
                </c:pt>
                <c:pt idx="6">
                  <c:v>2</c:v>
                </c:pt>
                <c:pt idx="7">
                  <c:v>2</c:v>
                </c:pt>
                <c:pt idx="8">
                  <c:v>12</c:v>
                </c:pt>
                <c:pt idx="9">
                  <c:v>8</c:v>
                </c:pt>
                <c:pt idx="10">
                  <c:v>10</c:v>
                </c:pt>
                <c:pt idx="11">
                  <c:v>11</c:v>
                </c:pt>
                <c:pt idx="1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29696"/>
        <c:axId val="64831488"/>
      </c:barChart>
      <c:catAx>
        <c:axId val="64829696"/>
        <c:scaling>
          <c:orientation val="minMax"/>
        </c:scaling>
        <c:delete val="0"/>
        <c:axPos val="b"/>
        <c:majorTickMark val="out"/>
        <c:minorTickMark val="none"/>
        <c:tickLblPos val="nextTo"/>
        <c:crossAx val="64831488"/>
        <c:crosses val="autoZero"/>
        <c:auto val="1"/>
        <c:lblAlgn val="ctr"/>
        <c:lblOffset val="100"/>
        <c:noMultiLvlLbl val="0"/>
      </c:catAx>
      <c:valAx>
        <c:axId val="6483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829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19453450671608"/>
          <c:y val="3.6111372292748203E-2"/>
          <c:w val="0.86784468117955849"/>
          <c:h val="0.493265314346243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'All Producers'!$AA$3:$AF$3</c:f>
              <c:strCache>
                <c:ptCount val="6"/>
                <c:pt idx="0">
                  <c:v>Wholesale distributors</c:v>
                </c:pt>
                <c:pt idx="1">
                  <c:v>Direct markets (farmers markets, CSA, on-farm purchases)</c:v>
                </c:pt>
                <c:pt idx="2">
                  <c:v>Restaurants and food service</c:v>
                </c:pt>
                <c:pt idx="3">
                  <c:v>Farm-to-school or farm-to-institution</c:v>
                </c:pt>
                <c:pt idx="4">
                  <c:v>Independent grocery stores</c:v>
                </c:pt>
                <c:pt idx="5">
                  <c:v>Other</c:v>
                </c:pt>
              </c:strCache>
            </c:strRef>
          </c:cat>
          <c:val>
            <c:numRef>
              <c:f>'All Producers'!$AA$6:$AF$6</c:f>
              <c:numCache>
                <c:formatCode>General</c:formatCode>
                <c:ptCount val="6"/>
                <c:pt idx="0">
                  <c:v>11</c:v>
                </c:pt>
                <c:pt idx="1">
                  <c:v>29</c:v>
                </c:pt>
                <c:pt idx="2">
                  <c:v>20</c:v>
                </c:pt>
                <c:pt idx="3">
                  <c:v>19</c:v>
                </c:pt>
                <c:pt idx="4">
                  <c:v>14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41696"/>
        <c:axId val="94543232"/>
      </c:barChart>
      <c:catAx>
        <c:axId val="94541696"/>
        <c:scaling>
          <c:orientation val="minMax"/>
        </c:scaling>
        <c:delete val="0"/>
        <c:axPos val="b"/>
        <c:majorTickMark val="out"/>
        <c:minorTickMark val="none"/>
        <c:tickLblPos val="nextTo"/>
        <c:crossAx val="94543232"/>
        <c:crosses val="autoZero"/>
        <c:auto val="1"/>
        <c:lblAlgn val="ctr"/>
        <c:lblOffset val="100"/>
        <c:noMultiLvlLbl val="0"/>
      </c:catAx>
      <c:valAx>
        <c:axId val="94543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541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310F7-6E0B-4738-BA0B-351B55BA4D9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11D4713-2550-42C0-9FB1-0DEC1198C5AF}">
      <dgm:prSet phldrT="[Text]"/>
      <dgm:spPr/>
      <dgm:t>
        <a:bodyPr/>
        <a:lstStyle/>
        <a:p>
          <a:r>
            <a:rPr lang="en-US" dirty="0" smtClean="0"/>
            <a:t>Producer</a:t>
          </a:r>
          <a:endParaRPr lang="en-US" dirty="0"/>
        </a:p>
      </dgm:t>
    </dgm:pt>
    <dgm:pt modelId="{A0CD94E6-65DB-4792-876C-548ECB895B5B}" type="parTrans" cxnId="{AD0CD6E2-78D7-467E-B62D-6B6FF28BDEF8}">
      <dgm:prSet/>
      <dgm:spPr/>
      <dgm:t>
        <a:bodyPr/>
        <a:lstStyle/>
        <a:p>
          <a:endParaRPr lang="en-US"/>
        </a:p>
      </dgm:t>
    </dgm:pt>
    <dgm:pt modelId="{6993D481-4689-497B-97F4-D5F85A437FA1}" type="sibTrans" cxnId="{AD0CD6E2-78D7-467E-B62D-6B6FF28BDEF8}">
      <dgm:prSet/>
      <dgm:spPr/>
      <dgm:t>
        <a:bodyPr/>
        <a:lstStyle/>
        <a:p>
          <a:endParaRPr lang="en-US"/>
        </a:p>
      </dgm:t>
    </dgm:pt>
    <dgm:pt modelId="{5BA56C2E-BB80-4D9F-84DB-846D20796C34}">
      <dgm:prSet phldrT="[Text]"/>
      <dgm:spPr/>
      <dgm:t>
        <a:bodyPr/>
        <a:lstStyle/>
        <a:p>
          <a:r>
            <a:rPr lang="en-US" dirty="0" smtClean="0"/>
            <a:t>Venue</a:t>
          </a:r>
          <a:endParaRPr lang="en-US" dirty="0"/>
        </a:p>
      </dgm:t>
    </dgm:pt>
    <dgm:pt modelId="{924C6DB8-9AE7-4D45-A0D7-870B5034AD6A}" type="parTrans" cxnId="{5C8DAD49-D9E6-4C0E-9DC4-271928E604A5}">
      <dgm:prSet/>
      <dgm:spPr/>
      <dgm:t>
        <a:bodyPr/>
        <a:lstStyle/>
        <a:p>
          <a:endParaRPr lang="en-US"/>
        </a:p>
      </dgm:t>
    </dgm:pt>
    <dgm:pt modelId="{EF41A1C8-2044-41B0-B1B7-AA7E62437C9E}" type="sibTrans" cxnId="{5C8DAD49-D9E6-4C0E-9DC4-271928E604A5}">
      <dgm:prSet/>
      <dgm:spPr/>
      <dgm:t>
        <a:bodyPr/>
        <a:lstStyle/>
        <a:p>
          <a:endParaRPr lang="en-US"/>
        </a:p>
      </dgm:t>
    </dgm:pt>
    <dgm:pt modelId="{2096861D-ECC4-45BD-9D4B-2065F6FF9596}">
      <dgm:prSet phldrT="[Text]"/>
      <dgm:spPr/>
      <dgm:t>
        <a:bodyPr/>
        <a:lstStyle/>
        <a:p>
          <a:r>
            <a:rPr lang="en-US" dirty="0" smtClean="0"/>
            <a:t>Consumer</a:t>
          </a:r>
          <a:endParaRPr lang="en-US" dirty="0"/>
        </a:p>
      </dgm:t>
    </dgm:pt>
    <dgm:pt modelId="{195C7C43-40BB-458F-BEB3-C017C1529A64}" type="parTrans" cxnId="{2DEC72FB-FADA-4E9D-A193-B5E0B3DCBA39}">
      <dgm:prSet/>
      <dgm:spPr/>
      <dgm:t>
        <a:bodyPr/>
        <a:lstStyle/>
        <a:p>
          <a:endParaRPr lang="en-US"/>
        </a:p>
      </dgm:t>
    </dgm:pt>
    <dgm:pt modelId="{9A5670AA-5C93-43BD-A9BB-246D90683E02}" type="sibTrans" cxnId="{2DEC72FB-FADA-4E9D-A193-B5E0B3DCBA39}">
      <dgm:prSet/>
      <dgm:spPr/>
      <dgm:t>
        <a:bodyPr/>
        <a:lstStyle/>
        <a:p>
          <a:endParaRPr lang="en-US"/>
        </a:p>
      </dgm:t>
    </dgm:pt>
    <dgm:pt modelId="{20224F7C-B07C-427C-B910-733048CA05AE}" type="pres">
      <dgm:prSet presAssocID="{010310F7-6E0B-4738-BA0B-351B55BA4D99}" presName="compositeShape" presStyleCnt="0">
        <dgm:presLayoutVars>
          <dgm:chMax val="7"/>
          <dgm:dir/>
          <dgm:resizeHandles val="exact"/>
        </dgm:presLayoutVars>
      </dgm:prSet>
      <dgm:spPr/>
    </dgm:pt>
    <dgm:pt modelId="{DE7227DA-5CDB-4C95-A5DA-8CB3A62B0328}" type="pres">
      <dgm:prSet presAssocID="{511D4713-2550-42C0-9FB1-0DEC1198C5AF}" presName="circ1" presStyleLbl="vennNode1" presStyleIdx="0" presStyleCnt="3"/>
      <dgm:spPr/>
      <dgm:t>
        <a:bodyPr/>
        <a:lstStyle/>
        <a:p>
          <a:endParaRPr lang="en-US"/>
        </a:p>
      </dgm:t>
    </dgm:pt>
    <dgm:pt modelId="{5F7C0235-0035-4328-B6BD-D0D8F66A085E}" type="pres">
      <dgm:prSet presAssocID="{511D4713-2550-42C0-9FB1-0DEC1198C5A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52F0C-8D51-4258-A8D5-FCA5F6196C20}" type="pres">
      <dgm:prSet presAssocID="{5BA56C2E-BB80-4D9F-84DB-846D20796C34}" presName="circ2" presStyleLbl="vennNode1" presStyleIdx="1" presStyleCnt="3"/>
      <dgm:spPr/>
      <dgm:t>
        <a:bodyPr/>
        <a:lstStyle/>
        <a:p>
          <a:endParaRPr lang="en-US"/>
        </a:p>
      </dgm:t>
    </dgm:pt>
    <dgm:pt modelId="{154C8EA7-ACDE-420B-91D0-15BE55C188BF}" type="pres">
      <dgm:prSet presAssocID="{5BA56C2E-BB80-4D9F-84DB-846D20796C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16B20-E6B6-41BF-A792-AFAA6AF16F17}" type="pres">
      <dgm:prSet presAssocID="{2096861D-ECC4-45BD-9D4B-2065F6FF9596}" presName="circ3" presStyleLbl="vennNode1" presStyleIdx="2" presStyleCnt="3"/>
      <dgm:spPr/>
      <dgm:t>
        <a:bodyPr/>
        <a:lstStyle/>
        <a:p>
          <a:endParaRPr lang="en-US"/>
        </a:p>
      </dgm:t>
    </dgm:pt>
    <dgm:pt modelId="{62740250-B050-4D56-89E5-C690CBB9CB50}" type="pres">
      <dgm:prSet presAssocID="{2096861D-ECC4-45BD-9D4B-2065F6FF959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DBF262-4375-4335-9AF6-0807E1EF29C8}" type="presOf" srcId="{5BA56C2E-BB80-4D9F-84DB-846D20796C34}" destId="{154C8EA7-ACDE-420B-91D0-15BE55C188BF}" srcOrd="1" destOrd="0" presId="urn:microsoft.com/office/officeart/2005/8/layout/venn1"/>
    <dgm:cxn modelId="{53DB17DE-AA8B-441D-AE27-2BA299B2B1A4}" type="presOf" srcId="{2096861D-ECC4-45BD-9D4B-2065F6FF9596}" destId="{5F816B20-E6B6-41BF-A792-AFAA6AF16F17}" srcOrd="0" destOrd="0" presId="urn:microsoft.com/office/officeart/2005/8/layout/venn1"/>
    <dgm:cxn modelId="{2DEC72FB-FADA-4E9D-A193-B5E0B3DCBA39}" srcId="{010310F7-6E0B-4738-BA0B-351B55BA4D99}" destId="{2096861D-ECC4-45BD-9D4B-2065F6FF9596}" srcOrd="2" destOrd="0" parTransId="{195C7C43-40BB-458F-BEB3-C017C1529A64}" sibTransId="{9A5670AA-5C93-43BD-A9BB-246D90683E02}"/>
    <dgm:cxn modelId="{1D18FC81-3BCB-47B7-9435-D3F219A49CEC}" type="presOf" srcId="{010310F7-6E0B-4738-BA0B-351B55BA4D99}" destId="{20224F7C-B07C-427C-B910-733048CA05AE}" srcOrd="0" destOrd="0" presId="urn:microsoft.com/office/officeart/2005/8/layout/venn1"/>
    <dgm:cxn modelId="{AD0CD6E2-78D7-467E-B62D-6B6FF28BDEF8}" srcId="{010310F7-6E0B-4738-BA0B-351B55BA4D99}" destId="{511D4713-2550-42C0-9FB1-0DEC1198C5AF}" srcOrd="0" destOrd="0" parTransId="{A0CD94E6-65DB-4792-876C-548ECB895B5B}" sibTransId="{6993D481-4689-497B-97F4-D5F85A437FA1}"/>
    <dgm:cxn modelId="{5C8DAD49-D9E6-4C0E-9DC4-271928E604A5}" srcId="{010310F7-6E0B-4738-BA0B-351B55BA4D99}" destId="{5BA56C2E-BB80-4D9F-84DB-846D20796C34}" srcOrd="1" destOrd="0" parTransId="{924C6DB8-9AE7-4D45-A0D7-870B5034AD6A}" sibTransId="{EF41A1C8-2044-41B0-B1B7-AA7E62437C9E}"/>
    <dgm:cxn modelId="{0BF55173-AF81-4E02-B552-1A183C29714D}" type="presOf" srcId="{5BA56C2E-BB80-4D9F-84DB-846D20796C34}" destId="{83952F0C-8D51-4258-A8D5-FCA5F6196C20}" srcOrd="0" destOrd="0" presId="urn:microsoft.com/office/officeart/2005/8/layout/venn1"/>
    <dgm:cxn modelId="{9693AD82-0136-41EF-8D4F-27425BE69A6A}" type="presOf" srcId="{511D4713-2550-42C0-9FB1-0DEC1198C5AF}" destId="{5F7C0235-0035-4328-B6BD-D0D8F66A085E}" srcOrd="1" destOrd="0" presId="urn:microsoft.com/office/officeart/2005/8/layout/venn1"/>
    <dgm:cxn modelId="{71ECA4EC-9347-4B1E-914E-C031F9CE106F}" type="presOf" srcId="{511D4713-2550-42C0-9FB1-0DEC1198C5AF}" destId="{DE7227DA-5CDB-4C95-A5DA-8CB3A62B0328}" srcOrd="0" destOrd="0" presId="urn:microsoft.com/office/officeart/2005/8/layout/venn1"/>
    <dgm:cxn modelId="{387A3C79-B56A-46BA-BCED-DB739C855E97}" type="presOf" srcId="{2096861D-ECC4-45BD-9D4B-2065F6FF9596}" destId="{62740250-B050-4D56-89E5-C690CBB9CB50}" srcOrd="1" destOrd="0" presId="urn:microsoft.com/office/officeart/2005/8/layout/venn1"/>
    <dgm:cxn modelId="{3AAA4949-B938-4B0C-B752-8803E0254AC7}" type="presParOf" srcId="{20224F7C-B07C-427C-B910-733048CA05AE}" destId="{DE7227DA-5CDB-4C95-A5DA-8CB3A62B0328}" srcOrd="0" destOrd="0" presId="urn:microsoft.com/office/officeart/2005/8/layout/venn1"/>
    <dgm:cxn modelId="{6857D3D4-23BD-4020-A35C-941252CD9A6D}" type="presParOf" srcId="{20224F7C-B07C-427C-B910-733048CA05AE}" destId="{5F7C0235-0035-4328-B6BD-D0D8F66A085E}" srcOrd="1" destOrd="0" presId="urn:microsoft.com/office/officeart/2005/8/layout/venn1"/>
    <dgm:cxn modelId="{62473AC8-EBC4-481A-8459-8D77E8A5E8D0}" type="presParOf" srcId="{20224F7C-B07C-427C-B910-733048CA05AE}" destId="{83952F0C-8D51-4258-A8D5-FCA5F6196C20}" srcOrd="2" destOrd="0" presId="urn:microsoft.com/office/officeart/2005/8/layout/venn1"/>
    <dgm:cxn modelId="{7B0E526F-8D49-425E-8B60-1F5B64548D16}" type="presParOf" srcId="{20224F7C-B07C-427C-B910-733048CA05AE}" destId="{154C8EA7-ACDE-420B-91D0-15BE55C188BF}" srcOrd="3" destOrd="0" presId="urn:microsoft.com/office/officeart/2005/8/layout/venn1"/>
    <dgm:cxn modelId="{7605F062-6C00-4C2E-ACA3-34E2B16D8CD5}" type="presParOf" srcId="{20224F7C-B07C-427C-B910-733048CA05AE}" destId="{5F816B20-E6B6-41BF-A792-AFAA6AF16F17}" srcOrd="4" destOrd="0" presId="urn:microsoft.com/office/officeart/2005/8/layout/venn1"/>
    <dgm:cxn modelId="{CB2B6B94-B6BD-42EC-964F-FEFBCDD5B89C}" type="presParOf" srcId="{20224F7C-B07C-427C-B910-733048CA05AE}" destId="{62740250-B050-4D56-89E5-C690CBB9CB5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CB7940-DD5F-4983-ACCD-75B37FF9D48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CE002-895F-4677-832C-068C77223B55}">
      <dgm:prSet phldrT="[Text]"/>
      <dgm:spPr/>
      <dgm:t>
        <a:bodyPr/>
        <a:lstStyle/>
        <a:p>
          <a:r>
            <a:rPr lang="en-US" dirty="0" smtClean="0"/>
            <a:t>Sell to</a:t>
          </a:r>
          <a:endParaRPr lang="en-US" dirty="0"/>
        </a:p>
      </dgm:t>
    </dgm:pt>
    <dgm:pt modelId="{EB329106-DA75-437A-8BC7-211C74E4D1FB}" type="parTrans" cxnId="{C8D9A1A9-966D-4F0B-B620-4697262AB091}">
      <dgm:prSet/>
      <dgm:spPr/>
      <dgm:t>
        <a:bodyPr/>
        <a:lstStyle/>
        <a:p>
          <a:endParaRPr lang="en-US"/>
        </a:p>
      </dgm:t>
    </dgm:pt>
    <dgm:pt modelId="{A68D815D-4ECA-4A64-BCB4-254F8E11F7BA}" type="sibTrans" cxnId="{C8D9A1A9-966D-4F0B-B620-4697262AB091}">
      <dgm:prSet/>
      <dgm:spPr/>
      <dgm:t>
        <a:bodyPr/>
        <a:lstStyle/>
        <a:p>
          <a:endParaRPr lang="en-US"/>
        </a:p>
      </dgm:t>
    </dgm:pt>
    <dgm:pt modelId="{7E45811C-9696-4D1F-A6E9-4C76EE90AC31}">
      <dgm:prSet phldrT="[Text]"/>
      <dgm:spPr/>
      <dgm:t>
        <a:bodyPr/>
        <a:lstStyle/>
        <a:p>
          <a:r>
            <a:rPr lang="en-US" dirty="0" smtClean="0"/>
            <a:t>Direct Markets</a:t>
          </a:r>
          <a:endParaRPr lang="en-US" dirty="0"/>
        </a:p>
      </dgm:t>
    </dgm:pt>
    <dgm:pt modelId="{156AF20C-66F4-46A7-9334-C864F6EA86C2}" type="parTrans" cxnId="{D3F26683-45DE-4CAA-80DC-81F679D1FFE9}">
      <dgm:prSet/>
      <dgm:spPr/>
      <dgm:t>
        <a:bodyPr/>
        <a:lstStyle/>
        <a:p>
          <a:endParaRPr lang="en-US"/>
        </a:p>
      </dgm:t>
    </dgm:pt>
    <dgm:pt modelId="{FDC9F2C9-7545-4540-AF37-CCE3683BFBC0}" type="sibTrans" cxnId="{D3F26683-45DE-4CAA-80DC-81F679D1FFE9}">
      <dgm:prSet/>
      <dgm:spPr/>
      <dgm:t>
        <a:bodyPr/>
        <a:lstStyle/>
        <a:p>
          <a:endParaRPr lang="en-US"/>
        </a:p>
      </dgm:t>
    </dgm:pt>
    <dgm:pt modelId="{C684AE55-02A7-444E-AA93-3B777E64ACB4}">
      <dgm:prSet phldrT="[Text]"/>
      <dgm:spPr/>
      <dgm:t>
        <a:bodyPr/>
        <a:lstStyle/>
        <a:p>
          <a:r>
            <a:rPr lang="en-US" dirty="0" smtClean="0"/>
            <a:t>Restaurants + F2I</a:t>
          </a:r>
          <a:endParaRPr lang="en-US" dirty="0"/>
        </a:p>
      </dgm:t>
    </dgm:pt>
    <dgm:pt modelId="{9B9227ED-3696-4719-8FC6-CD5A4611D6F5}" type="parTrans" cxnId="{0A52C30E-2792-44AB-96E3-A78FC3B631E4}">
      <dgm:prSet/>
      <dgm:spPr/>
      <dgm:t>
        <a:bodyPr/>
        <a:lstStyle/>
        <a:p>
          <a:endParaRPr lang="en-US"/>
        </a:p>
      </dgm:t>
    </dgm:pt>
    <dgm:pt modelId="{E57C0922-E3F3-4A7D-9F5B-267361B671A0}" type="sibTrans" cxnId="{0A52C30E-2792-44AB-96E3-A78FC3B631E4}">
      <dgm:prSet/>
      <dgm:spPr/>
      <dgm:t>
        <a:bodyPr/>
        <a:lstStyle/>
        <a:p>
          <a:endParaRPr lang="en-US"/>
        </a:p>
      </dgm:t>
    </dgm:pt>
    <dgm:pt modelId="{B49F5896-5707-4485-BB29-965264DAF88B}">
      <dgm:prSet phldrT="[Text]"/>
      <dgm:spPr/>
      <dgm:t>
        <a:bodyPr/>
        <a:lstStyle/>
        <a:p>
          <a:r>
            <a:rPr lang="en-US" dirty="0" smtClean="0"/>
            <a:t>Challenges</a:t>
          </a:r>
          <a:endParaRPr lang="en-US" dirty="0"/>
        </a:p>
      </dgm:t>
    </dgm:pt>
    <dgm:pt modelId="{55EF4FA8-9060-4A32-9DEE-088F281297B2}" type="parTrans" cxnId="{6A75A098-2596-414C-8360-13023E801639}">
      <dgm:prSet/>
      <dgm:spPr/>
      <dgm:t>
        <a:bodyPr/>
        <a:lstStyle/>
        <a:p>
          <a:endParaRPr lang="en-US"/>
        </a:p>
      </dgm:t>
    </dgm:pt>
    <dgm:pt modelId="{75257A0E-1BA2-4853-926F-8D385702F4CD}" type="sibTrans" cxnId="{6A75A098-2596-414C-8360-13023E801639}">
      <dgm:prSet/>
      <dgm:spPr/>
      <dgm:t>
        <a:bodyPr/>
        <a:lstStyle/>
        <a:p>
          <a:endParaRPr lang="en-US"/>
        </a:p>
      </dgm:t>
    </dgm:pt>
    <dgm:pt modelId="{0BE44748-05C6-4476-966D-54D1BD8D0D0D}">
      <dgm:prSet phldrT="[Text]"/>
      <dgm:spPr/>
      <dgm:t>
        <a:bodyPr/>
        <a:lstStyle/>
        <a:p>
          <a:r>
            <a:rPr lang="en-US" dirty="0" smtClean="0"/>
            <a:t>Price + Quantity</a:t>
          </a:r>
          <a:endParaRPr lang="en-US" dirty="0"/>
        </a:p>
      </dgm:t>
    </dgm:pt>
    <dgm:pt modelId="{FA9B1589-312B-4661-AB69-8A7C357EBBBB}" type="parTrans" cxnId="{86E36514-6DE3-46E5-9583-4E3B28FB89B4}">
      <dgm:prSet/>
      <dgm:spPr/>
      <dgm:t>
        <a:bodyPr/>
        <a:lstStyle/>
        <a:p>
          <a:endParaRPr lang="en-US"/>
        </a:p>
      </dgm:t>
    </dgm:pt>
    <dgm:pt modelId="{4D8908E8-2353-4D5C-A7C8-FF74B3136C37}" type="sibTrans" cxnId="{86E36514-6DE3-46E5-9583-4E3B28FB89B4}">
      <dgm:prSet/>
      <dgm:spPr/>
      <dgm:t>
        <a:bodyPr/>
        <a:lstStyle/>
        <a:p>
          <a:endParaRPr lang="en-US"/>
        </a:p>
      </dgm:t>
    </dgm:pt>
    <dgm:pt modelId="{6E1BFEDF-F636-4313-A7A1-E39FA4926B93}">
      <dgm:prSet phldrT="[Text]"/>
      <dgm:spPr/>
      <dgm:t>
        <a:bodyPr/>
        <a:lstStyle/>
        <a:p>
          <a:r>
            <a:rPr lang="en-US" dirty="0" smtClean="0"/>
            <a:t>Expansion Challenges</a:t>
          </a:r>
          <a:endParaRPr lang="en-US" dirty="0"/>
        </a:p>
      </dgm:t>
    </dgm:pt>
    <dgm:pt modelId="{285C2013-F238-4FA0-A5B5-E0E9C80BB524}" type="parTrans" cxnId="{E161172A-DD53-41CC-B84A-82D0F2288249}">
      <dgm:prSet/>
      <dgm:spPr/>
      <dgm:t>
        <a:bodyPr/>
        <a:lstStyle/>
        <a:p>
          <a:endParaRPr lang="en-US"/>
        </a:p>
      </dgm:t>
    </dgm:pt>
    <dgm:pt modelId="{73B00DF4-738A-4B38-8730-8F36BEE79A94}" type="sibTrans" cxnId="{E161172A-DD53-41CC-B84A-82D0F2288249}">
      <dgm:prSet/>
      <dgm:spPr/>
      <dgm:t>
        <a:bodyPr/>
        <a:lstStyle/>
        <a:p>
          <a:endParaRPr lang="en-US"/>
        </a:p>
      </dgm:t>
    </dgm:pt>
    <dgm:pt modelId="{D0F98502-BD13-4F25-B42D-7189C6964D7B}">
      <dgm:prSet phldrT="[Text]"/>
      <dgm:spPr/>
      <dgm:t>
        <a:bodyPr/>
        <a:lstStyle/>
        <a:p>
          <a:r>
            <a:rPr lang="en-US" dirty="0" smtClean="0"/>
            <a:t>Land + Labor</a:t>
          </a:r>
          <a:endParaRPr lang="en-US" dirty="0"/>
        </a:p>
      </dgm:t>
    </dgm:pt>
    <dgm:pt modelId="{37E095EB-B922-4318-A2FF-D00978DE84E0}" type="parTrans" cxnId="{11813A8B-4310-483F-A7B0-F2C3072E8095}">
      <dgm:prSet/>
      <dgm:spPr/>
      <dgm:t>
        <a:bodyPr/>
        <a:lstStyle/>
        <a:p>
          <a:endParaRPr lang="en-US"/>
        </a:p>
      </dgm:t>
    </dgm:pt>
    <dgm:pt modelId="{E7D61DCE-D9D7-45E1-ABD3-83CBB8A785F3}" type="sibTrans" cxnId="{11813A8B-4310-483F-A7B0-F2C3072E8095}">
      <dgm:prSet/>
      <dgm:spPr/>
      <dgm:t>
        <a:bodyPr/>
        <a:lstStyle/>
        <a:p>
          <a:endParaRPr lang="en-US"/>
        </a:p>
      </dgm:t>
    </dgm:pt>
    <dgm:pt modelId="{7435225F-966E-4D55-B960-E5C7EECC5D67}">
      <dgm:prSet phldrT="[Text]"/>
      <dgm:spPr/>
      <dgm:t>
        <a:bodyPr/>
        <a:lstStyle/>
        <a:p>
          <a:r>
            <a:rPr lang="en-US" dirty="0" smtClean="0"/>
            <a:t>Transport + MKTG</a:t>
          </a:r>
          <a:endParaRPr lang="en-US" dirty="0"/>
        </a:p>
      </dgm:t>
    </dgm:pt>
    <dgm:pt modelId="{55970E7D-48EC-46B7-B53E-792F057D378A}" type="parTrans" cxnId="{4B2176F1-A3F4-4ECA-907A-7146736FD8A6}">
      <dgm:prSet/>
      <dgm:spPr/>
      <dgm:t>
        <a:bodyPr/>
        <a:lstStyle/>
        <a:p>
          <a:endParaRPr lang="en-US"/>
        </a:p>
      </dgm:t>
    </dgm:pt>
    <dgm:pt modelId="{85A1C449-AE8A-41F7-BEC6-562F105AA55E}" type="sibTrans" cxnId="{4B2176F1-A3F4-4ECA-907A-7146736FD8A6}">
      <dgm:prSet/>
      <dgm:spPr/>
      <dgm:t>
        <a:bodyPr/>
        <a:lstStyle/>
        <a:p>
          <a:endParaRPr lang="en-US"/>
        </a:p>
      </dgm:t>
    </dgm:pt>
    <dgm:pt modelId="{57D8B517-5124-4024-BDCB-33BB470E89A0}" type="pres">
      <dgm:prSet presAssocID="{47CB7940-DD5F-4983-ACCD-75B37FF9D4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C3EE02-339E-4300-95AD-FB664C966D14}" type="pres">
      <dgm:prSet presAssocID="{405CE002-895F-4677-832C-068C77223B55}" presName="linNode" presStyleCnt="0"/>
      <dgm:spPr/>
    </dgm:pt>
    <dgm:pt modelId="{7A5EEE38-9044-4915-9496-8421CDB12297}" type="pres">
      <dgm:prSet presAssocID="{405CE002-895F-4677-832C-068C77223B5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24F68-A0DE-47EE-BD59-6E7EBFCDB70C}" type="pres">
      <dgm:prSet presAssocID="{405CE002-895F-4677-832C-068C77223B5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DA46A-E8B3-4704-BCB5-B1433123359C}" type="pres">
      <dgm:prSet presAssocID="{A68D815D-4ECA-4A64-BCB4-254F8E11F7BA}" presName="sp" presStyleCnt="0"/>
      <dgm:spPr/>
    </dgm:pt>
    <dgm:pt modelId="{A8059DB6-219E-4111-A6D6-E107D73C37F4}" type="pres">
      <dgm:prSet presAssocID="{B49F5896-5707-4485-BB29-965264DAF88B}" presName="linNode" presStyleCnt="0"/>
      <dgm:spPr/>
    </dgm:pt>
    <dgm:pt modelId="{942AA903-BCAF-4A3C-A3A2-BDDDD84CAA0D}" type="pres">
      <dgm:prSet presAssocID="{B49F5896-5707-4485-BB29-965264DAF88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D6450-C241-47EC-A5D2-FECAA451B1AB}" type="pres">
      <dgm:prSet presAssocID="{B49F5896-5707-4485-BB29-965264DAF88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F3173-E35F-4337-9368-13E81B57EF0A}" type="pres">
      <dgm:prSet presAssocID="{75257A0E-1BA2-4853-926F-8D385702F4CD}" presName="sp" presStyleCnt="0"/>
      <dgm:spPr/>
    </dgm:pt>
    <dgm:pt modelId="{F3818193-8CDA-42E2-B229-B8157D148240}" type="pres">
      <dgm:prSet presAssocID="{6E1BFEDF-F636-4313-A7A1-E39FA4926B93}" presName="linNode" presStyleCnt="0"/>
      <dgm:spPr/>
    </dgm:pt>
    <dgm:pt modelId="{2F75EB09-2805-4933-945E-FF553EE76796}" type="pres">
      <dgm:prSet presAssocID="{6E1BFEDF-F636-4313-A7A1-E39FA4926B9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76DD0-FB6D-4CA1-A1F7-D53B874976A3}" type="pres">
      <dgm:prSet presAssocID="{6E1BFEDF-F636-4313-A7A1-E39FA4926B9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7D26E6-2758-47A4-8DD9-A903C687BC5E}" type="presOf" srcId="{7E45811C-9696-4D1F-A6E9-4C76EE90AC31}" destId="{F2A24F68-A0DE-47EE-BD59-6E7EBFCDB70C}" srcOrd="0" destOrd="0" presId="urn:microsoft.com/office/officeart/2005/8/layout/vList5"/>
    <dgm:cxn modelId="{0A52C30E-2792-44AB-96E3-A78FC3B631E4}" srcId="{405CE002-895F-4677-832C-068C77223B55}" destId="{C684AE55-02A7-444E-AA93-3B777E64ACB4}" srcOrd="1" destOrd="0" parTransId="{9B9227ED-3696-4719-8FC6-CD5A4611D6F5}" sibTransId="{E57C0922-E3F3-4A7D-9F5B-267361B671A0}"/>
    <dgm:cxn modelId="{E161172A-DD53-41CC-B84A-82D0F2288249}" srcId="{47CB7940-DD5F-4983-ACCD-75B37FF9D48A}" destId="{6E1BFEDF-F636-4313-A7A1-E39FA4926B93}" srcOrd="2" destOrd="0" parTransId="{285C2013-F238-4FA0-A5B5-E0E9C80BB524}" sibTransId="{73B00DF4-738A-4B38-8730-8F36BEE79A94}"/>
    <dgm:cxn modelId="{0B5D4FDD-A20C-483E-B250-5A3766C371B8}" type="presOf" srcId="{0BE44748-05C6-4476-966D-54D1BD8D0D0D}" destId="{59DD6450-C241-47EC-A5D2-FECAA451B1AB}" srcOrd="0" destOrd="0" presId="urn:microsoft.com/office/officeart/2005/8/layout/vList5"/>
    <dgm:cxn modelId="{4B2176F1-A3F4-4ECA-907A-7146736FD8A6}" srcId="{6E1BFEDF-F636-4313-A7A1-E39FA4926B93}" destId="{7435225F-966E-4D55-B960-E5C7EECC5D67}" srcOrd="1" destOrd="0" parTransId="{55970E7D-48EC-46B7-B53E-792F057D378A}" sibTransId="{85A1C449-AE8A-41F7-BEC6-562F105AA55E}"/>
    <dgm:cxn modelId="{6A75A098-2596-414C-8360-13023E801639}" srcId="{47CB7940-DD5F-4983-ACCD-75B37FF9D48A}" destId="{B49F5896-5707-4485-BB29-965264DAF88B}" srcOrd="1" destOrd="0" parTransId="{55EF4FA8-9060-4A32-9DEE-088F281297B2}" sibTransId="{75257A0E-1BA2-4853-926F-8D385702F4CD}"/>
    <dgm:cxn modelId="{D0E001E2-A8AB-4F54-B364-E452CF05AFEB}" type="presOf" srcId="{7435225F-966E-4D55-B960-E5C7EECC5D67}" destId="{49476DD0-FB6D-4CA1-A1F7-D53B874976A3}" srcOrd="0" destOrd="1" presId="urn:microsoft.com/office/officeart/2005/8/layout/vList5"/>
    <dgm:cxn modelId="{043FE756-46BD-43C1-967E-0C4D1940BE26}" type="presOf" srcId="{B49F5896-5707-4485-BB29-965264DAF88B}" destId="{942AA903-BCAF-4A3C-A3A2-BDDDD84CAA0D}" srcOrd="0" destOrd="0" presId="urn:microsoft.com/office/officeart/2005/8/layout/vList5"/>
    <dgm:cxn modelId="{11813A8B-4310-483F-A7B0-F2C3072E8095}" srcId="{6E1BFEDF-F636-4313-A7A1-E39FA4926B93}" destId="{D0F98502-BD13-4F25-B42D-7189C6964D7B}" srcOrd="0" destOrd="0" parTransId="{37E095EB-B922-4318-A2FF-D00978DE84E0}" sibTransId="{E7D61DCE-D9D7-45E1-ABD3-83CBB8A785F3}"/>
    <dgm:cxn modelId="{DA32C1E4-7006-4D24-8764-2451FE79D5A1}" type="presOf" srcId="{405CE002-895F-4677-832C-068C77223B55}" destId="{7A5EEE38-9044-4915-9496-8421CDB12297}" srcOrd="0" destOrd="0" presId="urn:microsoft.com/office/officeart/2005/8/layout/vList5"/>
    <dgm:cxn modelId="{62D39A33-209A-4B4E-8A08-2607A3CB850A}" type="presOf" srcId="{D0F98502-BD13-4F25-B42D-7189C6964D7B}" destId="{49476DD0-FB6D-4CA1-A1F7-D53B874976A3}" srcOrd="0" destOrd="0" presId="urn:microsoft.com/office/officeart/2005/8/layout/vList5"/>
    <dgm:cxn modelId="{C8D9A1A9-966D-4F0B-B620-4697262AB091}" srcId="{47CB7940-DD5F-4983-ACCD-75B37FF9D48A}" destId="{405CE002-895F-4677-832C-068C77223B55}" srcOrd="0" destOrd="0" parTransId="{EB329106-DA75-437A-8BC7-211C74E4D1FB}" sibTransId="{A68D815D-4ECA-4A64-BCB4-254F8E11F7BA}"/>
    <dgm:cxn modelId="{D3F26683-45DE-4CAA-80DC-81F679D1FFE9}" srcId="{405CE002-895F-4677-832C-068C77223B55}" destId="{7E45811C-9696-4D1F-A6E9-4C76EE90AC31}" srcOrd="0" destOrd="0" parTransId="{156AF20C-66F4-46A7-9334-C864F6EA86C2}" sibTransId="{FDC9F2C9-7545-4540-AF37-CCE3683BFBC0}"/>
    <dgm:cxn modelId="{4F520C39-A181-482F-A5D5-6F2499D96453}" type="presOf" srcId="{47CB7940-DD5F-4983-ACCD-75B37FF9D48A}" destId="{57D8B517-5124-4024-BDCB-33BB470E89A0}" srcOrd="0" destOrd="0" presId="urn:microsoft.com/office/officeart/2005/8/layout/vList5"/>
    <dgm:cxn modelId="{1A21A12E-9A71-4091-A8A9-217B9B8AC55D}" type="presOf" srcId="{C684AE55-02A7-444E-AA93-3B777E64ACB4}" destId="{F2A24F68-A0DE-47EE-BD59-6E7EBFCDB70C}" srcOrd="0" destOrd="1" presId="urn:microsoft.com/office/officeart/2005/8/layout/vList5"/>
    <dgm:cxn modelId="{86E36514-6DE3-46E5-9583-4E3B28FB89B4}" srcId="{B49F5896-5707-4485-BB29-965264DAF88B}" destId="{0BE44748-05C6-4476-966D-54D1BD8D0D0D}" srcOrd="0" destOrd="0" parTransId="{FA9B1589-312B-4661-AB69-8A7C357EBBBB}" sibTransId="{4D8908E8-2353-4D5C-A7C8-FF74B3136C37}"/>
    <dgm:cxn modelId="{8CA5ECC8-3764-4493-96F1-9C9732D3558F}" type="presOf" srcId="{6E1BFEDF-F636-4313-A7A1-E39FA4926B93}" destId="{2F75EB09-2805-4933-945E-FF553EE76796}" srcOrd="0" destOrd="0" presId="urn:microsoft.com/office/officeart/2005/8/layout/vList5"/>
    <dgm:cxn modelId="{27DB1567-3A04-4028-AED8-633875618561}" type="presParOf" srcId="{57D8B517-5124-4024-BDCB-33BB470E89A0}" destId="{0FC3EE02-339E-4300-95AD-FB664C966D14}" srcOrd="0" destOrd="0" presId="urn:microsoft.com/office/officeart/2005/8/layout/vList5"/>
    <dgm:cxn modelId="{C1A6D415-A249-4D7C-82AB-5C3258508C29}" type="presParOf" srcId="{0FC3EE02-339E-4300-95AD-FB664C966D14}" destId="{7A5EEE38-9044-4915-9496-8421CDB12297}" srcOrd="0" destOrd="0" presId="urn:microsoft.com/office/officeart/2005/8/layout/vList5"/>
    <dgm:cxn modelId="{FE7EE121-2FBA-451C-B7BA-ADA2D3790ACA}" type="presParOf" srcId="{0FC3EE02-339E-4300-95AD-FB664C966D14}" destId="{F2A24F68-A0DE-47EE-BD59-6E7EBFCDB70C}" srcOrd="1" destOrd="0" presId="urn:microsoft.com/office/officeart/2005/8/layout/vList5"/>
    <dgm:cxn modelId="{1F23091C-30C0-43F7-AFA9-33D316A1B8A9}" type="presParOf" srcId="{57D8B517-5124-4024-BDCB-33BB470E89A0}" destId="{5DBDA46A-E8B3-4704-BCB5-B1433123359C}" srcOrd="1" destOrd="0" presId="urn:microsoft.com/office/officeart/2005/8/layout/vList5"/>
    <dgm:cxn modelId="{9449A1C6-354F-4FC7-8420-578491E25D8D}" type="presParOf" srcId="{57D8B517-5124-4024-BDCB-33BB470E89A0}" destId="{A8059DB6-219E-4111-A6D6-E107D73C37F4}" srcOrd="2" destOrd="0" presId="urn:microsoft.com/office/officeart/2005/8/layout/vList5"/>
    <dgm:cxn modelId="{20FE9587-B859-4CBB-8BA0-5C36EA0AF7D5}" type="presParOf" srcId="{A8059DB6-219E-4111-A6D6-E107D73C37F4}" destId="{942AA903-BCAF-4A3C-A3A2-BDDDD84CAA0D}" srcOrd="0" destOrd="0" presId="urn:microsoft.com/office/officeart/2005/8/layout/vList5"/>
    <dgm:cxn modelId="{BAD5E59B-3FCA-4914-B31C-05E5A4C8A331}" type="presParOf" srcId="{A8059DB6-219E-4111-A6D6-E107D73C37F4}" destId="{59DD6450-C241-47EC-A5D2-FECAA451B1AB}" srcOrd="1" destOrd="0" presId="urn:microsoft.com/office/officeart/2005/8/layout/vList5"/>
    <dgm:cxn modelId="{6743E6D3-5C39-423A-8200-C7A279926DCC}" type="presParOf" srcId="{57D8B517-5124-4024-BDCB-33BB470E89A0}" destId="{75EF3173-E35F-4337-9368-13E81B57EF0A}" srcOrd="3" destOrd="0" presId="urn:microsoft.com/office/officeart/2005/8/layout/vList5"/>
    <dgm:cxn modelId="{86E96687-87B0-417D-9FE8-F16AC805617B}" type="presParOf" srcId="{57D8B517-5124-4024-BDCB-33BB470E89A0}" destId="{F3818193-8CDA-42E2-B229-B8157D148240}" srcOrd="4" destOrd="0" presId="urn:microsoft.com/office/officeart/2005/8/layout/vList5"/>
    <dgm:cxn modelId="{741A5649-5FB1-4CCA-A6BE-C6E960DD0955}" type="presParOf" srcId="{F3818193-8CDA-42E2-B229-B8157D148240}" destId="{2F75EB09-2805-4933-945E-FF553EE76796}" srcOrd="0" destOrd="0" presId="urn:microsoft.com/office/officeart/2005/8/layout/vList5"/>
    <dgm:cxn modelId="{4728B2E9-8D50-493D-B3C7-D886922E794F}" type="presParOf" srcId="{F3818193-8CDA-42E2-B229-B8157D148240}" destId="{49476DD0-FB6D-4CA1-A1F7-D53B874976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CB7940-DD5F-4983-ACCD-75B37FF9D48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CE002-895F-4677-832C-068C77223B55}">
      <dgm:prSet phldrT="[Text]"/>
      <dgm:spPr/>
      <dgm:t>
        <a:bodyPr/>
        <a:lstStyle/>
        <a:p>
          <a:r>
            <a:rPr lang="en-US" dirty="0" smtClean="0"/>
            <a:t>Sell to</a:t>
          </a:r>
          <a:endParaRPr lang="en-US" dirty="0"/>
        </a:p>
      </dgm:t>
    </dgm:pt>
    <dgm:pt modelId="{EB329106-DA75-437A-8BC7-211C74E4D1FB}" type="parTrans" cxnId="{C8D9A1A9-966D-4F0B-B620-4697262AB091}">
      <dgm:prSet/>
      <dgm:spPr/>
      <dgm:t>
        <a:bodyPr/>
        <a:lstStyle/>
        <a:p>
          <a:endParaRPr lang="en-US"/>
        </a:p>
      </dgm:t>
    </dgm:pt>
    <dgm:pt modelId="{A68D815D-4ECA-4A64-BCB4-254F8E11F7BA}" type="sibTrans" cxnId="{C8D9A1A9-966D-4F0B-B620-4697262AB091}">
      <dgm:prSet/>
      <dgm:spPr/>
      <dgm:t>
        <a:bodyPr/>
        <a:lstStyle/>
        <a:p>
          <a:endParaRPr lang="en-US"/>
        </a:p>
      </dgm:t>
    </dgm:pt>
    <dgm:pt modelId="{7E45811C-9696-4D1F-A6E9-4C76EE90AC31}">
      <dgm:prSet phldrT="[Text]"/>
      <dgm:spPr/>
      <dgm:t>
        <a:bodyPr/>
        <a:lstStyle/>
        <a:p>
          <a:r>
            <a:rPr lang="en-US" dirty="0" smtClean="0"/>
            <a:t>Direct Markets</a:t>
          </a:r>
          <a:endParaRPr lang="en-US" dirty="0"/>
        </a:p>
      </dgm:t>
    </dgm:pt>
    <dgm:pt modelId="{156AF20C-66F4-46A7-9334-C864F6EA86C2}" type="parTrans" cxnId="{D3F26683-45DE-4CAA-80DC-81F679D1FFE9}">
      <dgm:prSet/>
      <dgm:spPr/>
      <dgm:t>
        <a:bodyPr/>
        <a:lstStyle/>
        <a:p>
          <a:endParaRPr lang="en-US"/>
        </a:p>
      </dgm:t>
    </dgm:pt>
    <dgm:pt modelId="{FDC9F2C9-7545-4540-AF37-CCE3683BFBC0}" type="sibTrans" cxnId="{D3F26683-45DE-4CAA-80DC-81F679D1FFE9}">
      <dgm:prSet/>
      <dgm:spPr/>
      <dgm:t>
        <a:bodyPr/>
        <a:lstStyle/>
        <a:p>
          <a:endParaRPr lang="en-US"/>
        </a:p>
      </dgm:t>
    </dgm:pt>
    <dgm:pt modelId="{C684AE55-02A7-444E-AA93-3B777E64ACB4}">
      <dgm:prSet phldrT="[Text]"/>
      <dgm:spPr/>
      <dgm:t>
        <a:bodyPr/>
        <a:lstStyle/>
        <a:p>
          <a:r>
            <a:rPr lang="en-US" dirty="0" smtClean="0"/>
            <a:t>Restaurants + F2I</a:t>
          </a:r>
          <a:endParaRPr lang="en-US" dirty="0"/>
        </a:p>
      </dgm:t>
    </dgm:pt>
    <dgm:pt modelId="{9B9227ED-3696-4719-8FC6-CD5A4611D6F5}" type="parTrans" cxnId="{0A52C30E-2792-44AB-96E3-A78FC3B631E4}">
      <dgm:prSet/>
      <dgm:spPr/>
      <dgm:t>
        <a:bodyPr/>
        <a:lstStyle/>
        <a:p>
          <a:endParaRPr lang="en-US"/>
        </a:p>
      </dgm:t>
    </dgm:pt>
    <dgm:pt modelId="{E57C0922-E3F3-4A7D-9F5B-267361B671A0}" type="sibTrans" cxnId="{0A52C30E-2792-44AB-96E3-A78FC3B631E4}">
      <dgm:prSet/>
      <dgm:spPr/>
      <dgm:t>
        <a:bodyPr/>
        <a:lstStyle/>
        <a:p>
          <a:endParaRPr lang="en-US"/>
        </a:p>
      </dgm:t>
    </dgm:pt>
    <dgm:pt modelId="{B49F5896-5707-4485-BB29-965264DAF88B}">
      <dgm:prSet phldrT="[Text]"/>
      <dgm:spPr/>
      <dgm:t>
        <a:bodyPr/>
        <a:lstStyle/>
        <a:p>
          <a:r>
            <a:rPr lang="en-US" dirty="0" smtClean="0"/>
            <a:t>Challenges</a:t>
          </a:r>
          <a:endParaRPr lang="en-US" dirty="0"/>
        </a:p>
      </dgm:t>
    </dgm:pt>
    <dgm:pt modelId="{55EF4FA8-9060-4A32-9DEE-088F281297B2}" type="parTrans" cxnId="{6A75A098-2596-414C-8360-13023E801639}">
      <dgm:prSet/>
      <dgm:spPr/>
      <dgm:t>
        <a:bodyPr/>
        <a:lstStyle/>
        <a:p>
          <a:endParaRPr lang="en-US"/>
        </a:p>
      </dgm:t>
    </dgm:pt>
    <dgm:pt modelId="{75257A0E-1BA2-4853-926F-8D385702F4CD}" type="sibTrans" cxnId="{6A75A098-2596-414C-8360-13023E801639}">
      <dgm:prSet/>
      <dgm:spPr/>
      <dgm:t>
        <a:bodyPr/>
        <a:lstStyle/>
        <a:p>
          <a:endParaRPr lang="en-US"/>
        </a:p>
      </dgm:t>
    </dgm:pt>
    <dgm:pt modelId="{0BE44748-05C6-4476-966D-54D1BD8D0D0D}">
      <dgm:prSet phldrT="[Text]"/>
      <dgm:spPr/>
      <dgm:t>
        <a:bodyPr/>
        <a:lstStyle/>
        <a:p>
          <a:r>
            <a:rPr lang="en-US" dirty="0" smtClean="0"/>
            <a:t>Price + Quantity</a:t>
          </a:r>
          <a:endParaRPr lang="en-US" dirty="0"/>
        </a:p>
      </dgm:t>
    </dgm:pt>
    <dgm:pt modelId="{FA9B1589-312B-4661-AB69-8A7C357EBBBB}" type="parTrans" cxnId="{86E36514-6DE3-46E5-9583-4E3B28FB89B4}">
      <dgm:prSet/>
      <dgm:spPr/>
      <dgm:t>
        <a:bodyPr/>
        <a:lstStyle/>
        <a:p>
          <a:endParaRPr lang="en-US"/>
        </a:p>
      </dgm:t>
    </dgm:pt>
    <dgm:pt modelId="{4D8908E8-2353-4D5C-A7C8-FF74B3136C37}" type="sibTrans" cxnId="{86E36514-6DE3-46E5-9583-4E3B28FB89B4}">
      <dgm:prSet/>
      <dgm:spPr/>
      <dgm:t>
        <a:bodyPr/>
        <a:lstStyle/>
        <a:p>
          <a:endParaRPr lang="en-US"/>
        </a:p>
      </dgm:t>
    </dgm:pt>
    <dgm:pt modelId="{6E1BFEDF-F636-4313-A7A1-E39FA4926B93}">
      <dgm:prSet phldrT="[Text]"/>
      <dgm:spPr/>
      <dgm:t>
        <a:bodyPr/>
        <a:lstStyle/>
        <a:p>
          <a:r>
            <a:rPr lang="en-US" dirty="0" smtClean="0"/>
            <a:t>Expansion Challenges</a:t>
          </a:r>
          <a:endParaRPr lang="en-US" dirty="0"/>
        </a:p>
      </dgm:t>
    </dgm:pt>
    <dgm:pt modelId="{285C2013-F238-4FA0-A5B5-E0E9C80BB524}" type="parTrans" cxnId="{E161172A-DD53-41CC-B84A-82D0F2288249}">
      <dgm:prSet/>
      <dgm:spPr/>
      <dgm:t>
        <a:bodyPr/>
        <a:lstStyle/>
        <a:p>
          <a:endParaRPr lang="en-US"/>
        </a:p>
      </dgm:t>
    </dgm:pt>
    <dgm:pt modelId="{73B00DF4-738A-4B38-8730-8F36BEE79A94}" type="sibTrans" cxnId="{E161172A-DD53-41CC-B84A-82D0F2288249}">
      <dgm:prSet/>
      <dgm:spPr/>
      <dgm:t>
        <a:bodyPr/>
        <a:lstStyle/>
        <a:p>
          <a:endParaRPr lang="en-US"/>
        </a:p>
      </dgm:t>
    </dgm:pt>
    <dgm:pt modelId="{D0F98502-BD13-4F25-B42D-7189C6964D7B}">
      <dgm:prSet phldrT="[Text]"/>
      <dgm:spPr/>
      <dgm:t>
        <a:bodyPr/>
        <a:lstStyle/>
        <a:p>
          <a:r>
            <a:rPr lang="en-US" dirty="0" smtClean="0"/>
            <a:t>Land</a:t>
          </a:r>
          <a:endParaRPr lang="en-US" dirty="0"/>
        </a:p>
      </dgm:t>
    </dgm:pt>
    <dgm:pt modelId="{37E095EB-B922-4318-A2FF-D00978DE84E0}" type="parTrans" cxnId="{11813A8B-4310-483F-A7B0-F2C3072E8095}">
      <dgm:prSet/>
      <dgm:spPr/>
      <dgm:t>
        <a:bodyPr/>
        <a:lstStyle/>
        <a:p>
          <a:endParaRPr lang="en-US"/>
        </a:p>
      </dgm:t>
    </dgm:pt>
    <dgm:pt modelId="{E7D61DCE-D9D7-45E1-ABD3-83CBB8A785F3}" type="sibTrans" cxnId="{11813A8B-4310-483F-A7B0-F2C3072E8095}">
      <dgm:prSet/>
      <dgm:spPr/>
      <dgm:t>
        <a:bodyPr/>
        <a:lstStyle/>
        <a:p>
          <a:endParaRPr lang="en-US"/>
        </a:p>
      </dgm:t>
    </dgm:pt>
    <dgm:pt modelId="{7435225F-966E-4D55-B960-E5C7EECC5D67}">
      <dgm:prSet phldrT="[Text]"/>
      <dgm:spPr/>
      <dgm:t>
        <a:bodyPr/>
        <a:lstStyle/>
        <a:p>
          <a:r>
            <a:rPr lang="en-US" dirty="0" smtClean="0"/>
            <a:t>Labor + Storage</a:t>
          </a:r>
          <a:endParaRPr lang="en-US" dirty="0"/>
        </a:p>
      </dgm:t>
    </dgm:pt>
    <dgm:pt modelId="{55970E7D-48EC-46B7-B53E-792F057D378A}" type="parTrans" cxnId="{4B2176F1-A3F4-4ECA-907A-7146736FD8A6}">
      <dgm:prSet/>
      <dgm:spPr/>
      <dgm:t>
        <a:bodyPr/>
        <a:lstStyle/>
        <a:p>
          <a:endParaRPr lang="en-US"/>
        </a:p>
      </dgm:t>
    </dgm:pt>
    <dgm:pt modelId="{85A1C449-AE8A-41F7-BEC6-562F105AA55E}" type="sibTrans" cxnId="{4B2176F1-A3F4-4ECA-907A-7146736FD8A6}">
      <dgm:prSet/>
      <dgm:spPr/>
      <dgm:t>
        <a:bodyPr/>
        <a:lstStyle/>
        <a:p>
          <a:endParaRPr lang="en-US"/>
        </a:p>
      </dgm:t>
    </dgm:pt>
    <dgm:pt modelId="{57D8B517-5124-4024-BDCB-33BB470E89A0}" type="pres">
      <dgm:prSet presAssocID="{47CB7940-DD5F-4983-ACCD-75B37FF9D4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C3EE02-339E-4300-95AD-FB664C966D14}" type="pres">
      <dgm:prSet presAssocID="{405CE002-895F-4677-832C-068C77223B55}" presName="linNode" presStyleCnt="0"/>
      <dgm:spPr/>
    </dgm:pt>
    <dgm:pt modelId="{7A5EEE38-9044-4915-9496-8421CDB12297}" type="pres">
      <dgm:prSet presAssocID="{405CE002-895F-4677-832C-068C77223B5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24F68-A0DE-47EE-BD59-6E7EBFCDB70C}" type="pres">
      <dgm:prSet presAssocID="{405CE002-895F-4677-832C-068C77223B5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DA46A-E8B3-4704-BCB5-B1433123359C}" type="pres">
      <dgm:prSet presAssocID="{A68D815D-4ECA-4A64-BCB4-254F8E11F7BA}" presName="sp" presStyleCnt="0"/>
      <dgm:spPr/>
    </dgm:pt>
    <dgm:pt modelId="{A8059DB6-219E-4111-A6D6-E107D73C37F4}" type="pres">
      <dgm:prSet presAssocID="{B49F5896-5707-4485-BB29-965264DAF88B}" presName="linNode" presStyleCnt="0"/>
      <dgm:spPr/>
    </dgm:pt>
    <dgm:pt modelId="{942AA903-BCAF-4A3C-A3A2-BDDDD84CAA0D}" type="pres">
      <dgm:prSet presAssocID="{B49F5896-5707-4485-BB29-965264DAF88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D6450-C241-47EC-A5D2-FECAA451B1AB}" type="pres">
      <dgm:prSet presAssocID="{B49F5896-5707-4485-BB29-965264DAF88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F3173-E35F-4337-9368-13E81B57EF0A}" type="pres">
      <dgm:prSet presAssocID="{75257A0E-1BA2-4853-926F-8D385702F4CD}" presName="sp" presStyleCnt="0"/>
      <dgm:spPr/>
    </dgm:pt>
    <dgm:pt modelId="{F3818193-8CDA-42E2-B229-B8157D148240}" type="pres">
      <dgm:prSet presAssocID="{6E1BFEDF-F636-4313-A7A1-E39FA4926B93}" presName="linNode" presStyleCnt="0"/>
      <dgm:spPr/>
    </dgm:pt>
    <dgm:pt modelId="{2F75EB09-2805-4933-945E-FF553EE76796}" type="pres">
      <dgm:prSet presAssocID="{6E1BFEDF-F636-4313-A7A1-E39FA4926B9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76DD0-FB6D-4CA1-A1F7-D53B874976A3}" type="pres">
      <dgm:prSet presAssocID="{6E1BFEDF-F636-4313-A7A1-E39FA4926B9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2C30E-2792-44AB-96E3-A78FC3B631E4}" srcId="{405CE002-895F-4677-832C-068C77223B55}" destId="{C684AE55-02A7-444E-AA93-3B777E64ACB4}" srcOrd="1" destOrd="0" parTransId="{9B9227ED-3696-4719-8FC6-CD5A4611D6F5}" sibTransId="{E57C0922-E3F3-4A7D-9F5B-267361B671A0}"/>
    <dgm:cxn modelId="{E161172A-DD53-41CC-B84A-82D0F2288249}" srcId="{47CB7940-DD5F-4983-ACCD-75B37FF9D48A}" destId="{6E1BFEDF-F636-4313-A7A1-E39FA4926B93}" srcOrd="2" destOrd="0" parTransId="{285C2013-F238-4FA0-A5B5-E0E9C80BB524}" sibTransId="{73B00DF4-738A-4B38-8730-8F36BEE79A94}"/>
    <dgm:cxn modelId="{77EC3C03-0E1E-43E3-8F85-86A29D7922AB}" type="presOf" srcId="{6E1BFEDF-F636-4313-A7A1-E39FA4926B93}" destId="{2F75EB09-2805-4933-945E-FF553EE76796}" srcOrd="0" destOrd="0" presId="urn:microsoft.com/office/officeart/2005/8/layout/vList5"/>
    <dgm:cxn modelId="{4B2176F1-A3F4-4ECA-907A-7146736FD8A6}" srcId="{6E1BFEDF-F636-4313-A7A1-E39FA4926B93}" destId="{7435225F-966E-4D55-B960-E5C7EECC5D67}" srcOrd="1" destOrd="0" parTransId="{55970E7D-48EC-46B7-B53E-792F057D378A}" sibTransId="{85A1C449-AE8A-41F7-BEC6-562F105AA55E}"/>
    <dgm:cxn modelId="{780C2DEE-2C72-4D85-8C43-2E6B858E7717}" type="presOf" srcId="{D0F98502-BD13-4F25-B42D-7189C6964D7B}" destId="{49476DD0-FB6D-4CA1-A1F7-D53B874976A3}" srcOrd="0" destOrd="0" presId="urn:microsoft.com/office/officeart/2005/8/layout/vList5"/>
    <dgm:cxn modelId="{6A75A098-2596-414C-8360-13023E801639}" srcId="{47CB7940-DD5F-4983-ACCD-75B37FF9D48A}" destId="{B49F5896-5707-4485-BB29-965264DAF88B}" srcOrd="1" destOrd="0" parTransId="{55EF4FA8-9060-4A32-9DEE-088F281297B2}" sibTransId="{75257A0E-1BA2-4853-926F-8D385702F4CD}"/>
    <dgm:cxn modelId="{11813A8B-4310-483F-A7B0-F2C3072E8095}" srcId="{6E1BFEDF-F636-4313-A7A1-E39FA4926B93}" destId="{D0F98502-BD13-4F25-B42D-7189C6964D7B}" srcOrd="0" destOrd="0" parTransId="{37E095EB-B922-4318-A2FF-D00978DE84E0}" sibTransId="{E7D61DCE-D9D7-45E1-ABD3-83CBB8A785F3}"/>
    <dgm:cxn modelId="{C8D9A1A9-966D-4F0B-B620-4697262AB091}" srcId="{47CB7940-DD5F-4983-ACCD-75B37FF9D48A}" destId="{405CE002-895F-4677-832C-068C77223B55}" srcOrd="0" destOrd="0" parTransId="{EB329106-DA75-437A-8BC7-211C74E4D1FB}" sibTransId="{A68D815D-4ECA-4A64-BCB4-254F8E11F7BA}"/>
    <dgm:cxn modelId="{37DC1CEC-BBAD-4950-BF47-B5935FEE0737}" type="presOf" srcId="{7E45811C-9696-4D1F-A6E9-4C76EE90AC31}" destId="{F2A24F68-A0DE-47EE-BD59-6E7EBFCDB70C}" srcOrd="0" destOrd="0" presId="urn:microsoft.com/office/officeart/2005/8/layout/vList5"/>
    <dgm:cxn modelId="{D3F26683-45DE-4CAA-80DC-81F679D1FFE9}" srcId="{405CE002-895F-4677-832C-068C77223B55}" destId="{7E45811C-9696-4D1F-A6E9-4C76EE90AC31}" srcOrd="0" destOrd="0" parTransId="{156AF20C-66F4-46A7-9334-C864F6EA86C2}" sibTransId="{FDC9F2C9-7545-4540-AF37-CCE3683BFBC0}"/>
    <dgm:cxn modelId="{876A6BFD-7106-4978-893D-84670786647D}" type="presOf" srcId="{C684AE55-02A7-444E-AA93-3B777E64ACB4}" destId="{F2A24F68-A0DE-47EE-BD59-6E7EBFCDB70C}" srcOrd="0" destOrd="1" presId="urn:microsoft.com/office/officeart/2005/8/layout/vList5"/>
    <dgm:cxn modelId="{5FD5A738-F7E3-4605-8756-055187D27BF5}" type="presOf" srcId="{B49F5896-5707-4485-BB29-965264DAF88B}" destId="{942AA903-BCAF-4A3C-A3A2-BDDDD84CAA0D}" srcOrd="0" destOrd="0" presId="urn:microsoft.com/office/officeart/2005/8/layout/vList5"/>
    <dgm:cxn modelId="{8F53991E-63B3-4087-83D8-511D1D3ECE03}" type="presOf" srcId="{47CB7940-DD5F-4983-ACCD-75B37FF9D48A}" destId="{57D8B517-5124-4024-BDCB-33BB470E89A0}" srcOrd="0" destOrd="0" presId="urn:microsoft.com/office/officeart/2005/8/layout/vList5"/>
    <dgm:cxn modelId="{B60F6654-881C-4C05-9716-0BAF29D9FAD6}" type="presOf" srcId="{0BE44748-05C6-4476-966D-54D1BD8D0D0D}" destId="{59DD6450-C241-47EC-A5D2-FECAA451B1AB}" srcOrd="0" destOrd="0" presId="urn:microsoft.com/office/officeart/2005/8/layout/vList5"/>
    <dgm:cxn modelId="{66B1CACE-7CF5-4365-9D82-5466B1C75588}" type="presOf" srcId="{405CE002-895F-4677-832C-068C77223B55}" destId="{7A5EEE38-9044-4915-9496-8421CDB12297}" srcOrd="0" destOrd="0" presId="urn:microsoft.com/office/officeart/2005/8/layout/vList5"/>
    <dgm:cxn modelId="{CAC51FF2-420F-4EF4-B764-89D7D818F5D0}" type="presOf" srcId="{7435225F-966E-4D55-B960-E5C7EECC5D67}" destId="{49476DD0-FB6D-4CA1-A1F7-D53B874976A3}" srcOrd="0" destOrd="1" presId="urn:microsoft.com/office/officeart/2005/8/layout/vList5"/>
    <dgm:cxn modelId="{86E36514-6DE3-46E5-9583-4E3B28FB89B4}" srcId="{B49F5896-5707-4485-BB29-965264DAF88B}" destId="{0BE44748-05C6-4476-966D-54D1BD8D0D0D}" srcOrd="0" destOrd="0" parTransId="{FA9B1589-312B-4661-AB69-8A7C357EBBBB}" sibTransId="{4D8908E8-2353-4D5C-A7C8-FF74B3136C37}"/>
    <dgm:cxn modelId="{6113B033-ADEE-4A71-A837-0393254FE8EC}" type="presParOf" srcId="{57D8B517-5124-4024-BDCB-33BB470E89A0}" destId="{0FC3EE02-339E-4300-95AD-FB664C966D14}" srcOrd="0" destOrd="0" presId="urn:microsoft.com/office/officeart/2005/8/layout/vList5"/>
    <dgm:cxn modelId="{CC75FC2B-EE9F-4C24-B8CB-446B07C54E1A}" type="presParOf" srcId="{0FC3EE02-339E-4300-95AD-FB664C966D14}" destId="{7A5EEE38-9044-4915-9496-8421CDB12297}" srcOrd="0" destOrd="0" presId="urn:microsoft.com/office/officeart/2005/8/layout/vList5"/>
    <dgm:cxn modelId="{FD226BD2-B40D-44D6-B04B-0A9AE6101067}" type="presParOf" srcId="{0FC3EE02-339E-4300-95AD-FB664C966D14}" destId="{F2A24F68-A0DE-47EE-BD59-6E7EBFCDB70C}" srcOrd="1" destOrd="0" presId="urn:microsoft.com/office/officeart/2005/8/layout/vList5"/>
    <dgm:cxn modelId="{50065DE7-6AB9-410C-BC2A-D5735835E049}" type="presParOf" srcId="{57D8B517-5124-4024-BDCB-33BB470E89A0}" destId="{5DBDA46A-E8B3-4704-BCB5-B1433123359C}" srcOrd="1" destOrd="0" presId="urn:microsoft.com/office/officeart/2005/8/layout/vList5"/>
    <dgm:cxn modelId="{0B9D8500-DBFE-4173-8864-5DB6004A92C7}" type="presParOf" srcId="{57D8B517-5124-4024-BDCB-33BB470E89A0}" destId="{A8059DB6-219E-4111-A6D6-E107D73C37F4}" srcOrd="2" destOrd="0" presId="urn:microsoft.com/office/officeart/2005/8/layout/vList5"/>
    <dgm:cxn modelId="{E180B348-14E9-40C1-BA97-0CA2BBE7CA77}" type="presParOf" srcId="{A8059DB6-219E-4111-A6D6-E107D73C37F4}" destId="{942AA903-BCAF-4A3C-A3A2-BDDDD84CAA0D}" srcOrd="0" destOrd="0" presId="urn:microsoft.com/office/officeart/2005/8/layout/vList5"/>
    <dgm:cxn modelId="{93220F64-E1A2-41CB-9FD3-AE62469F16EC}" type="presParOf" srcId="{A8059DB6-219E-4111-A6D6-E107D73C37F4}" destId="{59DD6450-C241-47EC-A5D2-FECAA451B1AB}" srcOrd="1" destOrd="0" presId="urn:microsoft.com/office/officeart/2005/8/layout/vList5"/>
    <dgm:cxn modelId="{87798B36-4BF1-433E-AE00-31DD5E5522B9}" type="presParOf" srcId="{57D8B517-5124-4024-BDCB-33BB470E89A0}" destId="{75EF3173-E35F-4337-9368-13E81B57EF0A}" srcOrd="3" destOrd="0" presId="urn:microsoft.com/office/officeart/2005/8/layout/vList5"/>
    <dgm:cxn modelId="{87A398A8-3299-4E43-9D33-258796EBB130}" type="presParOf" srcId="{57D8B517-5124-4024-BDCB-33BB470E89A0}" destId="{F3818193-8CDA-42E2-B229-B8157D148240}" srcOrd="4" destOrd="0" presId="urn:microsoft.com/office/officeart/2005/8/layout/vList5"/>
    <dgm:cxn modelId="{D3EFE1C0-E449-47BC-A9BA-8FDCC66A4274}" type="presParOf" srcId="{F3818193-8CDA-42E2-B229-B8157D148240}" destId="{2F75EB09-2805-4933-945E-FF553EE76796}" srcOrd="0" destOrd="0" presId="urn:microsoft.com/office/officeart/2005/8/layout/vList5"/>
    <dgm:cxn modelId="{9682CE3B-EB8E-4798-A710-37B9A6E61EA6}" type="presParOf" srcId="{F3818193-8CDA-42E2-B229-B8157D148240}" destId="{49476DD0-FB6D-4CA1-A1F7-D53B874976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CB7940-DD5F-4983-ACCD-75B37FF9D48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CE002-895F-4677-832C-068C77223B55}">
      <dgm:prSet phldrT="[Text]"/>
      <dgm:spPr/>
      <dgm:t>
        <a:bodyPr/>
        <a:lstStyle/>
        <a:p>
          <a:r>
            <a:rPr lang="en-US" dirty="0" smtClean="0"/>
            <a:t>Sell to</a:t>
          </a:r>
          <a:endParaRPr lang="en-US" dirty="0"/>
        </a:p>
      </dgm:t>
    </dgm:pt>
    <dgm:pt modelId="{EB329106-DA75-437A-8BC7-211C74E4D1FB}" type="parTrans" cxnId="{C8D9A1A9-966D-4F0B-B620-4697262AB091}">
      <dgm:prSet/>
      <dgm:spPr/>
      <dgm:t>
        <a:bodyPr/>
        <a:lstStyle/>
        <a:p>
          <a:endParaRPr lang="en-US"/>
        </a:p>
      </dgm:t>
    </dgm:pt>
    <dgm:pt modelId="{A68D815D-4ECA-4A64-BCB4-254F8E11F7BA}" type="sibTrans" cxnId="{C8D9A1A9-966D-4F0B-B620-4697262AB091}">
      <dgm:prSet/>
      <dgm:spPr/>
      <dgm:t>
        <a:bodyPr/>
        <a:lstStyle/>
        <a:p>
          <a:endParaRPr lang="en-US"/>
        </a:p>
      </dgm:t>
    </dgm:pt>
    <dgm:pt modelId="{7E45811C-9696-4D1F-A6E9-4C76EE90AC31}">
      <dgm:prSet phldrT="[Text]"/>
      <dgm:spPr/>
      <dgm:t>
        <a:bodyPr/>
        <a:lstStyle/>
        <a:p>
          <a:r>
            <a:rPr lang="en-US" dirty="0" smtClean="0"/>
            <a:t>Direct Markets</a:t>
          </a:r>
          <a:endParaRPr lang="en-US" dirty="0"/>
        </a:p>
      </dgm:t>
    </dgm:pt>
    <dgm:pt modelId="{156AF20C-66F4-46A7-9334-C864F6EA86C2}" type="parTrans" cxnId="{D3F26683-45DE-4CAA-80DC-81F679D1FFE9}">
      <dgm:prSet/>
      <dgm:spPr/>
      <dgm:t>
        <a:bodyPr/>
        <a:lstStyle/>
        <a:p>
          <a:endParaRPr lang="en-US"/>
        </a:p>
      </dgm:t>
    </dgm:pt>
    <dgm:pt modelId="{FDC9F2C9-7545-4540-AF37-CCE3683BFBC0}" type="sibTrans" cxnId="{D3F26683-45DE-4CAA-80DC-81F679D1FFE9}">
      <dgm:prSet/>
      <dgm:spPr/>
      <dgm:t>
        <a:bodyPr/>
        <a:lstStyle/>
        <a:p>
          <a:endParaRPr lang="en-US"/>
        </a:p>
      </dgm:t>
    </dgm:pt>
    <dgm:pt modelId="{C684AE55-02A7-444E-AA93-3B777E64ACB4}">
      <dgm:prSet phldrT="[Text]"/>
      <dgm:spPr/>
      <dgm:t>
        <a:bodyPr/>
        <a:lstStyle/>
        <a:p>
          <a:r>
            <a:rPr lang="en-US" dirty="0" smtClean="0"/>
            <a:t>Restaurants + F2I</a:t>
          </a:r>
          <a:endParaRPr lang="en-US" dirty="0"/>
        </a:p>
      </dgm:t>
    </dgm:pt>
    <dgm:pt modelId="{9B9227ED-3696-4719-8FC6-CD5A4611D6F5}" type="parTrans" cxnId="{0A52C30E-2792-44AB-96E3-A78FC3B631E4}">
      <dgm:prSet/>
      <dgm:spPr/>
      <dgm:t>
        <a:bodyPr/>
        <a:lstStyle/>
        <a:p>
          <a:endParaRPr lang="en-US"/>
        </a:p>
      </dgm:t>
    </dgm:pt>
    <dgm:pt modelId="{E57C0922-E3F3-4A7D-9F5B-267361B671A0}" type="sibTrans" cxnId="{0A52C30E-2792-44AB-96E3-A78FC3B631E4}">
      <dgm:prSet/>
      <dgm:spPr/>
      <dgm:t>
        <a:bodyPr/>
        <a:lstStyle/>
        <a:p>
          <a:endParaRPr lang="en-US"/>
        </a:p>
      </dgm:t>
    </dgm:pt>
    <dgm:pt modelId="{B49F5896-5707-4485-BB29-965264DAF88B}">
      <dgm:prSet phldrT="[Text]"/>
      <dgm:spPr/>
      <dgm:t>
        <a:bodyPr/>
        <a:lstStyle/>
        <a:p>
          <a:r>
            <a:rPr lang="en-US" dirty="0" smtClean="0"/>
            <a:t>Challenges</a:t>
          </a:r>
          <a:endParaRPr lang="en-US" dirty="0"/>
        </a:p>
      </dgm:t>
    </dgm:pt>
    <dgm:pt modelId="{55EF4FA8-9060-4A32-9DEE-088F281297B2}" type="parTrans" cxnId="{6A75A098-2596-414C-8360-13023E801639}">
      <dgm:prSet/>
      <dgm:spPr/>
      <dgm:t>
        <a:bodyPr/>
        <a:lstStyle/>
        <a:p>
          <a:endParaRPr lang="en-US"/>
        </a:p>
      </dgm:t>
    </dgm:pt>
    <dgm:pt modelId="{75257A0E-1BA2-4853-926F-8D385702F4CD}" type="sibTrans" cxnId="{6A75A098-2596-414C-8360-13023E801639}">
      <dgm:prSet/>
      <dgm:spPr/>
      <dgm:t>
        <a:bodyPr/>
        <a:lstStyle/>
        <a:p>
          <a:endParaRPr lang="en-US"/>
        </a:p>
      </dgm:t>
    </dgm:pt>
    <dgm:pt modelId="{0BE44748-05C6-4476-966D-54D1BD8D0D0D}">
      <dgm:prSet phldrT="[Text]"/>
      <dgm:spPr/>
      <dgm:t>
        <a:bodyPr/>
        <a:lstStyle/>
        <a:p>
          <a:r>
            <a:rPr lang="en-US" dirty="0" smtClean="0"/>
            <a:t>Price + Quantity</a:t>
          </a:r>
          <a:endParaRPr lang="en-US" dirty="0"/>
        </a:p>
      </dgm:t>
    </dgm:pt>
    <dgm:pt modelId="{FA9B1589-312B-4661-AB69-8A7C357EBBBB}" type="parTrans" cxnId="{86E36514-6DE3-46E5-9583-4E3B28FB89B4}">
      <dgm:prSet/>
      <dgm:spPr/>
      <dgm:t>
        <a:bodyPr/>
        <a:lstStyle/>
        <a:p>
          <a:endParaRPr lang="en-US"/>
        </a:p>
      </dgm:t>
    </dgm:pt>
    <dgm:pt modelId="{4D8908E8-2353-4D5C-A7C8-FF74B3136C37}" type="sibTrans" cxnId="{86E36514-6DE3-46E5-9583-4E3B28FB89B4}">
      <dgm:prSet/>
      <dgm:spPr/>
      <dgm:t>
        <a:bodyPr/>
        <a:lstStyle/>
        <a:p>
          <a:endParaRPr lang="en-US"/>
        </a:p>
      </dgm:t>
    </dgm:pt>
    <dgm:pt modelId="{6E1BFEDF-F636-4313-A7A1-E39FA4926B93}">
      <dgm:prSet phldrT="[Text]"/>
      <dgm:spPr/>
      <dgm:t>
        <a:bodyPr/>
        <a:lstStyle/>
        <a:p>
          <a:r>
            <a:rPr lang="en-US" dirty="0" smtClean="0"/>
            <a:t>Expansion Challenges</a:t>
          </a:r>
          <a:endParaRPr lang="en-US" dirty="0"/>
        </a:p>
      </dgm:t>
    </dgm:pt>
    <dgm:pt modelId="{285C2013-F238-4FA0-A5B5-E0E9C80BB524}" type="parTrans" cxnId="{E161172A-DD53-41CC-B84A-82D0F2288249}">
      <dgm:prSet/>
      <dgm:spPr/>
      <dgm:t>
        <a:bodyPr/>
        <a:lstStyle/>
        <a:p>
          <a:endParaRPr lang="en-US"/>
        </a:p>
      </dgm:t>
    </dgm:pt>
    <dgm:pt modelId="{73B00DF4-738A-4B38-8730-8F36BEE79A94}" type="sibTrans" cxnId="{E161172A-DD53-41CC-B84A-82D0F2288249}">
      <dgm:prSet/>
      <dgm:spPr/>
      <dgm:t>
        <a:bodyPr/>
        <a:lstStyle/>
        <a:p>
          <a:endParaRPr lang="en-US"/>
        </a:p>
      </dgm:t>
    </dgm:pt>
    <dgm:pt modelId="{D0F98502-BD13-4F25-B42D-7189C6964D7B}">
      <dgm:prSet phldrT="[Text]"/>
      <dgm:spPr/>
      <dgm:t>
        <a:bodyPr/>
        <a:lstStyle/>
        <a:p>
          <a:r>
            <a:rPr lang="en-US" dirty="0" smtClean="0"/>
            <a:t>Labor</a:t>
          </a:r>
          <a:endParaRPr lang="en-US" dirty="0"/>
        </a:p>
      </dgm:t>
    </dgm:pt>
    <dgm:pt modelId="{37E095EB-B922-4318-A2FF-D00978DE84E0}" type="parTrans" cxnId="{11813A8B-4310-483F-A7B0-F2C3072E8095}">
      <dgm:prSet/>
      <dgm:spPr/>
      <dgm:t>
        <a:bodyPr/>
        <a:lstStyle/>
        <a:p>
          <a:endParaRPr lang="en-US"/>
        </a:p>
      </dgm:t>
    </dgm:pt>
    <dgm:pt modelId="{E7D61DCE-D9D7-45E1-ABD3-83CBB8A785F3}" type="sibTrans" cxnId="{11813A8B-4310-483F-A7B0-F2C3072E8095}">
      <dgm:prSet/>
      <dgm:spPr/>
      <dgm:t>
        <a:bodyPr/>
        <a:lstStyle/>
        <a:p>
          <a:endParaRPr lang="en-US"/>
        </a:p>
      </dgm:t>
    </dgm:pt>
    <dgm:pt modelId="{7435225F-966E-4D55-B960-E5C7EECC5D67}">
      <dgm:prSet phldrT="[Text]"/>
      <dgm:spPr/>
      <dgm:t>
        <a:bodyPr/>
        <a:lstStyle/>
        <a:p>
          <a:r>
            <a:rPr lang="en-US" dirty="0" smtClean="0"/>
            <a:t>Transport, Land</a:t>
          </a:r>
          <a:endParaRPr lang="en-US" dirty="0"/>
        </a:p>
      </dgm:t>
    </dgm:pt>
    <dgm:pt modelId="{55970E7D-48EC-46B7-B53E-792F057D378A}" type="parTrans" cxnId="{4B2176F1-A3F4-4ECA-907A-7146736FD8A6}">
      <dgm:prSet/>
      <dgm:spPr/>
      <dgm:t>
        <a:bodyPr/>
        <a:lstStyle/>
        <a:p>
          <a:endParaRPr lang="en-US"/>
        </a:p>
      </dgm:t>
    </dgm:pt>
    <dgm:pt modelId="{85A1C449-AE8A-41F7-BEC6-562F105AA55E}" type="sibTrans" cxnId="{4B2176F1-A3F4-4ECA-907A-7146736FD8A6}">
      <dgm:prSet/>
      <dgm:spPr/>
      <dgm:t>
        <a:bodyPr/>
        <a:lstStyle/>
        <a:p>
          <a:endParaRPr lang="en-US"/>
        </a:p>
      </dgm:t>
    </dgm:pt>
    <dgm:pt modelId="{57D8B517-5124-4024-BDCB-33BB470E89A0}" type="pres">
      <dgm:prSet presAssocID="{47CB7940-DD5F-4983-ACCD-75B37FF9D4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C3EE02-339E-4300-95AD-FB664C966D14}" type="pres">
      <dgm:prSet presAssocID="{405CE002-895F-4677-832C-068C77223B55}" presName="linNode" presStyleCnt="0"/>
      <dgm:spPr/>
    </dgm:pt>
    <dgm:pt modelId="{7A5EEE38-9044-4915-9496-8421CDB12297}" type="pres">
      <dgm:prSet presAssocID="{405CE002-895F-4677-832C-068C77223B5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24F68-A0DE-47EE-BD59-6E7EBFCDB70C}" type="pres">
      <dgm:prSet presAssocID="{405CE002-895F-4677-832C-068C77223B5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DA46A-E8B3-4704-BCB5-B1433123359C}" type="pres">
      <dgm:prSet presAssocID="{A68D815D-4ECA-4A64-BCB4-254F8E11F7BA}" presName="sp" presStyleCnt="0"/>
      <dgm:spPr/>
    </dgm:pt>
    <dgm:pt modelId="{A8059DB6-219E-4111-A6D6-E107D73C37F4}" type="pres">
      <dgm:prSet presAssocID="{B49F5896-5707-4485-BB29-965264DAF88B}" presName="linNode" presStyleCnt="0"/>
      <dgm:spPr/>
    </dgm:pt>
    <dgm:pt modelId="{942AA903-BCAF-4A3C-A3A2-BDDDD84CAA0D}" type="pres">
      <dgm:prSet presAssocID="{B49F5896-5707-4485-BB29-965264DAF88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D6450-C241-47EC-A5D2-FECAA451B1AB}" type="pres">
      <dgm:prSet presAssocID="{B49F5896-5707-4485-BB29-965264DAF88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F3173-E35F-4337-9368-13E81B57EF0A}" type="pres">
      <dgm:prSet presAssocID="{75257A0E-1BA2-4853-926F-8D385702F4CD}" presName="sp" presStyleCnt="0"/>
      <dgm:spPr/>
    </dgm:pt>
    <dgm:pt modelId="{F3818193-8CDA-42E2-B229-B8157D148240}" type="pres">
      <dgm:prSet presAssocID="{6E1BFEDF-F636-4313-A7A1-E39FA4926B93}" presName="linNode" presStyleCnt="0"/>
      <dgm:spPr/>
    </dgm:pt>
    <dgm:pt modelId="{2F75EB09-2805-4933-945E-FF553EE76796}" type="pres">
      <dgm:prSet presAssocID="{6E1BFEDF-F636-4313-A7A1-E39FA4926B9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76DD0-FB6D-4CA1-A1F7-D53B874976A3}" type="pres">
      <dgm:prSet presAssocID="{6E1BFEDF-F636-4313-A7A1-E39FA4926B9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2C30E-2792-44AB-96E3-A78FC3B631E4}" srcId="{405CE002-895F-4677-832C-068C77223B55}" destId="{C684AE55-02A7-444E-AA93-3B777E64ACB4}" srcOrd="1" destOrd="0" parTransId="{9B9227ED-3696-4719-8FC6-CD5A4611D6F5}" sibTransId="{E57C0922-E3F3-4A7D-9F5B-267361B671A0}"/>
    <dgm:cxn modelId="{E161172A-DD53-41CC-B84A-82D0F2288249}" srcId="{47CB7940-DD5F-4983-ACCD-75B37FF9D48A}" destId="{6E1BFEDF-F636-4313-A7A1-E39FA4926B93}" srcOrd="2" destOrd="0" parTransId="{285C2013-F238-4FA0-A5B5-E0E9C80BB524}" sibTransId="{73B00DF4-738A-4B38-8730-8F36BEE79A94}"/>
    <dgm:cxn modelId="{0413C233-BB2A-43C1-BA10-A63B057A232F}" type="presOf" srcId="{405CE002-895F-4677-832C-068C77223B55}" destId="{7A5EEE38-9044-4915-9496-8421CDB12297}" srcOrd="0" destOrd="0" presId="urn:microsoft.com/office/officeart/2005/8/layout/vList5"/>
    <dgm:cxn modelId="{4B2176F1-A3F4-4ECA-907A-7146736FD8A6}" srcId="{6E1BFEDF-F636-4313-A7A1-E39FA4926B93}" destId="{7435225F-966E-4D55-B960-E5C7EECC5D67}" srcOrd="1" destOrd="0" parTransId="{55970E7D-48EC-46B7-B53E-792F057D378A}" sibTransId="{85A1C449-AE8A-41F7-BEC6-562F105AA55E}"/>
    <dgm:cxn modelId="{6A75A098-2596-414C-8360-13023E801639}" srcId="{47CB7940-DD5F-4983-ACCD-75B37FF9D48A}" destId="{B49F5896-5707-4485-BB29-965264DAF88B}" srcOrd="1" destOrd="0" parTransId="{55EF4FA8-9060-4A32-9DEE-088F281297B2}" sibTransId="{75257A0E-1BA2-4853-926F-8D385702F4CD}"/>
    <dgm:cxn modelId="{70BD487D-91B9-4061-8FBC-44612825AADF}" type="presOf" srcId="{C684AE55-02A7-444E-AA93-3B777E64ACB4}" destId="{F2A24F68-A0DE-47EE-BD59-6E7EBFCDB70C}" srcOrd="0" destOrd="1" presId="urn:microsoft.com/office/officeart/2005/8/layout/vList5"/>
    <dgm:cxn modelId="{AE064363-4AAC-40DD-A43D-8D676C8B520B}" type="presOf" srcId="{D0F98502-BD13-4F25-B42D-7189C6964D7B}" destId="{49476DD0-FB6D-4CA1-A1F7-D53B874976A3}" srcOrd="0" destOrd="0" presId="urn:microsoft.com/office/officeart/2005/8/layout/vList5"/>
    <dgm:cxn modelId="{11813A8B-4310-483F-A7B0-F2C3072E8095}" srcId="{6E1BFEDF-F636-4313-A7A1-E39FA4926B93}" destId="{D0F98502-BD13-4F25-B42D-7189C6964D7B}" srcOrd="0" destOrd="0" parTransId="{37E095EB-B922-4318-A2FF-D00978DE84E0}" sibTransId="{E7D61DCE-D9D7-45E1-ABD3-83CBB8A785F3}"/>
    <dgm:cxn modelId="{C8D9A1A9-966D-4F0B-B620-4697262AB091}" srcId="{47CB7940-DD5F-4983-ACCD-75B37FF9D48A}" destId="{405CE002-895F-4677-832C-068C77223B55}" srcOrd="0" destOrd="0" parTransId="{EB329106-DA75-437A-8BC7-211C74E4D1FB}" sibTransId="{A68D815D-4ECA-4A64-BCB4-254F8E11F7BA}"/>
    <dgm:cxn modelId="{8F2CC8E1-6014-4644-889B-C0F1C85771BE}" type="presOf" srcId="{7E45811C-9696-4D1F-A6E9-4C76EE90AC31}" destId="{F2A24F68-A0DE-47EE-BD59-6E7EBFCDB70C}" srcOrd="0" destOrd="0" presId="urn:microsoft.com/office/officeart/2005/8/layout/vList5"/>
    <dgm:cxn modelId="{9229BB19-A748-43B5-A5DE-9965DB80E4B9}" type="presOf" srcId="{47CB7940-DD5F-4983-ACCD-75B37FF9D48A}" destId="{57D8B517-5124-4024-BDCB-33BB470E89A0}" srcOrd="0" destOrd="0" presId="urn:microsoft.com/office/officeart/2005/8/layout/vList5"/>
    <dgm:cxn modelId="{D3F26683-45DE-4CAA-80DC-81F679D1FFE9}" srcId="{405CE002-895F-4677-832C-068C77223B55}" destId="{7E45811C-9696-4D1F-A6E9-4C76EE90AC31}" srcOrd="0" destOrd="0" parTransId="{156AF20C-66F4-46A7-9334-C864F6EA86C2}" sibTransId="{FDC9F2C9-7545-4540-AF37-CCE3683BFBC0}"/>
    <dgm:cxn modelId="{37488BC7-3798-4D5F-AD5C-F006AE9D50CD}" type="presOf" srcId="{0BE44748-05C6-4476-966D-54D1BD8D0D0D}" destId="{59DD6450-C241-47EC-A5D2-FECAA451B1AB}" srcOrd="0" destOrd="0" presId="urn:microsoft.com/office/officeart/2005/8/layout/vList5"/>
    <dgm:cxn modelId="{88638CBB-B927-4755-B2E4-4374F5D27F4A}" type="presOf" srcId="{B49F5896-5707-4485-BB29-965264DAF88B}" destId="{942AA903-BCAF-4A3C-A3A2-BDDDD84CAA0D}" srcOrd="0" destOrd="0" presId="urn:microsoft.com/office/officeart/2005/8/layout/vList5"/>
    <dgm:cxn modelId="{21A42566-7A8D-4613-9B99-D43A60137A11}" type="presOf" srcId="{6E1BFEDF-F636-4313-A7A1-E39FA4926B93}" destId="{2F75EB09-2805-4933-945E-FF553EE76796}" srcOrd="0" destOrd="0" presId="urn:microsoft.com/office/officeart/2005/8/layout/vList5"/>
    <dgm:cxn modelId="{3314933A-0188-4810-8F58-B21ECCBEFC4E}" type="presOf" srcId="{7435225F-966E-4D55-B960-E5C7EECC5D67}" destId="{49476DD0-FB6D-4CA1-A1F7-D53B874976A3}" srcOrd="0" destOrd="1" presId="urn:microsoft.com/office/officeart/2005/8/layout/vList5"/>
    <dgm:cxn modelId="{86E36514-6DE3-46E5-9583-4E3B28FB89B4}" srcId="{B49F5896-5707-4485-BB29-965264DAF88B}" destId="{0BE44748-05C6-4476-966D-54D1BD8D0D0D}" srcOrd="0" destOrd="0" parTransId="{FA9B1589-312B-4661-AB69-8A7C357EBBBB}" sibTransId="{4D8908E8-2353-4D5C-A7C8-FF74B3136C37}"/>
    <dgm:cxn modelId="{F854213C-E85D-4C95-BEFA-01196F727220}" type="presParOf" srcId="{57D8B517-5124-4024-BDCB-33BB470E89A0}" destId="{0FC3EE02-339E-4300-95AD-FB664C966D14}" srcOrd="0" destOrd="0" presId="urn:microsoft.com/office/officeart/2005/8/layout/vList5"/>
    <dgm:cxn modelId="{F6920426-003E-478F-A309-E8BF93992D1B}" type="presParOf" srcId="{0FC3EE02-339E-4300-95AD-FB664C966D14}" destId="{7A5EEE38-9044-4915-9496-8421CDB12297}" srcOrd="0" destOrd="0" presId="urn:microsoft.com/office/officeart/2005/8/layout/vList5"/>
    <dgm:cxn modelId="{E5D672AA-AE42-4956-9428-0F704334A6C8}" type="presParOf" srcId="{0FC3EE02-339E-4300-95AD-FB664C966D14}" destId="{F2A24F68-A0DE-47EE-BD59-6E7EBFCDB70C}" srcOrd="1" destOrd="0" presId="urn:microsoft.com/office/officeart/2005/8/layout/vList5"/>
    <dgm:cxn modelId="{8C07E1D2-4733-4DF3-9BFE-7D77857DEA85}" type="presParOf" srcId="{57D8B517-5124-4024-BDCB-33BB470E89A0}" destId="{5DBDA46A-E8B3-4704-BCB5-B1433123359C}" srcOrd="1" destOrd="0" presId="urn:microsoft.com/office/officeart/2005/8/layout/vList5"/>
    <dgm:cxn modelId="{21B14ABF-F219-471D-9BFF-C8A4311DA7A4}" type="presParOf" srcId="{57D8B517-5124-4024-BDCB-33BB470E89A0}" destId="{A8059DB6-219E-4111-A6D6-E107D73C37F4}" srcOrd="2" destOrd="0" presId="urn:microsoft.com/office/officeart/2005/8/layout/vList5"/>
    <dgm:cxn modelId="{F24506E0-8EBF-4320-8671-052C6D987C73}" type="presParOf" srcId="{A8059DB6-219E-4111-A6D6-E107D73C37F4}" destId="{942AA903-BCAF-4A3C-A3A2-BDDDD84CAA0D}" srcOrd="0" destOrd="0" presId="urn:microsoft.com/office/officeart/2005/8/layout/vList5"/>
    <dgm:cxn modelId="{A554E0F6-A008-46AB-AB38-FC025DC885AA}" type="presParOf" srcId="{A8059DB6-219E-4111-A6D6-E107D73C37F4}" destId="{59DD6450-C241-47EC-A5D2-FECAA451B1AB}" srcOrd="1" destOrd="0" presId="urn:microsoft.com/office/officeart/2005/8/layout/vList5"/>
    <dgm:cxn modelId="{889F93F7-FE7C-411B-9360-554E620DCA46}" type="presParOf" srcId="{57D8B517-5124-4024-BDCB-33BB470E89A0}" destId="{75EF3173-E35F-4337-9368-13E81B57EF0A}" srcOrd="3" destOrd="0" presId="urn:microsoft.com/office/officeart/2005/8/layout/vList5"/>
    <dgm:cxn modelId="{AABF9221-8BC9-408B-A200-51544C4CA2AA}" type="presParOf" srcId="{57D8B517-5124-4024-BDCB-33BB470E89A0}" destId="{F3818193-8CDA-42E2-B229-B8157D148240}" srcOrd="4" destOrd="0" presId="urn:microsoft.com/office/officeart/2005/8/layout/vList5"/>
    <dgm:cxn modelId="{AB8DF3E0-4B05-4A09-926F-D2B0E3745AB6}" type="presParOf" srcId="{F3818193-8CDA-42E2-B229-B8157D148240}" destId="{2F75EB09-2805-4933-945E-FF553EE76796}" srcOrd="0" destOrd="0" presId="urn:microsoft.com/office/officeart/2005/8/layout/vList5"/>
    <dgm:cxn modelId="{FAAD7876-74CA-4937-BA53-BB51402B8DB7}" type="presParOf" srcId="{F3818193-8CDA-42E2-B229-B8157D148240}" destId="{49476DD0-FB6D-4CA1-A1F7-D53B874976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CB7940-DD5F-4983-ACCD-75B37FF9D48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CE002-895F-4677-832C-068C77223B55}">
      <dgm:prSet phldrT="[Text]"/>
      <dgm:spPr/>
      <dgm:t>
        <a:bodyPr/>
        <a:lstStyle/>
        <a:p>
          <a:r>
            <a:rPr lang="en-US" dirty="0" smtClean="0"/>
            <a:t>Sell to</a:t>
          </a:r>
          <a:endParaRPr lang="en-US" dirty="0"/>
        </a:p>
      </dgm:t>
    </dgm:pt>
    <dgm:pt modelId="{EB329106-DA75-437A-8BC7-211C74E4D1FB}" type="parTrans" cxnId="{C8D9A1A9-966D-4F0B-B620-4697262AB091}">
      <dgm:prSet/>
      <dgm:spPr/>
      <dgm:t>
        <a:bodyPr/>
        <a:lstStyle/>
        <a:p>
          <a:endParaRPr lang="en-US"/>
        </a:p>
      </dgm:t>
    </dgm:pt>
    <dgm:pt modelId="{A68D815D-4ECA-4A64-BCB4-254F8E11F7BA}" type="sibTrans" cxnId="{C8D9A1A9-966D-4F0B-B620-4697262AB091}">
      <dgm:prSet/>
      <dgm:spPr/>
      <dgm:t>
        <a:bodyPr/>
        <a:lstStyle/>
        <a:p>
          <a:endParaRPr lang="en-US"/>
        </a:p>
      </dgm:t>
    </dgm:pt>
    <dgm:pt modelId="{7E45811C-9696-4D1F-A6E9-4C76EE90AC31}">
      <dgm:prSet phldrT="[Text]"/>
      <dgm:spPr/>
      <dgm:t>
        <a:bodyPr/>
        <a:lstStyle/>
        <a:p>
          <a:r>
            <a:rPr lang="en-US" dirty="0" smtClean="0"/>
            <a:t>Everybody</a:t>
          </a:r>
          <a:endParaRPr lang="en-US" dirty="0"/>
        </a:p>
      </dgm:t>
    </dgm:pt>
    <dgm:pt modelId="{156AF20C-66F4-46A7-9334-C864F6EA86C2}" type="parTrans" cxnId="{D3F26683-45DE-4CAA-80DC-81F679D1FFE9}">
      <dgm:prSet/>
      <dgm:spPr/>
      <dgm:t>
        <a:bodyPr/>
        <a:lstStyle/>
        <a:p>
          <a:endParaRPr lang="en-US"/>
        </a:p>
      </dgm:t>
    </dgm:pt>
    <dgm:pt modelId="{FDC9F2C9-7545-4540-AF37-CCE3683BFBC0}" type="sibTrans" cxnId="{D3F26683-45DE-4CAA-80DC-81F679D1FFE9}">
      <dgm:prSet/>
      <dgm:spPr/>
      <dgm:t>
        <a:bodyPr/>
        <a:lstStyle/>
        <a:p>
          <a:endParaRPr lang="en-US"/>
        </a:p>
      </dgm:t>
    </dgm:pt>
    <dgm:pt modelId="{B49F5896-5707-4485-BB29-965264DAF88B}">
      <dgm:prSet phldrT="[Text]"/>
      <dgm:spPr/>
      <dgm:t>
        <a:bodyPr/>
        <a:lstStyle/>
        <a:p>
          <a:r>
            <a:rPr lang="en-US" dirty="0" smtClean="0"/>
            <a:t>Challenges</a:t>
          </a:r>
          <a:endParaRPr lang="en-US" dirty="0"/>
        </a:p>
      </dgm:t>
    </dgm:pt>
    <dgm:pt modelId="{55EF4FA8-9060-4A32-9DEE-088F281297B2}" type="parTrans" cxnId="{6A75A098-2596-414C-8360-13023E801639}">
      <dgm:prSet/>
      <dgm:spPr/>
      <dgm:t>
        <a:bodyPr/>
        <a:lstStyle/>
        <a:p>
          <a:endParaRPr lang="en-US"/>
        </a:p>
      </dgm:t>
    </dgm:pt>
    <dgm:pt modelId="{75257A0E-1BA2-4853-926F-8D385702F4CD}" type="sibTrans" cxnId="{6A75A098-2596-414C-8360-13023E801639}">
      <dgm:prSet/>
      <dgm:spPr/>
      <dgm:t>
        <a:bodyPr/>
        <a:lstStyle/>
        <a:p>
          <a:endParaRPr lang="en-US"/>
        </a:p>
      </dgm:t>
    </dgm:pt>
    <dgm:pt modelId="{0BE44748-05C6-4476-966D-54D1BD8D0D0D}">
      <dgm:prSet phldrT="[Text]"/>
      <dgm:spPr/>
      <dgm:t>
        <a:bodyPr/>
        <a:lstStyle/>
        <a:p>
          <a:r>
            <a:rPr lang="en-US" dirty="0" smtClean="0"/>
            <a:t>MKTG + Demand</a:t>
          </a:r>
          <a:endParaRPr lang="en-US" dirty="0"/>
        </a:p>
      </dgm:t>
    </dgm:pt>
    <dgm:pt modelId="{FA9B1589-312B-4661-AB69-8A7C357EBBBB}" type="parTrans" cxnId="{86E36514-6DE3-46E5-9583-4E3B28FB89B4}">
      <dgm:prSet/>
      <dgm:spPr/>
      <dgm:t>
        <a:bodyPr/>
        <a:lstStyle/>
        <a:p>
          <a:endParaRPr lang="en-US"/>
        </a:p>
      </dgm:t>
    </dgm:pt>
    <dgm:pt modelId="{4D8908E8-2353-4D5C-A7C8-FF74B3136C37}" type="sibTrans" cxnId="{86E36514-6DE3-46E5-9583-4E3B28FB89B4}">
      <dgm:prSet/>
      <dgm:spPr/>
      <dgm:t>
        <a:bodyPr/>
        <a:lstStyle/>
        <a:p>
          <a:endParaRPr lang="en-US"/>
        </a:p>
      </dgm:t>
    </dgm:pt>
    <dgm:pt modelId="{6E1BFEDF-F636-4313-A7A1-E39FA4926B93}">
      <dgm:prSet phldrT="[Text]"/>
      <dgm:spPr/>
      <dgm:t>
        <a:bodyPr/>
        <a:lstStyle/>
        <a:p>
          <a:r>
            <a:rPr lang="en-US" dirty="0" smtClean="0"/>
            <a:t>Expansion Challenges</a:t>
          </a:r>
          <a:endParaRPr lang="en-US" dirty="0"/>
        </a:p>
      </dgm:t>
    </dgm:pt>
    <dgm:pt modelId="{285C2013-F238-4FA0-A5B5-E0E9C80BB524}" type="parTrans" cxnId="{E161172A-DD53-41CC-B84A-82D0F2288249}">
      <dgm:prSet/>
      <dgm:spPr/>
      <dgm:t>
        <a:bodyPr/>
        <a:lstStyle/>
        <a:p>
          <a:endParaRPr lang="en-US"/>
        </a:p>
      </dgm:t>
    </dgm:pt>
    <dgm:pt modelId="{73B00DF4-738A-4B38-8730-8F36BEE79A94}" type="sibTrans" cxnId="{E161172A-DD53-41CC-B84A-82D0F2288249}">
      <dgm:prSet/>
      <dgm:spPr/>
      <dgm:t>
        <a:bodyPr/>
        <a:lstStyle/>
        <a:p>
          <a:endParaRPr lang="en-US"/>
        </a:p>
      </dgm:t>
    </dgm:pt>
    <dgm:pt modelId="{D0F98502-BD13-4F25-B42D-7189C6964D7B}">
      <dgm:prSet phldrT="[Text]"/>
      <dgm:spPr/>
      <dgm:t>
        <a:bodyPr/>
        <a:lstStyle/>
        <a:p>
          <a:r>
            <a:rPr lang="en-US" dirty="0" smtClean="0"/>
            <a:t>MKTG + Demand</a:t>
          </a:r>
          <a:endParaRPr lang="en-US" dirty="0"/>
        </a:p>
      </dgm:t>
    </dgm:pt>
    <dgm:pt modelId="{37E095EB-B922-4318-A2FF-D00978DE84E0}" type="parTrans" cxnId="{11813A8B-4310-483F-A7B0-F2C3072E8095}">
      <dgm:prSet/>
      <dgm:spPr/>
      <dgm:t>
        <a:bodyPr/>
        <a:lstStyle/>
        <a:p>
          <a:endParaRPr lang="en-US"/>
        </a:p>
      </dgm:t>
    </dgm:pt>
    <dgm:pt modelId="{E7D61DCE-D9D7-45E1-ABD3-83CBB8A785F3}" type="sibTrans" cxnId="{11813A8B-4310-483F-A7B0-F2C3072E8095}">
      <dgm:prSet/>
      <dgm:spPr/>
      <dgm:t>
        <a:bodyPr/>
        <a:lstStyle/>
        <a:p>
          <a:endParaRPr lang="en-US"/>
        </a:p>
      </dgm:t>
    </dgm:pt>
    <dgm:pt modelId="{7435225F-966E-4D55-B960-E5C7EECC5D67}">
      <dgm:prSet phldrT="[Text]"/>
      <dgm:spPr/>
      <dgm:t>
        <a:bodyPr/>
        <a:lstStyle/>
        <a:p>
          <a:r>
            <a:rPr lang="en-US" dirty="0" smtClean="0"/>
            <a:t>Packaging/Labeling</a:t>
          </a:r>
          <a:endParaRPr lang="en-US" dirty="0"/>
        </a:p>
      </dgm:t>
    </dgm:pt>
    <dgm:pt modelId="{55970E7D-48EC-46B7-B53E-792F057D378A}" type="parTrans" cxnId="{4B2176F1-A3F4-4ECA-907A-7146736FD8A6}">
      <dgm:prSet/>
      <dgm:spPr/>
      <dgm:t>
        <a:bodyPr/>
        <a:lstStyle/>
        <a:p>
          <a:endParaRPr lang="en-US"/>
        </a:p>
      </dgm:t>
    </dgm:pt>
    <dgm:pt modelId="{85A1C449-AE8A-41F7-BEC6-562F105AA55E}" type="sibTrans" cxnId="{4B2176F1-A3F4-4ECA-907A-7146736FD8A6}">
      <dgm:prSet/>
      <dgm:spPr/>
      <dgm:t>
        <a:bodyPr/>
        <a:lstStyle/>
        <a:p>
          <a:endParaRPr lang="en-US"/>
        </a:p>
      </dgm:t>
    </dgm:pt>
    <dgm:pt modelId="{57D8B517-5124-4024-BDCB-33BB470E89A0}" type="pres">
      <dgm:prSet presAssocID="{47CB7940-DD5F-4983-ACCD-75B37FF9D4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C3EE02-339E-4300-95AD-FB664C966D14}" type="pres">
      <dgm:prSet presAssocID="{405CE002-895F-4677-832C-068C77223B55}" presName="linNode" presStyleCnt="0"/>
      <dgm:spPr/>
    </dgm:pt>
    <dgm:pt modelId="{7A5EEE38-9044-4915-9496-8421CDB12297}" type="pres">
      <dgm:prSet presAssocID="{405CE002-895F-4677-832C-068C77223B5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24F68-A0DE-47EE-BD59-6E7EBFCDB70C}" type="pres">
      <dgm:prSet presAssocID="{405CE002-895F-4677-832C-068C77223B5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DA46A-E8B3-4704-BCB5-B1433123359C}" type="pres">
      <dgm:prSet presAssocID="{A68D815D-4ECA-4A64-BCB4-254F8E11F7BA}" presName="sp" presStyleCnt="0"/>
      <dgm:spPr/>
    </dgm:pt>
    <dgm:pt modelId="{A8059DB6-219E-4111-A6D6-E107D73C37F4}" type="pres">
      <dgm:prSet presAssocID="{B49F5896-5707-4485-BB29-965264DAF88B}" presName="linNode" presStyleCnt="0"/>
      <dgm:spPr/>
    </dgm:pt>
    <dgm:pt modelId="{942AA903-BCAF-4A3C-A3A2-BDDDD84CAA0D}" type="pres">
      <dgm:prSet presAssocID="{B49F5896-5707-4485-BB29-965264DAF88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D6450-C241-47EC-A5D2-FECAA451B1AB}" type="pres">
      <dgm:prSet presAssocID="{B49F5896-5707-4485-BB29-965264DAF88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F3173-E35F-4337-9368-13E81B57EF0A}" type="pres">
      <dgm:prSet presAssocID="{75257A0E-1BA2-4853-926F-8D385702F4CD}" presName="sp" presStyleCnt="0"/>
      <dgm:spPr/>
    </dgm:pt>
    <dgm:pt modelId="{F3818193-8CDA-42E2-B229-B8157D148240}" type="pres">
      <dgm:prSet presAssocID="{6E1BFEDF-F636-4313-A7A1-E39FA4926B93}" presName="linNode" presStyleCnt="0"/>
      <dgm:spPr/>
    </dgm:pt>
    <dgm:pt modelId="{2F75EB09-2805-4933-945E-FF553EE76796}" type="pres">
      <dgm:prSet presAssocID="{6E1BFEDF-F636-4313-A7A1-E39FA4926B9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76DD0-FB6D-4CA1-A1F7-D53B874976A3}" type="pres">
      <dgm:prSet presAssocID="{6E1BFEDF-F636-4313-A7A1-E39FA4926B9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C3B605-E5C7-49F0-9FA8-BCC1A996787D}" type="presOf" srcId="{6E1BFEDF-F636-4313-A7A1-E39FA4926B93}" destId="{2F75EB09-2805-4933-945E-FF553EE76796}" srcOrd="0" destOrd="0" presId="urn:microsoft.com/office/officeart/2005/8/layout/vList5"/>
    <dgm:cxn modelId="{E161172A-DD53-41CC-B84A-82D0F2288249}" srcId="{47CB7940-DD5F-4983-ACCD-75B37FF9D48A}" destId="{6E1BFEDF-F636-4313-A7A1-E39FA4926B93}" srcOrd="2" destOrd="0" parTransId="{285C2013-F238-4FA0-A5B5-E0E9C80BB524}" sibTransId="{73B00DF4-738A-4B38-8730-8F36BEE79A94}"/>
    <dgm:cxn modelId="{F2197C6D-BF5F-4B1C-A109-B2845EE0BF8C}" type="presOf" srcId="{405CE002-895F-4677-832C-068C77223B55}" destId="{7A5EEE38-9044-4915-9496-8421CDB12297}" srcOrd="0" destOrd="0" presId="urn:microsoft.com/office/officeart/2005/8/layout/vList5"/>
    <dgm:cxn modelId="{75ABA317-444C-4108-BD3C-042C936D4FEF}" type="presOf" srcId="{7435225F-966E-4D55-B960-E5C7EECC5D67}" destId="{49476DD0-FB6D-4CA1-A1F7-D53B874976A3}" srcOrd="0" destOrd="1" presId="urn:microsoft.com/office/officeart/2005/8/layout/vList5"/>
    <dgm:cxn modelId="{4B2176F1-A3F4-4ECA-907A-7146736FD8A6}" srcId="{6E1BFEDF-F636-4313-A7A1-E39FA4926B93}" destId="{7435225F-966E-4D55-B960-E5C7EECC5D67}" srcOrd="1" destOrd="0" parTransId="{55970E7D-48EC-46B7-B53E-792F057D378A}" sibTransId="{85A1C449-AE8A-41F7-BEC6-562F105AA55E}"/>
    <dgm:cxn modelId="{582EEE11-D96A-4457-90AA-E81DB4852151}" type="presOf" srcId="{7E45811C-9696-4D1F-A6E9-4C76EE90AC31}" destId="{F2A24F68-A0DE-47EE-BD59-6E7EBFCDB70C}" srcOrd="0" destOrd="0" presId="urn:microsoft.com/office/officeart/2005/8/layout/vList5"/>
    <dgm:cxn modelId="{6A75A098-2596-414C-8360-13023E801639}" srcId="{47CB7940-DD5F-4983-ACCD-75B37FF9D48A}" destId="{B49F5896-5707-4485-BB29-965264DAF88B}" srcOrd="1" destOrd="0" parTransId="{55EF4FA8-9060-4A32-9DEE-088F281297B2}" sibTransId="{75257A0E-1BA2-4853-926F-8D385702F4CD}"/>
    <dgm:cxn modelId="{F7C14744-9F7D-4A34-BAB2-EA808EAA250B}" type="presOf" srcId="{B49F5896-5707-4485-BB29-965264DAF88B}" destId="{942AA903-BCAF-4A3C-A3A2-BDDDD84CAA0D}" srcOrd="0" destOrd="0" presId="urn:microsoft.com/office/officeart/2005/8/layout/vList5"/>
    <dgm:cxn modelId="{11813A8B-4310-483F-A7B0-F2C3072E8095}" srcId="{6E1BFEDF-F636-4313-A7A1-E39FA4926B93}" destId="{D0F98502-BD13-4F25-B42D-7189C6964D7B}" srcOrd="0" destOrd="0" parTransId="{37E095EB-B922-4318-A2FF-D00978DE84E0}" sibTransId="{E7D61DCE-D9D7-45E1-ABD3-83CBB8A785F3}"/>
    <dgm:cxn modelId="{C8D9A1A9-966D-4F0B-B620-4697262AB091}" srcId="{47CB7940-DD5F-4983-ACCD-75B37FF9D48A}" destId="{405CE002-895F-4677-832C-068C77223B55}" srcOrd="0" destOrd="0" parTransId="{EB329106-DA75-437A-8BC7-211C74E4D1FB}" sibTransId="{A68D815D-4ECA-4A64-BCB4-254F8E11F7BA}"/>
    <dgm:cxn modelId="{08CB9E6B-9ACD-4DBF-B0F8-0947959AA723}" type="presOf" srcId="{0BE44748-05C6-4476-966D-54D1BD8D0D0D}" destId="{59DD6450-C241-47EC-A5D2-FECAA451B1AB}" srcOrd="0" destOrd="0" presId="urn:microsoft.com/office/officeart/2005/8/layout/vList5"/>
    <dgm:cxn modelId="{D3F26683-45DE-4CAA-80DC-81F679D1FFE9}" srcId="{405CE002-895F-4677-832C-068C77223B55}" destId="{7E45811C-9696-4D1F-A6E9-4C76EE90AC31}" srcOrd="0" destOrd="0" parTransId="{156AF20C-66F4-46A7-9334-C864F6EA86C2}" sibTransId="{FDC9F2C9-7545-4540-AF37-CCE3683BFBC0}"/>
    <dgm:cxn modelId="{0E6A2707-8C7A-4438-BCD3-9BCE14957645}" type="presOf" srcId="{47CB7940-DD5F-4983-ACCD-75B37FF9D48A}" destId="{57D8B517-5124-4024-BDCB-33BB470E89A0}" srcOrd="0" destOrd="0" presId="urn:microsoft.com/office/officeart/2005/8/layout/vList5"/>
    <dgm:cxn modelId="{1FF8678C-7D3C-4D22-9DA3-3AED6E6702B3}" type="presOf" srcId="{D0F98502-BD13-4F25-B42D-7189C6964D7B}" destId="{49476DD0-FB6D-4CA1-A1F7-D53B874976A3}" srcOrd="0" destOrd="0" presId="urn:microsoft.com/office/officeart/2005/8/layout/vList5"/>
    <dgm:cxn modelId="{86E36514-6DE3-46E5-9583-4E3B28FB89B4}" srcId="{B49F5896-5707-4485-BB29-965264DAF88B}" destId="{0BE44748-05C6-4476-966D-54D1BD8D0D0D}" srcOrd="0" destOrd="0" parTransId="{FA9B1589-312B-4661-AB69-8A7C357EBBBB}" sibTransId="{4D8908E8-2353-4D5C-A7C8-FF74B3136C37}"/>
    <dgm:cxn modelId="{8AD27D4A-EFE2-4D78-A30B-1A839AE92AC2}" type="presParOf" srcId="{57D8B517-5124-4024-BDCB-33BB470E89A0}" destId="{0FC3EE02-339E-4300-95AD-FB664C966D14}" srcOrd="0" destOrd="0" presId="urn:microsoft.com/office/officeart/2005/8/layout/vList5"/>
    <dgm:cxn modelId="{E7F93940-7B39-4E0B-829D-100586551C75}" type="presParOf" srcId="{0FC3EE02-339E-4300-95AD-FB664C966D14}" destId="{7A5EEE38-9044-4915-9496-8421CDB12297}" srcOrd="0" destOrd="0" presId="urn:microsoft.com/office/officeart/2005/8/layout/vList5"/>
    <dgm:cxn modelId="{F5B81C5B-DBDB-40DE-AA7C-2130630D12FB}" type="presParOf" srcId="{0FC3EE02-339E-4300-95AD-FB664C966D14}" destId="{F2A24F68-A0DE-47EE-BD59-6E7EBFCDB70C}" srcOrd="1" destOrd="0" presId="urn:microsoft.com/office/officeart/2005/8/layout/vList5"/>
    <dgm:cxn modelId="{BDC20E40-CADA-4B32-906C-D02F34D31452}" type="presParOf" srcId="{57D8B517-5124-4024-BDCB-33BB470E89A0}" destId="{5DBDA46A-E8B3-4704-BCB5-B1433123359C}" srcOrd="1" destOrd="0" presId="urn:microsoft.com/office/officeart/2005/8/layout/vList5"/>
    <dgm:cxn modelId="{1CA13838-6307-40EA-8B99-F9B71AA7D244}" type="presParOf" srcId="{57D8B517-5124-4024-BDCB-33BB470E89A0}" destId="{A8059DB6-219E-4111-A6D6-E107D73C37F4}" srcOrd="2" destOrd="0" presId="urn:microsoft.com/office/officeart/2005/8/layout/vList5"/>
    <dgm:cxn modelId="{CE8E6BAF-CDDC-4DAD-BE48-1F8F7572DB91}" type="presParOf" srcId="{A8059DB6-219E-4111-A6D6-E107D73C37F4}" destId="{942AA903-BCAF-4A3C-A3A2-BDDDD84CAA0D}" srcOrd="0" destOrd="0" presId="urn:microsoft.com/office/officeart/2005/8/layout/vList5"/>
    <dgm:cxn modelId="{F12B4377-8974-4748-B78D-A069D21BDA3C}" type="presParOf" srcId="{A8059DB6-219E-4111-A6D6-E107D73C37F4}" destId="{59DD6450-C241-47EC-A5D2-FECAA451B1AB}" srcOrd="1" destOrd="0" presId="urn:microsoft.com/office/officeart/2005/8/layout/vList5"/>
    <dgm:cxn modelId="{9EB828D2-4EAD-4E71-9C5F-4B99CB7974F9}" type="presParOf" srcId="{57D8B517-5124-4024-BDCB-33BB470E89A0}" destId="{75EF3173-E35F-4337-9368-13E81B57EF0A}" srcOrd="3" destOrd="0" presId="urn:microsoft.com/office/officeart/2005/8/layout/vList5"/>
    <dgm:cxn modelId="{C1500027-9585-4F93-8ABB-31FE8606F3A5}" type="presParOf" srcId="{57D8B517-5124-4024-BDCB-33BB470E89A0}" destId="{F3818193-8CDA-42E2-B229-B8157D148240}" srcOrd="4" destOrd="0" presId="urn:microsoft.com/office/officeart/2005/8/layout/vList5"/>
    <dgm:cxn modelId="{74BDDEAB-8327-4D1A-910A-DF6E3A136F29}" type="presParOf" srcId="{F3818193-8CDA-42E2-B229-B8157D148240}" destId="{2F75EB09-2805-4933-945E-FF553EE76796}" srcOrd="0" destOrd="0" presId="urn:microsoft.com/office/officeart/2005/8/layout/vList5"/>
    <dgm:cxn modelId="{629EA97C-5037-4A87-8F96-CA68CA8DF6B2}" type="presParOf" srcId="{F3818193-8CDA-42E2-B229-B8157D148240}" destId="{49476DD0-FB6D-4CA1-A1F7-D53B874976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CB7940-DD5F-4983-ACCD-75B37FF9D48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CE002-895F-4677-832C-068C77223B55}">
      <dgm:prSet phldrT="[Text]"/>
      <dgm:spPr/>
      <dgm:t>
        <a:bodyPr/>
        <a:lstStyle/>
        <a:p>
          <a:r>
            <a:rPr lang="en-US" dirty="0" smtClean="0"/>
            <a:t>Sell to</a:t>
          </a:r>
          <a:endParaRPr lang="en-US" dirty="0"/>
        </a:p>
      </dgm:t>
    </dgm:pt>
    <dgm:pt modelId="{EB329106-DA75-437A-8BC7-211C74E4D1FB}" type="parTrans" cxnId="{C8D9A1A9-966D-4F0B-B620-4697262AB091}">
      <dgm:prSet/>
      <dgm:spPr/>
      <dgm:t>
        <a:bodyPr/>
        <a:lstStyle/>
        <a:p>
          <a:endParaRPr lang="en-US"/>
        </a:p>
      </dgm:t>
    </dgm:pt>
    <dgm:pt modelId="{A68D815D-4ECA-4A64-BCB4-254F8E11F7BA}" type="sibTrans" cxnId="{C8D9A1A9-966D-4F0B-B620-4697262AB091}">
      <dgm:prSet/>
      <dgm:spPr/>
      <dgm:t>
        <a:bodyPr/>
        <a:lstStyle/>
        <a:p>
          <a:endParaRPr lang="en-US"/>
        </a:p>
      </dgm:t>
    </dgm:pt>
    <dgm:pt modelId="{7E45811C-9696-4D1F-A6E9-4C76EE90AC31}">
      <dgm:prSet phldrT="[Text]"/>
      <dgm:spPr/>
      <dgm:t>
        <a:bodyPr/>
        <a:lstStyle/>
        <a:p>
          <a:r>
            <a:rPr lang="en-US" dirty="0" smtClean="0"/>
            <a:t>Direct Markets</a:t>
          </a:r>
          <a:endParaRPr lang="en-US" dirty="0"/>
        </a:p>
      </dgm:t>
    </dgm:pt>
    <dgm:pt modelId="{156AF20C-66F4-46A7-9334-C864F6EA86C2}" type="parTrans" cxnId="{D3F26683-45DE-4CAA-80DC-81F679D1FFE9}">
      <dgm:prSet/>
      <dgm:spPr/>
      <dgm:t>
        <a:bodyPr/>
        <a:lstStyle/>
        <a:p>
          <a:endParaRPr lang="en-US"/>
        </a:p>
      </dgm:t>
    </dgm:pt>
    <dgm:pt modelId="{FDC9F2C9-7545-4540-AF37-CCE3683BFBC0}" type="sibTrans" cxnId="{D3F26683-45DE-4CAA-80DC-81F679D1FFE9}">
      <dgm:prSet/>
      <dgm:spPr/>
      <dgm:t>
        <a:bodyPr/>
        <a:lstStyle/>
        <a:p>
          <a:endParaRPr lang="en-US"/>
        </a:p>
      </dgm:t>
    </dgm:pt>
    <dgm:pt modelId="{C684AE55-02A7-444E-AA93-3B777E64ACB4}">
      <dgm:prSet phldrT="[Text]"/>
      <dgm:spPr/>
      <dgm:t>
        <a:bodyPr/>
        <a:lstStyle/>
        <a:p>
          <a:r>
            <a:rPr lang="en-US" dirty="0" smtClean="0"/>
            <a:t>Everybody Else</a:t>
          </a:r>
          <a:endParaRPr lang="en-US" dirty="0"/>
        </a:p>
      </dgm:t>
    </dgm:pt>
    <dgm:pt modelId="{9B9227ED-3696-4719-8FC6-CD5A4611D6F5}" type="parTrans" cxnId="{0A52C30E-2792-44AB-96E3-A78FC3B631E4}">
      <dgm:prSet/>
      <dgm:spPr/>
      <dgm:t>
        <a:bodyPr/>
        <a:lstStyle/>
        <a:p>
          <a:endParaRPr lang="en-US"/>
        </a:p>
      </dgm:t>
    </dgm:pt>
    <dgm:pt modelId="{E57C0922-E3F3-4A7D-9F5B-267361B671A0}" type="sibTrans" cxnId="{0A52C30E-2792-44AB-96E3-A78FC3B631E4}">
      <dgm:prSet/>
      <dgm:spPr/>
      <dgm:t>
        <a:bodyPr/>
        <a:lstStyle/>
        <a:p>
          <a:endParaRPr lang="en-US"/>
        </a:p>
      </dgm:t>
    </dgm:pt>
    <dgm:pt modelId="{B49F5896-5707-4485-BB29-965264DAF88B}">
      <dgm:prSet phldrT="[Text]"/>
      <dgm:spPr/>
      <dgm:t>
        <a:bodyPr/>
        <a:lstStyle/>
        <a:p>
          <a:r>
            <a:rPr lang="en-US" dirty="0" smtClean="0"/>
            <a:t>Challenges</a:t>
          </a:r>
          <a:endParaRPr lang="en-US" dirty="0"/>
        </a:p>
      </dgm:t>
    </dgm:pt>
    <dgm:pt modelId="{55EF4FA8-9060-4A32-9DEE-088F281297B2}" type="parTrans" cxnId="{6A75A098-2596-414C-8360-13023E801639}">
      <dgm:prSet/>
      <dgm:spPr/>
      <dgm:t>
        <a:bodyPr/>
        <a:lstStyle/>
        <a:p>
          <a:endParaRPr lang="en-US"/>
        </a:p>
      </dgm:t>
    </dgm:pt>
    <dgm:pt modelId="{75257A0E-1BA2-4853-926F-8D385702F4CD}" type="sibTrans" cxnId="{6A75A098-2596-414C-8360-13023E801639}">
      <dgm:prSet/>
      <dgm:spPr/>
      <dgm:t>
        <a:bodyPr/>
        <a:lstStyle/>
        <a:p>
          <a:endParaRPr lang="en-US"/>
        </a:p>
      </dgm:t>
    </dgm:pt>
    <dgm:pt modelId="{0BE44748-05C6-4476-966D-54D1BD8D0D0D}">
      <dgm:prSet phldrT="[Text]"/>
      <dgm:spPr/>
      <dgm:t>
        <a:bodyPr/>
        <a:lstStyle/>
        <a:p>
          <a:r>
            <a:rPr lang="en-US" dirty="0" smtClean="0"/>
            <a:t>Quantity</a:t>
          </a:r>
          <a:endParaRPr lang="en-US" dirty="0"/>
        </a:p>
      </dgm:t>
    </dgm:pt>
    <dgm:pt modelId="{FA9B1589-312B-4661-AB69-8A7C357EBBBB}" type="parTrans" cxnId="{86E36514-6DE3-46E5-9583-4E3B28FB89B4}">
      <dgm:prSet/>
      <dgm:spPr/>
      <dgm:t>
        <a:bodyPr/>
        <a:lstStyle/>
        <a:p>
          <a:endParaRPr lang="en-US"/>
        </a:p>
      </dgm:t>
    </dgm:pt>
    <dgm:pt modelId="{4D8908E8-2353-4D5C-A7C8-FF74B3136C37}" type="sibTrans" cxnId="{86E36514-6DE3-46E5-9583-4E3B28FB89B4}">
      <dgm:prSet/>
      <dgm:spPr/>
      <dgm:t>
        <a:bodyPr/>
        <a:lstStyle/>
        <a:p>
          <a:endParaRPr lang="en-US"/>
        </a:p>
      </dgm:t>
    </dgm:pt>
    <dgm:pt modelId="{834337EB-CFD8-4174-AA27-2796C213E2D3}">
      <dgm:prSet phldrT="[Text]"/>
      <dgm:spPr/>
      <dgm:t>
        <a:bodyPr/>
        <a:lstStyle/>
        <a:p>
          <a:r>
            <a:rPr lang="en-US" dirty="0" smtClean="0"/>
            <a:t>Price + MKTG</a:t>
          </a:r>
          <a:endParaRPr lang="en-US" dirty="0"/>
        </a:p>
      </dgm:t>
    </dgm:pt>
    <dgm:pt modelId="{8B027F40-E928-413E-9451-F1F631766462}" type="parTrans" cxnId="{A09D1F4F-7938-4E1F-A84A-2D60967A0E9C}">
      <dgm:prSet/>
      <dgm:spPr/>
      <dgm:t>
        <a:bodyPr/>
        <a:lstStyle/>
        <a:p>
          <a:endParaRPr lang="en-US"/>
        </a:p>
      </dgm:t>
    </dgm:pt>
    <dgm:pt modelId="{ACAFC2FF-AA65-4465-9CF4-399E4C3B040B}" type="sibTrans" cxnId="{A09D1F4F-7938-4E1F-A84A-2D60967A0E9C}">
      <dgm:prSet/>
      <dgm:spPr/>
      <dgm:t>
        <a:bodyPr/>
        <a:lstStyle/>
        <a:p>
          <a:endParaRPr lang="en-US"/>
        </a:p>
      </dgm:t>
    </dgm:pt>
    <dgm:pt modelId="{6E1BFEDF-F636-4313-A7A1-E39FA4926B93}">
      <dgm:prSet phldrT="[Text]"/>
      <dgm:spPr/>
      <dgm:t>
        <a:bodyPr/>
        <a:lstStyle/>
        <a:p>
          <a:r>
            <a:rPr lang="en-US" dirty="0" smtClean="0"/>
            <a:t>Expansion Challenges</a:t>
          </a:r>
          <a:endParaRPr lang="en-US" dirty="0"/>
        </a:p>
      </dgm:t>
    </dgm:pt>
    <dgm:pt modelId="{285C2013-F238-4FA0-A5B5-E0E9C80BB524}" type="parTrans" cxnId="{E161172A-DD53-41CC-B84A-82D0F2288249}">
      <dgm:prSet/>
      <dgm:spPr/>
      <dgm:t>
        <a:bodyPr/>
        <a:lstStyle/>
        <a:p>
          <a:endParaRPr lang="en-US"/>
        </a:p>
      </dgm:t>
    </dgm:pt>
    <dgm:pt modelId="{73B00DF4-738A-4B38-8730-8F36BEE79A94}" type="sibTrans" cxnId="{E161172A-DD53-41CC-B84A-82D0F2288249}">
      <dgm:prSet/>
      <dgm:spPr/>
      <dgm:t>
        <a:bodyPr/>
        <a:lstStyle/>
        <a:p>
          <a:endParaRPr lang="en-US"/>
        </a:p>
      </dgm:t>
    </dgm:pt>
    <dgm:pt modelId="{D0F98502-BD13-4F25-B42D-7189C6964D7B}">
      <dgm:prSet phldrT="[Text]"/>
      <dgm:spPr/>
      <dgm:t>
        <a:bodyPr/>
        <a:lstStyle/>
        <a:p>
          <a:r>
            <a:rPr lang="en-US" dirty="0" smtClean="0"/>
            <a:t>Transport</a:t>
          </a:r>
          <a:endParaRPr lang="en-US" dirty="0"/>
        </a:p>
      </dgm:t>
    </dgm:pt>
    <dgm:pt modelId="{37E095EB-B922-4318-A2FF-D00978DE84E0}" type="parTrans" cxnId="{11813A8B-4310-483F-A7B0-F2C3072E8095}">
      <dgm:prSet/>
      <dgm:spPr/>
      <dgm:t>
        <a:bodyPr/>
        <a:lstStyle/>
        <a:p>
          <a:endParaRPr lang="en-US"/>
        </a:p>
      </dgm:t>
    </dgm:pt>
    <dgm:pt modelId="{E7D61DCE-D9D7-45E1-ABD3-83CBB8A785F3}" type="sibTrans" cxnId="{11813A8B-4310-483F-A7B0-F2C3072E8095}">
      <dgm:prSet/>
      <dgm:spPr/>
      <dgm:t>
        <a:bodyPr/>
        <a:lstStyle/>
        <a:p>
          <a:endParaRPr lang="en-US"/>
        </a:p>
      </dgm:t>
    </dgm:pt>
    <dgm:pt modelId="{7435225F-966E-4D55-B960-E5C7EECC5D67}">
      <dgm:prSet phldrT="[Text]"/>
      <dgm:spPr/>
      <dgm:t>
        <a:bodyPr/>
        <a:lstStyle/>
        <a:p>
          <a:r>
            <a:rPr lang="en-US" dirty="0" smtClean="0"/>
            <a:t>Land, Labor, MKTG</a:t>
          </a:r>
          <a:endParaRPr lang="en-US" dirty="0"/>
        </a:p>
      </dgm:t>
    </dgm:pt>
    <dgm:pt modelId="{55970E7D-48EC-46B7-B53E-792F057D378A}" type="parTrans" cxnId="{4B2176F1-A3F4-4ECA-907A-7146736FD8A6}">
      <dgm:prSet/>
      <dgm:spPr/>
      <dgm:t>
        <a:bodyPr/>
        <a:lstStyle/>
        <a:p>
          <a:endParaRPr lang="en-US"/>
        </a:p>
      </dgm:t>
    </dgm:pt>
    <dgm:pt modelId="{85A1C449-AE8A-41F7-BEC6-562F105AA55E}" type="sibTrans" cxnId="{4B2176F1-A3F4-4ECA-907A-7146736FD8A6}">
      <dgm:prSet/>
      <dgm:spPr/>
      <dgm:t>
        <a:bodyPr/>
        <a:lstStyle/>
        <a:p>
          <a:endParaRPr lang="en-US"/>
        </a:p>
      </dgm:t>
    </dgm:pt>
    <dgm:pt modelId="{57D8B517-5124-4024-BDCB-33BB470E89A0}" type="pres">
      <dgm:prSet presAssocID="{47CB7940-DD5F-4983-ACCD-75B37FF9D4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C3EE02-339E-4300-95AD-FB664C966D14}" type="pres">
      <dgm:prSet presAssocID="{405CE002-895F-4677-832C-068C77223B55}" presName="linNode" presStyleCnt="0"/>
      <dgm:spPr/>
    </dgm:pt>
    <dgm:pt modelId="{7A5EEE38-9044-4915-9496-8421CDB12297}" type="pres">
      <dgm:prSet presAssocID="{405CE002-895F-4677-832C-068C77223B5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24F68-A0DE-47EE-BD59-6E7EBFCDB70C}" type="pres">
      <dgm:prSet presAssocID="{405CE002-895F-4677-832C-068C77223B5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DA46A-E8B3-4704-BCB5-B1433123359C}" type="pres">
      <dgm:prSet presAssocID="{A68D815D-4ECA-4A64-BCB4-254F8E11F7BA}" presName="sp" presStyleCnt="0"/>
      <dgm:spPr/>
    </dgm:pt>
    <dgm:pt modelId="{A8059DB6-219E-4111-A6D6-E107D73C37F4}" type="pres">
      <dgm:prSet presAssocID="{B49F5896-5707-4485-BB29-965264DAF88B}" presName="linNode" presStyleCnt="0"/>
      <dgm:spPr/>
    </dgm:pt>
    <dgm:pt modelId="{942AA903-BCAF-4A3C-A3A2-BDDDD84CAA0D}" type="pres">
      <dgm:prSet presAssocID="{B49F5896-5707-4485-BB29-965264DAF88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D6450-C241-47EC-A5D2-FECAA451B1AB}" type="pres">
      <dgm:prSet presAssocID="{B49F5896-5707-4485-BB29-965264DAF88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F3173-E35F-4337-9368-13E81B57EF0A}" type="pres">
      <dgm:prSet presAssocID="{75257A0E-1BA2-4853-926F-8D385702F4CD}" presName="sp" presStyleCnt="0"/>
      <dgm:spPr/>
    </dgm:pt>
    <dgm:pt modelId="{F3818193-8CDA-42E2-B229-B8157D148240}" type="pres">
      <dgm:prSet presAssocID="{6E1BFEDF-F636-4313-A7A1-E39FA4926B93}" presName="linNode" presStyleCnt="0"/>
      <dgm:spPr/>
    </dgm:pt>
    <dgm:pt modelId="{2F75EB09-2805-4933-945E-FF553EE76796}" type="pres">
      <dgm:prSet presAssocID="{6E1BFEDF-F636-4313-A7A1-E39FA4926B9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76DD0-FB6D-4CA1-A1F7-D53B874976A3}" type="pres">
      <dgm:prSet presAssocID="{6E1BFEDF-F636-4313-A7A1-E39FA4926B9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2C30E-2792-44AB-96E3-A78FC3B631E4}" srcId="{405CE002-895F-4677-832C-068C77223B55}" destId="{C684AE55-02A7-444E-AA93-3B777E64ACB4}" srcOrd="1" destOrd="0" parTransId="{9B9227ED-3696-4719-8FC6-CD5A4611D6F5}" sibTransId="{E57C0922-E3F3-4A7D-9F5B-267361B671A0}"/>
    <dgm:cxn modelId="{66F71888-FE4E-4B84-AF3B-CFA7F52B8268}" type="presOf" srcId="{7E45811C-9696-4D1F-A6E9-4C76EE90AC31}" destId="{F2A24F68-A0DE-47EE-BD59-6E7EBFCDB70C}" srcOrd="0" destOrd="0" presId="urn:microsoft.com/office/officeart/2005/8/layout/vList5"/>
    <dgm:cxn modelId="{E161172A-DD53-41CC-B84A-82D0F2288249}" srcId="{47CB7940-DD5F-4983-ACCD-75B37FF9D48A}" destId="{6E1BFEDF-F636-4313-A7A1-E39FA4926B93}" srcOrd="2" destOrd="0" parTransId="{285C2013-F238-4FA0-A5B5-E0E9C80BB524}" sibTransId="{73B00DF4-738A-4B38-8730-8F36BEE79A94}"/>
    <dgm:cxn modelId="{9E015714-F30C-4882-840A-2FDD3A08ED87}" type="presOf" srcId="{834337EB-CFD8-4174-AA27-2796C213E2D3}" destId="{59DD6450-C241-47EC-A5D2-FECAA451B1AB}" srcOrd="0" destOrd="1" presId="urn:microsoft.com/office/officeart/2005/8/layout/vList5"/>
    <dgm:cxn modelId="{9956EC9B-A378-4BBF-810B-100F1F6C4BB5}" type="presOf" srcId="{0BE44748-05C6-4476-966D-54D1BD8D0D0D}" destId="{59DD6450-C241-47EC-A5D2-FECAA451B1AB}" srcOrd="0" destOrd="0" presId="urn:microsoft.com/office/officeart/2005/8/layout/vList5"/>
    <dgm:cxn modelId="{A09D1F4F-7938-4E1F-A84A-2D60967A0E9C}" srcId="{B49F5896-5707-4485-BB29-965264DAF88B}" destId="{834337EB-CFD8-4174-AA27-2796C213E2D3}" srcOrd="1" destOrd="0" parTransId="{8B027F40-E928-413E-9451-F1F631766462}" sibTransId="{ACAFC2FF-AA65-4465-9CF4-399E4C3B040B}"/>
    <dgm:cxn modelId="{4B2176F1-A3F4-4ECA-907A-7146736FD8A6}" srcId="{6E1BFEDF-F636-4313-A7A1-E39FA4926B93}" destId="{7435225F-966E-4D55-B960-E5C7EECC5D67}" srcOrd="1" destOrd="0" parTransId="{55970E7D-48EC-46B7-B53E-792F057D378A}" sibTransId="{85A1C449-AE8A-41F7-BEC6-562F105AA55E}"/>
    <dgm:cxn modelId="{BB4444D1-A35A-446B-9885-ACB1F5FBE60B}" type="presOf" srcId="{47CB7940-DD5F-4983-ACCD-75B37FF9D48A}" destId="{57D8B517-5124-4024-BDCB-33BB470E89A0}" srcOrd="0" destOrd="0" presId="urn:microsoft.com/office/officeart/2005/8/layout/vList5"/>
    <dgm:cxn modelId="{6A75A098-2596-414C-8360-13023E801639}" srcId="{47CB7940-DD5F-4983-ACCD-75B37FF9D48A}" destId="{B49F5896-5707-4485-BB29-965264DAF88B}" srcOrd="1" destOrd="0" parTransId="{55EF4FA8-9060-4A32-9DEE-088F281297B2}" sibTransId="{75257A0E-1BA2-4853-926F-8D385702F4CD}"/>
    <dgm:cxn modelId="{5B4577BE-68AF-4E24-AD8E-0F5C8853719E}" type="presOf" srcId="{D0F98502-BD13-4F25-B42D-7189C6964D7B}" destId="{49476DD0-FB6D-4CA1-A1F7-D53B874976A3}" srcOrd="0" destOrd="0" presId="urn:microsoft.com/office/officeart/2005/8/layout/vList5"/>
    <dgm:cxn modelId="{11813A8B-4310-483F-A7B0-F2C3072E8095}" srcId="{6E1BFEDF-F636-4313-A7A1-E39FA4926B93}" destId="{D0F98502-BD13-4F25-B42D-7189C6964D7B}" srcOrd="0" destOrd="0" parTransId="{37E095EB-B922-4318-A2FF-D00978DE84E0}" sibTransId="{E7D61DCE-D9D7-45E1-ABD3-83CBB8A785F3}"/>
    <dgm:cxn modelId="{C8D9A1A9-966D-4F0B-B620-4697262AB091}" srcId="{47CB7940-DD5F-4983-ACCD-75B37FF9D48A}" destId="{405CE002-895F-4677-832C-068C77223B55}" srcOrd="0" destOrd="0" parTransId="{EB329106-DA75-437A-8BC7-211C74E4D1FB}" sibTransId="{A68D815D-4ECA-4A64-BCB4-254F8E11F7BA}"/>
    <dgm:cxn modelId="{32E1B866-E5BA-4955-A0E7-D1B58B72D8EC}" type="presOf" srcId="{7435225F-966E-4D55-B960-E5C7EECC5D67}" destId="{49476DD0-FB6D-4CA1-A1F7-D53B874976A3}" srcOrd="0" destOrd="1" presId="urn:microsoft.com/office/officeart/2005/8/layout/vList5"/>
    <dgm:cxn modelId="{D3F26683-45DE-4CAA-80DC-81F679D1FFE9}" srcId="{405CE002-895F-4677-832C-068C77223B55}" destId="{7E45811C-9696-4D1F-A6E9-4C76EE90AC31}" srcOrd="0" destOrd="0" parTransId="{156AF20C-66F4-46A7-9334-C864F6EA86C2}" sibTransId="{FDC9F2C9-7545-4540-AF37-CCE3683BFBC0}"/>
    <dgm:cxn modelId="{89F95FB9-CD51-455E-8D47-83EE8FEB67E3}" type="presOf" srcId="{B49F5896-5707-4485-BB29-965264DAF88B}" destId="{942AA903-BCAF-4A3C-A3A2-BDDDD84CAA0D}" srcOrd="0" destOrd="0" presId="urn:microsoft.com/office/officeart/2005/8/layout/vList5"/>
    <dgm:cxn modelId="{2C00B1AC-4E31-4BF5-867C-3E6DBD0E01C2}" type="presOf" srcId="{C684AE55-02A7-444E-AA93-3B777E64ACB4}" destId="{F2A24F68-A0DE-47EE-BD59-6E7EBFCDB70C}" srcOrd="0" destOrd="1" presId="urn:microsoft.com/office/officeart/2005/8/layout/vList5"/>
    <dgm:cxn modelId="{70989EFB-1B18-403F-8183-01E3A0AD1AC5}" type="presOf" srcId="{405CE002-895F-4677-832C-068C77223B55}" destId="{7A5EEE38-9044-4915-9496-8421CDB12297}" srcOrd="0" destOrd="0" presId="urn:microsoft.com/office/officeart/2005/8/layout/vList5"/>
    <dgm:cxn modelId="{6967F4B6-0C13-4696-99BC-8F7D37D5BF16}" type="presOf" srcId="{6E1BFEDF-F636-4313-A7A1-E39FA4926B93}" destId="{2F75EB09-2805-4933-945E-FF553EE76796}" srcOrd="0" destOrd="0" presId="urn:microsoft.com/office/officeart/2005/8/layout/vList5"/>
    <dgm:cxn modelId="{86E36514-6DE3-46E5-9583-4E3B28FB89B4}" srcId="{B49F5896-5707-4485-BB29-965264DAF88B}" destId="{0BE44748-05C6-4476-966D-54D1BD8D0D0D}" srcOrd="0" destOrd="0" parTransId="{FA9B1589-312B-4661-AB69-8A7C357EBBBB}" sibTransId="{4D8908E8-2353-4D5C-A7C8-FF74B3136C37}"/>
    <dgm:cxn modelId="{5120E40D-66B4-4A40-BE27-6B6EA2765DCB}" type="presParOf" srcId="{57D8B517-5124-4024-BDCB-33BB470E89A0}" destId="{0FC3EE02-339E-4300-95AD-FB664C966D14}" srcOrd="0" destOrd="0" presId="urn:microsoft.com/office/officeart/2005/8/layout/vList5"/>
    <dgm:cxn modelId="{B0BD5692-148F-46EB-ADE5-076ABC4DBB58}" type="presParOf" srcId="{0FC3EE02-339E-4300-95AD-FB664C966D14}" destId="{7A5EEE38-9044-4915-9496-8421CDB12297}" srcOrd="0" destOrd="0" presId="urn:microsoft.com/office/officeart/2005/8/layout/vList5"/>
    <dgm:cxn modelId="{EC55FE96-1668-4F7D-A4D8-88E8D4AA83EA}" type="presParOf" srcId="{0FC3EE02-339E-4300-95AD-FB664C966D14}" destId="{F2A24F68-A0DE-47EE-BD59-6E7EBFCDB70C}" srcOrd="1" destOrd="0" presId="urn:microsoft.com/office/officeart/2005/8/layout/vList5"/>
    <dgm:cxn modelId="{94717C88-C082-4E4D-99F3-1018598B4CCD}" type="presParOf" srcId="{57D8B517-5124-4024-BDCB-33BB470E89A0}" destId="{5DBDA46A-E8B3-4704-BCB5-B1433123359C}" srcOrd="1" destOrd="0" presId="urn:microsoft.com/office/officeart/2005/8/layout/vList5"/>
    <dgm:cxn modelId="{1D34A310-AEEA-43CC-95AB-5A4FC071E380}" type="presParOf" srcId="{57D8B517-5124-4024-BDCB-33BB470E89A0}" destId="{A8059DB6-219E-4111-A6D6-E107D73C37F4}" srcOrd="2" destOrd="0" presId="urn:microsoft.com/office/officeart/2005/8/layout/vList5"/>
    <dgm:cxn modelId="{A1DA57F1-8AD9-4F92-93B4-100C0B28ECBD}" type="presParOf" srcId="{A8059DB6-219E-4111-A6D6-E107D73C37F4}" destId="{942AA903-BCAF-4A3C-A3A2-BDDDD84CAA0D}" srcOrd="0" destOrd="0" presId="urn:microsoft.com/office/officeart/2005/8/layout/vList5"/>
    <dgm:cxn modelId="{EAC581C3-7E4F-499F-83A7-DA2BB8D4B4EF}" type="presParOf" srcId="{A8059DB6-219E-4111-A6D6-E107D73C37F4}" destId="{59DD6450-C241-47EC-A5D2-FECAA451B1AB}" srcOrd="1" destOrd="0" presId="urn:microsoft.com/office/officeart/2005/8/layout/vList5"/>
    <dgm:cxn modelId="{A98BEE45-FE96-42AB-91DC-1657680C67A4}" type="presParOf" srcId="{57D8B517-5124-4024-BDCB-33BB470E89A0}" destId="{75EF3173-E35F-4337-9368-13E81B57EF0A}" srcOrd="3" destOrd="0" presId="urn:microsoft.com/office/officeart/2005/8/layout/vList5"/>
    <dgm:cxn modelId="{C792D9DD-9A72-4899-9AD1-5451C2A16DFE}" type="presParOf" srcId="{57D8B517-5124-4024-BDCB-33BB470E89A0}" destId="{F3818193-8CDA-42E2-B229-B8157D148240}" srcOrd="4" destOrd="0" presId="urn:microsoft.com/office/officeart/2005/8/layout/vList5"/>
    <dgm:cxn modelId="{C69A3FBC-6F6D-44DA-9F8A-A9AB8AF3B9E6}" type="presParOf" srcId="{F3818193-8CDA-42E2-B229-B8157D148240}" destId="{2F75EB09-2805-4933-945E-FF553EE76796}" srcOrd="0" destOrd="0" presId="urn:microsoft.com/office/officeart/2005/8/layout/vList5"/>
    <dgm:cxn modelId="{7D91493A-BFBD-4B5A-B690-3EA343F8A03E}" type="presParOf" srcId="{F3818193-8CDA-42E2-B229-B8157D148240}" destId="{49476DD0-FB6D-4CA1-A1F7-D53B874976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0310F7-6E0B-4738-BA0B-351B55BA4D9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11D4713-2550-42C0-9FB1-0DEC1198C5AF}">
      <dgm:prSet phldrT="[Text]"/>
      <dgm:spPr/>
      <dgm:t>
        <a:bodyPr/>
        <a:lstStyle/>
        <a:p>
          <a:r>
            <a:rPr lang="en-US" dirty="0" smtClean="0"/>
            <a:t>Producer</a:t>
          </a:r>
          <a:endParaRPr lang="en-US" dirty="0"/>
        </a:p>
      </dgm:t>
    </dgm:pt>
    <dgm:pt modelId="{A0CD94E6-65DB-4792-876C-548ECB895B5B}" type="parTrans" cxnId="{AD0CD6E2-78D7-467E-B62D-6B6FF28BDEF8}">
      <dgm:prSet/>
      <dgm:spPr/>
      <dgm:t>
        <a:bodyPr/>
        <a:lstStyle/>
        <a:p>
          <a:endParaRPr lang="en-US"/>
        </a:p>
      </dgm:t>
    </dgm:pt>
    <dgm:pt modelId="{6993D481-4689-497B-97F4-D5F85A437FA1}" type="sibTrans" cxnId="{AD0CD6E2-78D7-467E-B62D-6B6FF28BDEF8}">
      <dgm:prSet/>
      <dgm:spPr/>
      <dgm:t>
        <a:bodyPr/>
        <a:lstStyle/>
        <a:p>
          <a:endParaRPr lang="en-US"/>
        </a:p>
      </dgm:t>
    </dgm:pt>
    <dgm:pt modelId="{5BA56C2E-BB80-4D9F-84DB-846D20796C34}">
      <dgm:prSet phldrT="[Text]"/>
      <dgm:spPr/>
      <dgm:t>
        <a:bodyPr/>
        <a:lstStyle/>
        <a:p>
          <a:r>
            <a:rPr lang="en-US" dirty="0" smtClean="0"/>
            <a:t>Venue</a:t>
          </a:r>
          <a:endParaRPr lang="en-US" dirty="0"/>
        </a:p>
      </dgm:t>
    </dgm:pt>
    <dgm:pt modelId="{924C6DB8-9AE7-4D45-A0D7-870B5034AD6A}" type="parTrans" cxnId="{5C8DAD49-D9E6-4C0E-9DC4-271928E604A5}">
      <dgm:prSet/>
      <dgm:spPr/>
      <dgm:t>
        <a:bodyPr/>
        <a:lstStyle/>
        <a:p>
          <a:endParaRPr lang="en-US"/>
        </a:p>
      </dgm:t>
    </dgm:pt>
    <dgm:pt modelId="{EF41A1C8-2044-41B0-B1B7-AA7E62437C9E}" type="sibTrans" cxnId="{5C8DAD49-D9E6-4C0E-9DC4-271928E604A5}">
      <dgm:prSet/>
      <dgm:spPr/>
      <dgm:t>
        <a:bodyPr/>
        <a:lstStyle/>
        <a:p>
          <a:endParaRPr lang="en-US"/>
        </a:p>
      </dgm:t>
    </dgm:pt>
    <dgm:pt modelId="{2096861D-ECC4-45BD-9D4B-2065F6FF9596}">
      <dgm:prSet phldrT="[Text]"/>
      <dgm:spPr/>
      <dgm:t>
        <a:bodyPr/>
        <a:lstStyle/>
        <a:p>
          <a:r>
            <a:rPr lang="en-US" dirty="0" smtClean="0"/>
            <a:t>Consumer</a:t>
          </a:r>
          <a:endParaRPr lang="en-US" dirty="0"/>
        </a:p>
      </dgm:t>
    </dgm:pt>
    <dgm:pt modelId="{195C7C43-40BB-458F-BEB3-C017C1529A64}" type="parTrans" cxnId="{2DEC72FB-FADA-4E9D-A193-B5E0B3DCBA39}">
      <dgm:prSet/>
      <dgm:spPr/>
      <dgm:t>
        <a:bodyPr/>
        <a:lstStyle/>
        <a:p>
          <a:endParaRPr lang="en-US"/>
        </a:p>
      </dgm:t>
    </dgm:pt>
    <dgm:pt modelId="{9A5670AA-5C93-43BD-A9BB-246D90683E02}" type="sibTrans" cxnId="{2DEC72FB-FADA-4E9D-A193-B5E0B3DCBA39}">
      <dgm:prSet/>
      <dgm:spPr/>
      <dgm:t>
        <a:bodyPr/>
        <a:lstStyle/>
        <a:p>
          <a:endParaRPr lang="en-US"/>
        </a:p>
      </dgm:t>
    </dgm:pt>
    <dgm:pt modelId="{20224F7C-B07C-427C-B910-733048CA05AE}" type="pres">
      <dgm:prSet presAssocID="{010310F7-6E0B-4738-BA0B-351B55BA4D99}" presName="compositeShape" presStyleCnt="0">
        <dgm:presLayoutVars>
          <dgm:chMax val="7"/>
          <dgm:dir/>
          <dgm:resizeHandles val="exact"/>
        </dgm:presLayoutVars>
      </dgm:prSet>
      <dgm:spPr/>
    </dgm:pt>
    <dgm:pt modelId="{DE7227DA-5CDB-4C95-A5DA-8CB3A62B0328}" type="pres">
      <dgm:prSet presAssocID="{511D4713-2550-42C0-9FB1-0DEC1198C5AF}" presName="circ1" presStyleLbl="vennNode1" presStyleIdx="0" presStyleCnt="3"/>
      <dgm:spPr/>
      <dgm:t>
        <a:bodyPr/>
        <a:lstStyle/>
        <a:p>
          <a:endParaRPr lang="en-US"/>
        </a:p>
      </dgm:t>
    </dgm:pt>
    <dgm:pt modelId="{5F7C0235-0035-4328-B6BD-D0D8F66A085E}" type="pres">
      <dgm:prSet presAssocID="{511D4713-2550-42C0-9FB1-0DEC1198C5A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52F0C-8D51-4258-A8D5-FCA5F6196C20}" type="pres">
      <dgm:prSet presAssocID="{5BA56C2E-BB80-4D9F-84DB-846D20796C34}" presName="circ2" presStyleLbl="vennNode1" presStyleIdx="1" presStyleCnt="3"/>
      <dgm:spPr/>
      <dgm:t>
        <a:bodyPr/>
        <a:lstStyle/>
        <a:p>
          <a:endParaRPr lang="en-US"/>
        </a:p>
      </dgm:t>
    </dgm:pt>
    <dgm:pt modelId="{154C8EA7-ACDE-420B-91D0-15BE55C188BF}" type="pres">
      <dgm:prSet presAssocID="{5BA56C2E-BB80-4D9F-84DB-846D20796C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16B20-E6B6-41BF-A792-AFAA6AF16F17}" type="pres">
      <dgm:prSet presAssocID="{2096861D-ECC4-45BD-9D4B-2065F6FF9596}" presName="circ3" presStyleLbl="vennNode1" presStyleIdx="2" presStyleCnt="3"/>
      <dgm:spPr/>
      <dgm:t>
        <a:bodyPr/>
        <a:lstStyle/>
        <a:p>
          <a:endParaRPr lang="en-US"/>
        </a:p>
      </dgm:t>
    </dgm:pt>
    <dgm:pt modelId="{62740250-B050-4D56-89E5-C690CBB9CB50}" type="pres">
      <dgm:prSet presAssocID="{2096861D-ECC4-45BD-9D4B-2065F6FF959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9A4AC6-3D4B-4FC5-8710-06D0D16470E2}" type="presOf" srcId="{5BA56C2E-BB80-4D9F-84DB-846D20796C34}" destId="{154C8EA7-ACDE-420B-91D0-15BE55C188BF}" srcOrd="1" destOrd="0" presId="urn:microsoft.com/office/officeart/2005/8/layout/venn1"/>
    <dgm:cxn modelId="{929254E8-3277-4FD1-816B-85BB7E9ABB96}" type="presOf" srcId="{511D4713-2550-42C0-9FB1-0DEC1198C5AF}" destId="{DE7227DA-5CDB-4C95-A5DA-8CB3A62B0328}" srcOrd="0" destOrd="0" presId="urn:microsoft.com/office/officeart/2005/8/layout/venn1"/>
    <dgm:cxn modelId="{E1C526FB-6E91-4971-9D86-5580C7CCF5DA}" type="presOf" srcId="{2096861D-ECC4-45BD-9D4B-2065F6FF9596}" destId="{5F816B20-E6B6-41BF-A792-AFAA6AF16F17}" srcOrd="0" destOrd="0" presId="urn:microsoft.com/office/officeart/2005/8/layout/venn1"/>
    <dgm:cxn modelId="{D6A5B95D-7667-4CE1-877C-7437B78E9BF1}" type="presOf" srcId="{5BA56C2E-BB80-4D9F-84DB-846D20796C34}" destId="{83952F0C-8D51-4258-A8D5-FCA5F6196C20}" srcOrd="0" destOrd="0" presId="urn:microsoft.com/office/officeart/2005/8/layout/venn1"/>
    <dgm:cxn modelId="{2D260027-9DCF-429E-A526-2D9AF1F42CE4}" type="presOf" srcId="{010310F7-6E0B-4738-BA0B-351B55BA4D99}" destId="{20224F7C-B07C-427C-B910-733048CA05AE}" srcOrd="0" destOrd="0" presId="urn:microsoft.com/office/officeart/2005/8/layout/venn1"/>
    <dgm:cxn modelId="{10338FE5-5807-44A2-BC4D-AFB19FE679C5}" type="presOf" srcId="{2096861D-ECC4-45BD-9D4B-2065F6FF9596}" destId="{62740250-B050-4D56-89E5-C690CBB9CB50}" srcOrd="1" destOrd="0" presId="urn:microsoft.com/office/officeart/2005/8/layout/venn1"/>
    <dgm:cxn modelId="{2DEC72FB-FADA-4E9D-A193-B5E0B3DCBA39}" srcId="{010310F7-6E0B-4738-BA0B-351B55BA4D99}" destId="{2096861D-ECC4-45BD-9D4B-2065F6FF9596}" srcOrd="2" destOrd="0" parTransId="{195C7C43-40BB-458F-BEB3-C017C1529A64}" sibTransId="{9A5670AA-5C93-43BD-A9BB-246D90683E02}"/>
    <dgm:cxn modelId="{AD0CD6E2-78D7-467E-B62D-6B6FF28BDEF8}" srcId="{010310F7-6E0B-4738-BA0B-351B55BA4D99}" destId="{511D4713-2550-42C0-9FB1-0DEC1198C5AF}" srcOrd="0" destOrd="0" parTransId="{A0CD94E6-65DB-4792-876C-548ECB895B5B}" sibTransId="{6993D481-4689-497B-97F4-D5F85A437FA1}"/>
    <dgm:cxn modelId="{5C8DAD49-D9E6-4C0E-9DC4-271928E604A5}" srcId="{010310F7-6E0B-4738-BA0B-351B55BA4D99}" destId="{5BA56C2E-BB80-4D9F-84DB-846D20796C34}" srcOrd="1" destOrd="0" parTransId="{924C6DB8-9AE7-4D45-A0D7-870B5034AD6A}" sibTransId="{EF41A1C8-2044-41B0-B1B7-AA7E62437C9E}"/>
    <dgm:cxn modelId="{7DB4AFC0-C673-44FF-B777-CC3633B66E24}" type="presOf" srcId="{511D4713-2550-42C0-9FB1-0DEC1198C5AF}" destId="{5F7C0235-0035-4328-B6BD-D0D8F66A085E}" srcOrd="1" destOrd="0" presId="urn:microsoft.com/office/officeart/2005/8/layout/venn1"/>
    <dgm:cxn modelId="{20315C21-7273-4134-822A-ACE37A78B386}" type="presParOf" srcId="{20224F7C-B07C-427C-B910-733048CA05AE}" destId="{DE7227DA-5CDB-4C95-A5DA-8CB3A62B0328}" srcOrd="0" destOrd="0" presId="urn:microsoft.com/office/officeart/2005/8/layout/venn1"/>
    <dgm:cxn modelId="{A8BC1A44-690A-408E-A67C-E8452CEBC0BB}" type="presParOf" srcId="{20224F7C-B07C-427C-B910-733048CA05AE}" destId="{5F7C0235-0035-4328-B6BD-D0D8F66A085E}" srcOrd="1" destOrd="0" presId="urn:microsoft.com/office/officeart/2005/8/layout/venn1"/>
    <dgm:cxn modelId="{F1E235D3-2753-4FF6-82E6-F08B5968265A}" type="presParOf" srcId="{20224F7C-B07C-427C-B910-733048CA05AE}" destId="{83952F0C-8D51-4258-A8D5-FCA5F6196C20}" srcOrd="2" destOrd="0" presId="urn:microsoft.com/office/officeart/2005/8/layout/venn1"/>
    <dgm:cxn modelId="{373CBA68-DE81-4F2F-A638-65A6D7CEC1C0}" type="presParOf" srcId="{20224F7C-B07C-427C-B910-733048CA05AE}" destId="{154C8EA7-ACDE-420B-91D0-15BE55C188BF}" srcOrd="3" destOrd="0" presId="urn:microsoft.com/office/officeart/2005/8/layout/venn1"/>
    <dgm:cxn modelId="{63EC9B69-585E-441D-9B05-5201DDC94391}" type="presParOf" srcId="{20224F7C-B07C-427C-B910-733048CA05AE}" destId="{5F816B20-E6B6-41BF-A792-AFAA6AF16F17}" srcOrd="4" destOrd="0" presId="urn:microsoft.com/office/officeart/2005/8/layout/venn1"/>
    <dgm:cxn modelId="{99F601C7-80A3-44E3-B7B5-BDD912622B43}" type="presParOf" srcId="{20224F7C-B07C-427C-B910-733048CA05AE}" destId="{62740250-B050-4D56-89E5-C690CBB9CB5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772D80-6BD4-4369-A57B-AAE4AB1DBB4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127A73-97A2-402D-ACD7-4F633B127B81}">
      <dgm:prSet phldrT="[Text]"/>
      <dgm:spPr/>
      <dgm:t>
        <a:bodyPr/>
        <a:lstStyle/>
        <a:p>
          <a:r>
            <a:rPr lang="en-US" dirty="0" smtClean="0"/>
            <a:t>In-Person Survey</a:t>
          </a:r>
          <a:endParaRPr lang="en-US" dirty="0"/>
        </a:p>
      </dgm:t>
    </dgm:pt>
    <dgm:pt modelId="{FC75E4BC-343B-4536-AC41-22D72E89839C}" type="parTrans" cxnId="{34F6B3F7-29BC-4479-9315-33B8D6301708}">
      <dgm:prSet/>
      <dgm:spPr/>
      <dgm:t>
        <a:bodyPr/>
        <a:lstStyle/>
        <a:p>
          <a:endParaRPr lang="en-US"/>
        </a:p>
      </dgm:t>
    </dgm:pt>
    <dgm:pt modelId="{FEAF53FC-8C60-468C-8228-2BD6CE6871D7}" type="sibTrans" cxnId="{34F6B3F7-29BC-4479-9315-33B8D6301708}">
      <dgm:prSet/>
      <dgm:spPr/>
      <dgm:t>
        <a:bodyPr/>
        <a:lstStyle/>
        <a:p>
          <a:endParaRPr lang="en-US"/>
        </a:p>
      </dgm:t>
    </dgm:pt>
    <dgm:pt modelId="{5D0843A8-751B-4EAD-8ADE-E53E07A6B5F0}">
      <dgm:prSet phldrT="[Text]"/>
      <dgm:spPr/>
      <dgm:t>
        <a:bodyPr/>
        <a:lstStyle/>
        <a:p>
          <a:r>
            <a:rPr lang="en-US" dirty="0" smtClean="0"/>
            <a:t>Focus Group</a:t>
          </a:r>
          <a:endParaRPr lang="en-US" dirty="0"/>
        </a:p>
      </dgm:t>
    </dgm:pt>
    <dgm:pt modelId="{A94F8777-D05F-48C0-B212-1CE7092049C1}" type="parTrans" cxnId="{01A7CF11-67B8-4CF7-BE1E-20AA89D24A10}">
      <dgm:prSet/>
      <dgm:spPr/>
      <dgm:t>
        <a:bodyPr/>
        <a:lstStyle/>
        <a:p>
          <a:endParaRPr lang="en-US"/>
        </a:p>
      </dgm:t>
    </dgm:pt>
    <dgm:pt modelId="{E83A6BD7-C120-42DC-9F7E-C84E4AA55E93}" type="sibTrans" cxnId="{01A7CF11-67B8-4CF7-BE1E-20AA89D24A10}">
      <dgm:prSet/>
      <dgm:spPr/>
      <dgm:t>
        <a:bodyPr/>
        <a:lstStyle/>
        <a:p>
          <a:endParaRPr lang="en-US"/>
        </a:p>
      </dgm:t>
    </dgm:pt>
    <dgm:pt modelId="{4DD641D9-B1AC-43B0-AD5C-09A84127C4A9}">
      <dgm:prSet phldrT="[Text]"/>
      <dgm:spPr/>
      <dgm:t>
        <a:bodyPr/>
        <a:lstStyle/>
        <a:p>
          <a:r>
            <a:rPr lang="en-US" dirty="0" smtClean="0"/>
            <a:t>Structured Interviews</a:t>
          </a:r>
          <a:endParaRPr lang="en-US" dirty="0"/>
        </a:p>
      </dgm:t>
    </dgm:pt>
    <dgm:pt modelId="{0EEBEE29-A1BE-457F-91D8-CF5ED519B5BC}" type="parTrans" cxnId="{922172AF-434E-4F87-8D78-10F8281B5F1E}">
      <dgm:prSet/>
      <dgm:spPr/>
      <dgm:t>
        <a:bodyPr/>
        <a:lstStyle/>
        <a:p>
          <a:endParaRPr lang="en-US"/>
        </a:p>
      </dgm:t>
    </dgm:pt>
    <dgm:pt modelId="{E128EAD5-A45F-408C-A095-10BA6228FF7E}" type="sibTrans" cxnId="{922172AF-434E-4F87-8D78-10F8281B5F1E}">
      <dgm:prSet/>
      <dgm:spPr/>
      <dgm:t>
        <a:bodyPr/>
        <a:lstStyle/>
        <a:p>
          <a:endParaRPr lang="en-US"/>
        </a:p>
      </dgm:t>
    </dgm:pt>
    <dgm:pt modelId="{E3077AB5-FBE2-4EDA-8BCE-389303633E80}" type="pres">
      <dgm:prSet presAssocID="{FD772D80-6BD4-4369-A57B-AAE4AB1DBB4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C2A2D9-F447-46EC-8139-57B57AE3701C}" type="pres">
      <dgm:prSet presAssocID="{FD772D80-6BD4-4369-A57B-AAE4AB1DBB48}" presName="dummyMaxCanvas" presStyleCnt="0">
        <dgm:presLayoutVars/>
      </dgm:prSet>
      <dgm:spPr/>
    </dgm:pt>
    <dgm:pt modelId="{CB9CB221-AF06-4A52-84FE-C76746B95995}" type="pres">
      <dgm:prSet presAssocID="{FD772D80-6BD4-4369-A57B-AAE4AB1DBB4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2194C-CD1D-4547-9A38-B9927905B924}" type="pres">
      <dgm:prSet presAssocID="{FD772D80-6BD4-4369-A57B-AAE4AB1DBB4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0C423-F814-4CC7-8751-E9EEF6663BF0}" type="pres">
      <dgm:prSet presAssocID="{FD772D80-6BD4-4369-A57B-AAE4AB1DBB4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A06D6-4098-40E6-8B44-351943D9C385}" type="pres">
      <dgm:prSet presAssocID="{FD772D80-6BD4-4369-A57B-AAE4AB1DBB4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589AE-AEC2-4105-B520-B05D55446473}" type="pres">
      <dgm:prSet presAssocID="{FD772D80-6BD4-4369-A57B-AAE4AB1DBB4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E852A-6C4B-4917-82AC-D7995F77DC19}" type="pres">
      <dgm:prSet presAssocID="{FD772D80-6BD4-4369-A57B-AAE4AB1DBB4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3E6B6-BAC4-44F7-B552-BA8EC2012292}" type="pres">
      <dgm:prSet presAssocID="{FD772D80-6BD4-4369-A57B-AAE4AB1DBB4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1B302-21F3-45E3-8B55-B10C7E308008}" type="pres">
      <dgm:prSet presAssocID="{FD772D80-6BD4-4369-A57B-AAE4AB1DBB4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A7CF11-67B8-4CF7-BE1E-20AA89D24A10}" srcId="{FD772D80-6BD4-4369-A57B-AAE4AB1DBB48}" destId="{5D0843A8-751B-4EAD-8ADE-E53E07A6B5F0}" srcOrd="1" destOrd="0" parTransId="{A94F8777-D05F-48C0-B212-1CE7092049C1}" sibTransId="{E83A6BD7-C120-42DC-9F7E-C84E4AA55E93}"/>
    <dgm:cxn modelId="{E8AF5DEB-9185-4310-BFFD-3B935B72936D}" type="presOf" srcId="{5D0843A8-751B-4EAD-8ADE-E53E07A6B5F0}" destId="{4863E6B6-BAC4-44F7-B552-BA8EC2012292}" srcOrd="1" destOrd="0" presId="urn:microsoft.com/office/officeart/2005/8/layout/vProcess5"/>
    <dgm:cxn modelId="{C3A99E8F-5887-45D3-9FBF-B976BD3F994B}" type="presOf" srcId="{2D127A73-97A2-402D-ACD7-4F633B127B81}" destId="{837E852A-6C4B-4917-82AC-D7995F77DC19}" srcOrd="1" destOrd="0" presId="urn:microsoft.com/office/officeart/2005/8/layout/vProcess5"/>
    <dgm:cxn modelId="{61CA05AA-E7AA-40C2-B372-2177A068ED1E}" type="presOf" srcId="{2D127A73-97A2-402D-ACD7-4F633B127B81}" destId="{CB9CB221-AF06-4A52-84FE-C76746B95995}" srcOrd="0" destOrd="0" presId="urn:microsoft.com/office/officeart/2005/8/layout/vProcess5"/>
    <dgm:cxn modelId="{0E5D0EDB-C384-4935-955F-FAF891127D83}" type="presOf" srcId="{FEAF53FC-8C60-468C-8228-2BD6CE6871D7}" destId="{738A06D6-4098-40E6-8B44-351943D9C385}" srcOrd="0" destOrd="0" presId="urn:microsoft.com/office/officeart/2005/8/layout/vProcess5"/>
    <dgm:cxn modelId="{3E3AE088-7ABF-485A-AD4E-E82091631E94}" type="presOf" srcId="{5D0843A8-751B-4EAD-8ADE-E53E07A6B5F0}" destId="{B312194C-CD1D-4547-9A38-B9927905B924}" srcOrd="0" destOrd="0" presId="urn:microsoft.com/office/officeart/2005/8/layout/vProcess5"/>
    <dgm:cxn modelId="{34F6B3F7-29BC-4479-9315-33B8D6301708}" srcId="{FD772D80-6BD4-4369-A57B-AAE4AB1DBB48}" destId="{2D127A73-97A2-402D-ACD7-4F633B127B81}" srcOrd="0" destOrd="0" parTransId="{FC75E4BC-343B-4536-AC41-22D72E89839C}" sibTransId="{FEAF53FC-8C60-468C-8228-2BD6CE6871D7}"/>
    <dgm:cxn modelId="{922172AF-434E-4F87-8D78-10F8281B5F1E}" srcId="{FD772D80-6BD4-4369-A57B-AAE4AB1DBB48}" destId="{4DD641D9-B1AC-43B0-AD5C-09A84127C4A9}" srcOrd="2" destOrd="0" parTransId="{0EEBEE29-A1BE-457F-91D8-CF5ED519B5BC}" sibTransId="{E128EAD5-A45F-408C-A095-10BA6228FF7E}"/>
    <dgm:cxn modelId="{9ECF9172-4D76-4A53-9D2D-EDB93C0FD6C9}" type="presOf" srcId="{4DD641D9-B1AC-43B0-AD5C-09A84127C4A9}" destId="{F2D1B302-21F3-45E3-8B55-B10C7E308008}" srcOrd="1" destOrd="0" presId="urn:microsoft.com/office/officeart/2005/8/layout/vProcess5"/>
    <dgm:cxn modelId="{D722E5E8-C05A-4181-8DB2-271365B06F86}" type="presOf" srcId="{E83A6BD7-C120-42DC-9F7E-C84E4AA55E93}" destId="{90A589AE-AEC2-4105-B520-B05D55446473}" srcOrd="0" destOrd="0" presId="urn:microsoft.com/office/officeart/2005/8/layout/vProcess5"/>
    <dgm:cxn modelId="{E7ABA4C6-1D62-4A7C-971D-71A1696F9EB0}" type="presOf" srcId="{4DD641D9-B1AC-43B0-AD5C-09A84127C4A9}" destId="{6670C423-F814-4CC7-8751-E9EEF6663BF0}" srcOrd="0" destOrd="0" presId="urn:microsoft.com/office/officeart/2005/8/layout/vProcess5"/>
    <dgm:cxn modelId="{B9EE5DF0-03A3-4D03-8C78-6FFEB666D817}" type="presOf" srcId="{FD772D80-6BD4-4369-A57B-AAE4AB1DBB48}" destId="{E3077AB5-FBE2-4EDA-8BCE-389303633E80}" srcOrd="0" destOrd="0" presId="urn:microsoft.com/office/officeart/2005/8/layout/vProcess5"/>
    <dgm:cxn modelId="{C4FB826E-51FA-41BA-9299-858A693C0A0A}" type="presParOf" srcId="{E3077AB5-FBE2-4EDA-8BCE-389303633E80}" destId="{46C2A2D9-F447-46EC-8139-57B57AE3701C}" srcOrd="0" destOrd="0" presId="urn:microsoft.com/office/officeart/2005/8/layout/vProcess5"/>
    <dgm:cxn modelId="{AB265806-327D-41BA-A11D-83D090245B26}" type="presParOf" srcId="{E3077AB5-FBE2-4EDA-8BCE-389303633E80}" destId="{CB9CB221-AF06-4A52-84FE-C76746B95995}" srcOrd="1" destOrd="0" presId="urn:microsoft.com/office/officeart/2005/8/layout/vProcess5"/>
    <dgm:cxn modelId="{26F50F4A-3399-477C-8E20-6EF003A433AD}" type="presParOf" srcId="{E3077AB5-FBE2-4EDA-8BCE-389303633E80}" destId="{B312194C-CD1D-4547-9A38-B9927905B924}" srcOrd="2" destOrd="0" presId="urn:microsoft.com/office/officeart/2005/8/layout/vProcess5"/>
    <dgm:cxn modelId="{A972E30A-9276-46F4-8A6A-C9D897390F6A}" type="presParOf" srcId="{E3077AB5-FBE2-4EDA-8BCE-389303633E80}" destId="{6670C423-F814-4CC7-8751-E9EEF6663BF0}" srcOrd="3" destOrd="0" presId="urn:microsoft.com/office/officeart/2005/8/layout/vProcess5"/>
    <dgm:cxn modelId="{034CA700-107D-4FCE-80B6-B1AEADDE2A35}" type="presParOf" srcId="{E3077AB5-FBE2-4EDA-8BCE-389303633E80}" destId="{738A06D6-4098-40E6-8B44-351943D9C385}" srcOrd="4" destOrd="0" presId="urn:microsoft.com/office/officeart/2005/8/layout/vProcess5"/>
    <dgm:cxn modelId="{1EFC0030-8A51-4135-B95A-125BB5612EE7}" type="presParOf" srcId="{E3077AB5-FBE2-4EDA-8BCE-389303633E80}" destId="{90A589AE-AEC2-4105-B520-B05D55446473}" srcOrd="5" destOrd="0" presId="urn:microsoft.com/office/officeart/2005/8/layout/vProcess5"/>
    <dgm:cxn modelId="{31EB70E7-4DDB-4F43-8B95-BE2B1311689F}" type="presParOf" srcId="{E3077AB5-FBE2-4EDA-8BCE-389303633E80}" destId="{837E852A-6C4B-4917-82AC-D7995F77DC19}" srcOrd="6" destOrd="0" presId="urn:microsoft.com/office/officeart/2005/8/layout/vProcess5"/>
    <dgm:cxn modelId="{6191F672-A59D-4BDE-8A2E-C2DC2445DD31}" type="presParOf" srcId="{E3077AB5-FBE2-4EDA-8BCE-389303633E80}" destId="{4863E6B6-BAC4-44F7-B552-BA8EC2012292}" srcOrd="7" destOrd="0" presId="urn:microsoft.com/office/officeart/2005/8/layout/vProcess5"/>
    <dgm:cxn modelId="{081BD55D-3820-495E-A9C9-83978B531FD9}" type="presParOf" srcId="{E3077AB5-FBE2-4EDA-8BCE-389303633E80}" destId="{F2D1B302-21F3-45E3-8B55-B10C7E30800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4E227-20F1-400E-B90B-339D204600A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190B14-D915-4EFB-9911-9AB7B353C66E}">
      <dgm:prSet phldrT="[Text]"/>
      <dgm:spPr/>
      <dgm:t>
        <a:bodyPr/>
        <a:lstStyle/>
        <a:p>
          <a:r>
            <a:rPr lang="en-US" dirty="0" smtClean="0"/>
            <a:t>Phone Interviews</a:t>
          </a:r>
          <a:endParaRPr lang="en-US" dirty="0"/>
        </a:p>
      </dgm:t>
    </dgm:pt>
    <dgm:pt modelId="{A7B674B4-6C29-41C0-91CC-0B271E293A5B}" type="parTrans" cxnId="{91330546-408A-4DC1-A2E0-050CAAF43AC2}">
      <dgm:prSet/>
      <dgm:spPr/>
      <dgm:t>
        <a:bodyPr/>
        <a:lstStyle/>
        <a:p>
          <a:endParaRPr lang="en-US"/>
        </a:p>
      </dgm:t>
    </dgm:pt>
    <dgm:pt modelId="{79F54E9C-13E3-4630-B4D0-D3EE84F3704A}" type="sibTrans" cxnId="{91330546-408A-4DC1-A2E0-050CAAF43AC2}">
      <dgm:prSet/>
      <dgm:spPr/>
      <dgm:t>
        <a:bodyPr/>
        <a:lstStyle/>
        <a:p>
          <a:endParaRPr lang="en-US"/>
        </a:p>
      </dgm:t>
    </dgm:pt>
    <dgm:pt modelId="{C0ED274D-3569-4896-9F3B-E04142D8FDB3}">
      <dgm:prSet phldrT="[Text]"/>
      <dgm:spPr/>
      <dgm:t>
        <a:bodyPr/>
        <a:lstStyle/>
        <a:p>
          <a:r>
            <a:rPr lang="en-US" dirty="0" smtClean="0"/>
            <a:t>In-Person Interviews</a:t>
          </a:r>
          <a:endParaRPr lang="en-US" dirty="0"/>
        </a:p>
      </dgm:t>
    </dgm:pt>
    <dgm:pt modelId="{1B95A059-ADA6-4232-B151-985EDACE7A26}" type="parTrans" cxnId="{9F362B6D-80BF-467A-B592-C9BFB9EED795}">
      <dgm:prSet/>
      <dgm:spPr/>
      <dgm:t>
        <a:bodyPr/>
        <a:lstStyle/>
        <a:p>
          <a:endParaRPr lang="en-US"/>
        </a:p>
      </dgm:t>
    </dgm:pt>
    <dgm:pt modelId="{B02B286C-B248-4D97-86B3-2FACF89FD608}" type="sibTrans" cxnId="{9F362B6D-80BF-467A-B592-C9BFB9EED795}">
      <dgm:prSet/>
      <dgm:spPr/>
      <dgm:t>
        <a:bodyPr/>
        <a:lstStyle/>
        <a:p>
          <a:endParaRPr lang="en-US"/>
        </a:p>
      </dgm:t>
    </dgm:pt>
    <dgm:pt modelId="{7F2D9069-E36C-42D4-8A9D-5DE6F894D643}" type="pres">
      <dgm:prSet presAssocID="{A4B4E227-20F1-400E-B90B-339D204600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AC10E-4068-4599-8370-7471AAA0246B}" type="pres">
      <dgm:prSet presAssocID="{A4B4E227-20F1-400E-B90B-339D204600A2}" presName="dummyMaxCanvas" presStyleCnt="0">
        <dgm:presLayoutVars/>
      </dgm:prSet>
      <dgm:spPr/>
    </dgm:pt>
    <dgm:pt modelId="{121083ED-D36D-4C3E-AF0B-15DD5E97A6DD}" type="pres">
      <dgm:prSet presAssocID="{A4B4E227-20F1-400E-B90B-339D204600A2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BE0FE-054D-4E1A-A877-AA1FB337C82D}" type="pres">
      <dgm:prSet presAssocID="{A4B4E227-20F1-400E-B90B-339D204600A2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26319-9860-4C1B-9979-D94FC4D466D9}" type="pres">
      <dgm:prSet presAssocID="{A4B4E227-20F1-400E-B90B-339D204600A2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3E1F3-AFE9-48F1-A1EE-BC1A99930701}" type="pres">
      <dgm:prSet presAssocID="{A4B4E227-20F1-400E-B90B-339D204600A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4DFC1-F04B-4E14-A174-5E9F0DD04C85}" type="pres">
      <dgm:prSet presAssocID="{A4B4E227-20F1-400E-B90B-339D204600A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1DEF26-BA45-4800-BBC1-A3CB23CD5F92}" type="presOf" srcId="{13190B14-D915-4EFB-9911-9AB7B353C66E}" destId="{9A13E1F3-AFE9-48F1-A1EE-BC1A99930701}" srcOrd="1" destOrd="0" presId="urn:microsoft.com/office/officeart/2005/8/layout/vProcess5"/>
    <dgm:cxn modelId="{242FA04C-F3C8-42DA-A94F-D5706C71D27C}" type="presOf" srcId="{C0ED274D-3569-4896-9F3B-E04142D8FDB3}" destId="{685BE0FE-054D-4E1A-A877-AA1FB337C82D}" srcOrd="0" destOrd="0" presId="urn:microsoft.com/office/officeart/2005/8/layout/vProcess5"/>
    <dgm:cxn modelId="{3A998E74-59A5-4C11-A5CF-370A77BC7F10}" type="presOf" srcId="{13190B14-D915-4EFB-9911-9AB7B353C66E}" destId="{121083ED-D36D-4C3E-AF0B-15DD5E97A6DD}" srcOrd="0" destOrd="0" presId="urn:microsoft.com/office/officeart/2005/8/layout/vProcess5"/>
    <dgm:cxn modelId="{91330546-408A-4DC1-A2E0-050CAAF43AC2}" srcId="{A4B4E227-20F1-400E-B90B-339D204600A2}" destId="{13190B14-D915-4EFB-9911-9AB7B353C66E}" srcOrd="0" destOrd="0" parTransId="{A7B674B4-6C29-41C0-91CC-0B271E293A5B}" sibTransId="{79F54E9C-13E3-4630-B4D0-D3EE84F3704A}"/>
    <dgm:cxn modelId="{9F362B6D-80BF-467A-B592-C9BFB9EED795}" srcId="{A4B4E227-20F1-400E-B90B-339D204600A2}" destId="{C0ED274D-3569-4896-9F3B-E04142D8FDB3}" srcOrd="1" destOrd="0" parTransId="{1B95A059-ADA6-4232-B151-985EDACE7A26}" sibTransId="{B02B286C-B248-4D97-86B3-2FACF89FD608}"/>
    <dgm:cxn modelId="{1E753230-7EA1-4538-A417-7AD199E01750}" type="presOf" srcId="{C0ED274D-3569-4896-9F3B-E04142D8FDB3}" destId="{FD94DFC1-F04B-4E14-A174-5E9F0DD04C85}" srcOrd="1" destOrd="0" presId="urn:microsoft.com/office/officeart/2005/8/layout/vProcess5"/>
    <dgm:cxn modelId="{B632CC06-AEAD-4CAD-964C-8E01C1FA2EF6}" type="presOf" srcId="{79F54E9C-13E3-4630-B4D0-D3EE84F3704A}" destId="{F8526319-9860-4C1B-9979-D94FC4D466D9}" srcOrd="0" destOrd="0" presId="urn:microsoft.com/office/officeart/2005/8/layout/vProcess5"/>
    <dgm:cxn modelId="{7600FA4E-8421-4F5B-8823-7B9C079E4ADA}" type="presOf" srcId="{A4B4E227-20F1-400E-B90B-339D204600A2}" destId="{7F2D9069-E36C-42D4-8A9D-5DE6F894D643}" srcOrd="0" destOrd="0" presId="urn:microsoft.com/office/officeart/2005/8/layout/vProcess5"/>
    <dgm:cxn modelId="{48B330B2-8945-4E90-AEA1-2CCEC6E537E8}" type="presParOf" srcId="{7F2D9069-E36C-42D4-8A9D-5DE6F894D643}" destId="{038AC10E-4068-4599-8370-7471AAA0246B}" srcOrd="0" destOrd="0" presId="urn:microsoft.com/office/officeart/2005/8/layout/vProcess5"/>
    <dgm:cxn modelId="{2FAFF319-5B6D-4D4E-9C3D-76DDFABC6EC4}" type="presParOf" srcId="{7F2D9069-E36C-42D4-8A9D-5DE6F894D643}" destId="{121083ED-D36D-4C3E-AF0B-15DD5E97A6DD}" srcOrd="1" destOrd="0" presId="urn:microsoft.com/office/officeart/2005/8/layout/vProcess5"/>
    <dgm:cxn modelId="{F92C07AA-3801-4499-88A6-DAAD377BFF3B}" type="presParOf" srcId="{7F2D9069-E36C-42D4-8A9D-5DE6F894D643}" destId="{685BE0FE-054D-4E1A-A877-AA1FB337C82D}" srcOrd="2" destOrd="0" presId="urn:microsoft.com/office/officeart/2005/8/layout/vProcess5"/>
    <dgm:cxn modelId="{90333B73-CF90-4E9D-8E33-BC1407D44233}" type="presParOf" srcId="{7F2D9069-E36C-42D4-8A9D-5DE6F894D643}" destId="{F8526319-9860-4C1B-9979-D94FC4D466D9}" srcOrd="3" destOrd="0" presId="urn:microsoft.com/office/officeart/2005/8/layout/vProcess5"/>
    <dgm:cxn modelId="{F313EEA7-4A9C-4B16-A7B3-009FF0728961}" type="presParOf" srcId="{7F2D9069-E36C-42D4-8A9D-5DE6F894D643}" destId="{9A13E1F3-AFE9-48F1-A1EE-BC1A99930701}" srcOrd="4" destOrd="0" presId="urn:microsoft.com/office/officeart/2005/8/layout/vProcess5"/>
    <dgm:cxn modelId="{B1253C37-951D-436B-92D4-A37192215C9B}" type="presParOf" srcId="{7F2D9069-E36C-42D4-8A9D-5DE6F894D643}" destId="{FD94DFC1-F04B-4E14-A174-5E9F0DD04C8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B3F79-5E1D-4A32-A9DB-2305EA6DEE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2A959C-C48B-4A4E-9BA7-960310329920}">
      <dgm:prSet phldrT="[Text]"/>
      <dgm:spPr/>
      <dgm:t>
        <a:bodyPr/>
        <a:lstStyle/>
        <a:p>
          <a:r>
            <a:rPr lang="en-US" dirty="0" smtClean="0"/>
            <a:t>Major Grocery</a:t>
          </a:r>
          <a:endParaRPr lang="en-US" dirty="0"/>
        </a:p>
      </dgm:t>
    </dgm:pt>
    <dgm:pt modelId="{1E564026-A5EE-4AC2-9E7F-8EFEF9EDD890}" type="parTrans" cxnId="{486622D8-110A-4934-A78F-754C1E751081}">
      <dgm:prSet/>
      <dgm:spPr/>
      <dgm:t>
        <a:bodyPr/>
        <a:lstStyle/>
        <a:p>
          <a:endParaRPr lang="en-US"/>
        </a:p>
      </dgm:t>
    </dgm:pt>
    <dgm:pt modelId="{A4A29413-1BC9-4CAC-8C9A-7534EF15DFD6}" type="sibTrans" cxnId="{486622D8-110A-4934-A78F-754C1E751081}">
      <dgm:prSet/>
      <dgm:spPr/>
      <dgm:t>
        <a:bodyPr/>
        <a:lstStyle/>
        <a:p>
          <a:endParaRPr lang="en-US"/>
        </a:p>
      </dgm:t>
    </dgm:pt>
    <dgm:pt modelId="{39B9DCAB-3FD9-4CCC-B68C-45B5E5F584F6}">
      <dgm:prSet phldrT="[Text]"/>
      <dgm:spPr/>
      <dgm:t>
        <a:bodyPr/>
        <a:lstStyle/>
        <a:p>
          <a:r>
            <a:rPr lang="en-US" dirty="0" smtClean="0"/>
            <a:t>Small Grocery</a:t>
          </a:r>
          <a:endParaRPr lang="en-US" dirty="0"/>
        </a:p>
      </dgm:t>
    </dgm:pt>
    <dgm:pt modelId="{CE324001-EBB4-4283-91DD-BFC592F07FC5}" type="parTrans" cxnId="{CD660A00-BFB2-44CA-9A82-E1CB3049B233}">
      <dgm:prSet/>
      <dgm:spPr/>
      <dgm:t>
        <a:bodyPr/>
        <a:lstStyle/>
        <a:p>
          <a:endParaRPr lang="en-US"/>
        </a:p>
      </dgm:t>
    </dgm:pt>
    <dgm:pt modelId="{363A6C21-93AB-461D-B5F5-DCC77B58635F}" type="sibTrans" cxnId="{CD660A00-BFB2-44CA-9A82-E1CB3049B233}">
      <dgm:prSet/>
      <dgm:spPr/>
      <dgm:t>
        <a:bodyPr/>
        <a:lstStyle/>
        <a:p>
          <a:endParaRPr lang="en-US"/>
        </a:p>
      </dgm:t>
    </dgm:pt>
    <dgm:pt modelId="{CD78EBFA-FDC4-45D6-A2F3-5A50C1BF1176}">
      <dgm:prSet phldrT="[Text]"/>
      <dgm:spPr/>
      <dgm:t>
        <a:bodyPr/>
        <a:lstStyle/>
        <a:p>
          <a:r>
            <a:rPr lang="en-US" dirty="0" smtClean="0"/>
            <a:t>Convenience Store</a:t>
          </a:r>
          <a:endParaRPr lang="en-US" dirty="0"/>
        </a:p>
      </dgm:t>
    </dgm:pt>
    <dgm:pt modelId="{8606C052-59B7-4183-BE4D-B6275DE1747C}" type="parTrans" cxnId="{5E41188F-EDDA-49A3-8C98-CE0E851AF9CC}">
      <dgm:prSet/>
      <dgm:spPr/>
      <dgm:t>
        <a:bodyPr/>
        <a:lstStyle/>
        <a:p>
          <a:endParaRPr lang="en-US"/>
        </a:p>
      </dgm:t>
    </dgm:pt>
    <dgm:pt modelId="{A48A4D17-EDD1-4B39-869C-EC4AE23B3FDE}" type="sibTrans" cxnId="{5E41188F-EDDA-49A3-8C98-CE0E851AF9CC}">
      <dgm:prSet/>
      <dgm:spPr/>
      <dgm:t>
        <a:bodyPr/>
        <a:lstStyle/>
        <a:p>
          <a:endParaRPr lang="en-US"/>
        </a:p>
      </dgm:t>
    </dgm:pt>
    <dgm:pt modelId="{381FE4F1-B276-4F72-8D6F-06C7D178439C}" type="pres">
      <dgm:prSet presAssocID="{391B3F79-5E1D-4A32-A9DB-2305EA6DEE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9368C-88AE-4ED3-A9A5-49C8FC6AB2ED}" type="pres">
      <dgm:prSet presAssocID="{E22A959C-C48B-4A4E-9BA7-960310329920}" presName="parentLin" presStyleCnt="0"/>
      <dgm:spPr/>
    </dgm:pt>
    <dgm:pt modelId="{3B68AC21-6F64-45F0-987A-6B3BD42166A1}" type="pres">
      <dgm:prSet presAssocID="{E22A959C-C48B-4A4E-9BA7-96031032992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AD01FEC-A9F2-4C9B-9D31-48E1EDF781E3}" type="pres">
      <dgm:prSet presAssocID="{E22A959C-C48B-4A4E-9BA7-9603103299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935D0-943A-41D6-8483-E81FFFAFD684}" type="pres">
      <dgm:prSet presAssocID="{E22A959C-C48B-4A4E-9BA7-960310329920}" presName="negativeSpace" presStyleCnt="0"/>
      <dgm:spPr/>
    </dgm:pt>
    <dgm:pt modelId="{B5171B30-518A-4FB4-97AF-8DF899AB6E9E}" type="pres">
      <dgm:prSet presAssocID="{E22A959C-C48B-4A4E-9BA7-960310329920}" presName="childText" presStyleLbl="conFgAcc1" presStyleIdx="0" presStyleCnt="3">
        <dgm:presLayoutVars>
          <dgm:bulletEnabled val="1"/>
        </dgm:presLayoutVars>
      </dgm:prSet>
      <dgm:spPr/>
    </dgm:pt>
    <dgm:pt modelId="{E510E323-41CA-453B-836E-B5279B8238D7}" type="pres">
      <dgm:prSet presAssocID="{A4A29413-1BC9-4CAC-8C9A-7534EF15DFD6}" presName="spaceBetweenRectangles" presStyleCnt="0"/>
      <dgm:spPr/>
    </dgm:pt>
    <dgm:pt modelId="{E89DB323-0E3B-4B56-965E-606CF74C9950}" type="pres">
      <dgm:prSet presAssocID="{39B9DCAB-3FD9-4CCC-B68C-45B5E5F584F6}" presName="parentLin" presStyleCnt="0"/>
      <dgm:spPr/>
    </dgm:pt>
    <dgm:pt modelId="{6EE92DB6-17FB-4927-9877-AF2F22931285}" type="pres">
      <dgm:prSet presAssocID="{39B9DCAB-3FD9-4CCC-B68C-45B5E5F584F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B8DBA22-B24A-4580-999A-2DF6949E618A}" type="pres">
      <dgm:prSet presAssocID="{39B9DCAB-3FD9-4CCC-B68C-45B5E5F584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8F523-753E-4D1F-BEE5-1DCA8FECF2FC}" type="pres">
      <dgm:prSet presAssocID="{39B9DCAB-3FD9-4CCC-B68C-45B5E5F584F6}" presName="negativeSpace" presStyleCnt="0"/>
      <dgm:spPr/>
    </dgm:pt>
    <dgm:pt modelId="{F143C6A2-A366-43CF-8505-4E143794FEED}" type="pres">
      <dgm:prSet presAssocID="{39B9DCAB-3FD9-4CCC-B68C-45B5E5F584F6}" presName="childText" presStyleLbl="conF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7B93A9D-9EEE-410C-A8F0-E55284AEB663}" type="pres">
      <dgm:prSet presAssocID="{363A6C21-93AB-461D-B5F5-DCC77B58635F}" presName="spaceBetweenRectangles" presStyleCnt="0"/>
      <dgm:spPr/>
    </dgm:pt>
    <dgm:pt modelId="{021C0D39-33D2-4FAE-A1F3-9C8B9E2C5118}" type="pres">
      <dgm:prSet presAssocID="{CD78EBFA-FDC4-45D6-A2F3-5A50C1BF1176}" presName="parentLin" presStyleCnt="0"/>
      <dgm:spPr/>
    </dgm:pt>
    <dgm:pt modelId="{4539A0F2-5B16-4309-9F2F-B6EEC37E841D}" type="pres">
      <dgm:prSet presAssocID="{CD78EBFA-FDC4-45D6-A2F3-5A50C1BF117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03AA9DB-7A9F-457B-A4DB-26C0E4DADD74}" type="pres">
      <dgm:prSet presAssocID="{CD78EBFA-FDC4-45D6-A2F3-5A50C1BF117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B720B-3113-47A8-80A7-190F6AE4C086}" type="pres">
      <dgm:prSet presAssocID="{CD78EBFA-FDC4-45D6-A2F3-5A50C1BF1176}" presName="negativeSpace" presStyleCnt="0"/>
      <dgm:spPr/>
    </dgm:pt>
    <dgm:pt modelId="{5F7C23DF-1FC5-4820-B97C-69B9A38730F2}" type="pres">
      <dgm:prSet presAssocID="{CD78EBFA-FDC4-45D6-A2F3-5A50C1BF1176}" presName="childText" presStyleLbl="conFgAcc1" presStyleIdx="2" presStyleCnt="3" custLinFactY="100000" custLinFactNeighborX="-1250" custLinFactNeighborY="14380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5E5025D4-EA29-4FF6-85A1-6282BADBDD19}" type="presOf" srcId="{391B3F79-5E1D-4A32-A9DB-2305EA6DEE92}" destId="{381FE4F1-B276-4F72-8D6F-06C7D178439C}" srcOrd="0" destOrd="0" presId="urn:microsoft.com/office/officeart/2005/8/layout/list1"/>
    <dgm:cxn modelId="{F8EED78A-43AC-4A9E-8D17-3EE552D7B9A1}" type="presOf" srcId="{39B9DCAB-3FD9-4CCC-B68C-45B5E5F584F6}" destId="{EB8DBA22-B24A-4580-999A-2DF6949E618A}" srcOrd="1" destOrd="0" presId="urn:microsoft.com/office/officeart/2005/8/layout/list1"/>
    <dgm:cxn modelId="{87E00D87-C296-44B4-8D97-E9AB26907342}" type="presOf" srcId="{CD78EBFA-FDC4-45D6-A2F3-5A50C1BF1176}" destId="{403AA9DB-7A9F-457B-A4DB-26C0E4DADD74}" srcOrd="1" destOrd="0" presId="urn:microsoft.com/office/officeart/2005/8/layout/list1"/>
    <dgm:cxn modelId="{07A2FAE1-039E-4370-BE6F-CB005BF26254}" type="presOf" srcId="{E22A959C-C48B-4A4E-9BA7-960310329920}" destId="{3B68AC21-6F64-45F0-987A-6B3BD42166A1}" srcOrd="0" destOrd="0" presId="urn:microsoft.com/office/officeart/2005/8/layout/list1"/>
    <dgm:cxn modelId="{486622D8-110A-4934-A78F-754C1E751081}" srcId="{391B3F79-5E1D-4A32-A9DB-2305EA6DEE92}" destId="{E22A959C-C48B-4A4E-9BA7-960310329920}" srcOrd="0" destOrd="0" parTransId="{1E564026-A5EE-4AC2-9E7F-8EFEF9EDD890}" sibTransId="{A4A29413-1BC9-4CAC-8C9A-7534EF15DFD6}"/>
    <dgm:cxn modelId="{0635F68D-A68C-4CE4-8D52-A8D0D2701547}" type="presOf" srcId="{E22A959C-C48B-4A4E-9BA7-960310329920}" destId="{1AD01FEC-A9F2-4C9B-9D31-48E1EDF781E3}" srcOrd="1" destOrd="0" presId="urn:microsoft.com/office/officeart/2005/8/layout/list1"/>
    <dgm:cxn modelId="{5E41188F-EDDA-49A3-8C98-CE0E851AF9CC}" srcId="{391B3F79-5E1D-4A32-A9DB-2305EA6DEE92}" destId="{CD78EBFA-FDC4-45D6-A2F3-5A50C1BF1176}" srcOrd="2" destOrd="0" parTransId="{8606C052-59B7-4183-BE4D-B6275DE1747C}" sibTransId="{A48A4D17-EDD1-4B39-869C-EC4AE23B3FDE}"/>
    <dgm:cxn modelId="{36758B94-EE1C-45B0-A3D0-D89AE946B631}" type="presOf" srcId="{39B9DCAB-3FD9-4CCC-B68C-45B5E5F584F6}" destId="{6EE92DB6-17FB-4927-9877-AF2F22931285}" srcOrd="0" destOrd="0" presId="urn:microsoft.com/office/officeart/2005/8/layout/list1"/>
    <dgm:cxn modelId="{CD660A00-BFB2-44CA-9A82-E1CB3049B233}" srcId="{391B3F79-5E1D-4A32-A9DB-2305EA6DEE92}" destId="{39B9DCAB-3FD9-4CCC-B68C-45B5E5F584F6}" srcOrd="1" destOrd="0" parTransId="{CE324001-EBB4-4283-91DD-BFC592F07FC5}" sibTransId="{363A6C21-93AB-461D-B5F5-DCC77B58635F}"/>
    <dgm:cxn modelId="{76D6C939-7ACE-4CA8-B8C1-8C7EEFF8FFC8}" type="presOf" srcId="{CD78EBFA-FDC4-45D6-A2F3-5A50C1BF1176}" destId="{4539A0F2-5B16-4309-9F2F-B6EEC37E841D}" srcOrd="0" destOrd="0" presId="urn:microsoft.com/office/officeart/2005/8/layout/list1"/>
    <dgm:cxn modelId="{3C6DAB18-7039-4443-A592-38C40E5355A7}" type="presParOf" srcId="{381FE4F1-B276-4F72-8D6F-06C7D178439C}" destId="{DE29368C-88AE-4ED3-A9A5-49C8FC6AB2ED}" srcOrd="0" destOrd="0" presId="urn:microsoft.com/office/officeart/2005/8/layout/list1"/>
    <dgm:cxn modelId="{86512A30-CCFC-4293-B5FA-3D7AEDB6CA1B}" type="presParOf" srcId="{DE29368C-88AE-4ED3-A9A5-49C8FC6AB2ED}" destId="{3B68AC21-6F64-45F0-987A-6B3BD42166A1}" srcOrd="0" destOrd="0" presId="urn:microsoft.com/office/officeart/2005/8/layout/list1"/>
    <dgm:cxn modelId="{32BB5605-B29E-4B2B-8772-140400C45384}" type="presParOf" srcId="{DE29368C-88AE-4ED3-A9A5-49C8FC6AB2ED}" destId="{1AD01FEC-A9F2-4C9B-9D31-48E1EDF781E3}" srcOrd="1" destOrd="0" presId="urn:microsoft.com/office/officeart/2005/8/layout/list1"/>
    <dgm:cxn modelId="{5593DE49-F0D0-424D-8A0E-EE9086B8E5AC}" type="presParOf" srcId="{381FE4F1-B276-4F72-8D6F-06C7D178439C}" destId="{D4B935D0-943A-41D6-8483-E81FFFAFD684}" srcOrd="1" destOrd="0" presId="urn:microsoft.com/office/officeart/2005/8/layout/list1"/>
    <dgm:cxn modelId="{A5AE26FE-32BF-4670-8387-A96507095EE7}" type="presParOf" srcId="{381FE4F1-B276-4F72-8D6F-06C7D178439C}" destId="{B5171B30-518A-4FB4-97AF-8DF899AB6E9E}" srcOrd="2" destOrd="0" presId="urn:microsoft.com/office/officeart/2005/8/layout/list1"/>
    <dgm:cxn modelId="{6825BA4A-764D-43E1-B77A-4CA6251376EC}" type="presParOf" srcId="{381FE4F1-B276-4F72-8D6F-06C7D178439C}" destId="{E510E323-41CA-453B-836E-B5279B8238D7}" srcOrd="3" destOrd="0" presId="urn:microsoft.com/office/officeart/2005/8/layout/list1"/>
    <dgm:cxn modelId="{482330A7-AD6D-4669-852D-B7E1662F5551}" type="presParOf" srcId="{381FE4F1-B276-4F72-8D6F-06C7D178439C}" destId="{E89DB323-0E3B-4B56-965E-606CF74C9950}" srcOrd="4" destOrd="0" presId="urn:microsoft.com/office/officeart/2005/8/layout/list1"/>
    <dgm:cxn modelId="{71CBD6C6-8199-4E17-9D83-0FBEA766E150}" type="presParOf" srcId="{E89DB323-0E3B-4B56-965E-606CF74C9950}" destId="{6EE92DB6-17FB-4927-9877-AF2F22931285}" srcOrd="0" destOrd="0" presId="urn:microsoft.com/office/officeart/2005/8/layout/list1"/>
    <dgm:cxn modelId="{55AA755A-4916-4A3F-A530-EAE923BD0D96}" type="presParOf" srcId="{E89DB323-0E3B-4B56-965E-606CF74C9950}" destId="{EB8DBA22-B24A-4580-999A-2DF6949E618A}" srcOrd="1" destOrd="0" presId="urn:microsoft.com/office/officeart/2005/8/layout/list1"/>
    <dgm:cxn modelId="{5616981D-47ED-4BE3-A541-7BA42BC929FD}" type="presParOf" srcId="{381FE4F1-B276-4F72-8D6F-06C7D178439C}" destId="{3E48F523-753E-4D1F-BEE5-1DCA8FECF2FC}" srcOrd="5" destOrd="0" presId="urn:microsoft.com/office/officeart/2005/8/layout/list1"/>
    <dgm:cxn modelId="{6E2CD1E2-8BFF-4AAB-9839-4DBEE24A26BF}" type="presParOf" srcId="{381FE4F1-B276-4F72-8D6F-06C7D178439C}" destId="{F143C6A2-A366-43CF-8505-4E143794FEED}" srcOrd="6" destOrd="0" presId="urn:microsoft.com/office/officeart/2005/8/layout/list1"/>
    <dgm:cxn modelId="{B5978782-1EB1-4A35-ABC5-458600DB1AC4}" type="presParOf" srcId="{381FE4F1-B276-4F72-8D6F-06C7D178439C}" destId="{47B93A9D-9EEE-410C-A8F0-E55284AEB663}" srcOrd="7" destOrd="0" presId="urn:microsoft.com/office/officeart/2005/8/layout/list1"/>
    <dgm:cxn modelId="{327B9E31-74DE-465A-8556-BF4C153CEE45}" type="presParOf" srcId="{381FE4F1-B276-4F72-8D6F-06C7D178439C}" destId="{021C0D39-33D2-4FAE-A1F3-9C8B9E2C5118}" srcOrd="8" destOrd="0" presId="urn:microsoft.com/office/officeart/2005/8/layout/list1"/>
    <dgm:cxn modelId="{588CCE73-3A10-4FA4-86C9-D81931AE9F0B}" type="presParOf" srcId="{021C0D39-33D2-4FAE-A1F3-9C8B9E2C5118}" destId="{4539A0F2-5B16-4309-9F2F-B6EEC37E841D}" srcOrd="0" destOrd="0" presId="urn:microsoft.com/office/officeart/2005/8/layout/list1"/>
    <dgm:cxn modelId="{27DC5532-CCA6-43C7-93A2-446C8D70F783}" type="presParOf" srcId="{021C0D39-33D2-4FAE-A1F3-9C8B9E2C5118}" destId="{403AA9DB-7A9F-457B-A4DB-26C0E4DADD74}" srcOrd="1" destOrd="0" presId="urn:microsoft.com/office/officeart/2005/8/layout/list1"/>
    <dgm:cxn modelId="{F1005D15-0142-4854-9B38-5222AFA78F22}" type="presParOf" srcId="{381FE4F1-B276-4F72-8D6F-06C7D178439C}" destId="{209B720B-3113-47A8-80A7-190F6AE4C086}" srcOrd="9" destOrd="0" presId="urn:microsoft.com/office/officeart/2005/8/layout/list1"/>
    <dgm:cxn modelId="{39699F8B-6143-4AE2-9898-B44AF4445090}" type="presParOf" srcId="{381FE4F1-B276-4F72-8D6F-06C7D178439C}" destId="{5F7C23DF-1FC5-4820-B97C-69B9A38730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B3F79-5E1D-4A32-A9DB-2305EA6DEE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2A959C-C48B-4A4E-9BA7-960310329920}">
      <dgm:prSet phldrT="[Text]"/>
      <dgm:spPr/>
      <dgm:t>
        <a:bodyPr/>
        <a:lstStyle/>
        <a:p>
          <a:r>
            <a:rPr lang="en-US" dirty="0" smtClean="0"/>
            <a:t>Major Grocery</a:t>
          </a:r>
          <a:endParaRPr lang="en-US" dirty="0"/>
        </a:p>
      </dgm:t>
    </dgm:pt>
    <dgm:pt modelId="{1E564026-A5EE-4AC2-9E7F-8EFEF9EDD890}" type="parTrans" cxnId="{486622D8-110A-4934-A78F-754C1E751081}">
      <dgm:prSet/>
      <dgm:spPr/>
      <dgm:t>
        <a:bodyPr/>
        <a:lstStyle/>
        <a:p>
          <a:endParaRPr lang="en-US"/>
        </a:p>
      </dgm:t>
    </dgm:pt>
    <dgm:pt modelId="{A4A29413-1BC9-4CAC-8C9A-7534EF15DFD6}" type="sibTrans" cxnId="{486622D8-110A-4934-A78F-754C1E751081}">
      <dgm:prSet/>
      <dgm:spPr/>
      <dgm:t>
        <a:bodyPr/>
        <a:lstStyle/>
        <a:p>
          <a:endParaRPr lang="en-US"/>
        </a:p>
      </dgm:t>
    </dgm:pt>
    <dgm:pt modelId="{39B9DCAB-3FD9-4CCC-B68C-45B5E5F584F6}">
      <dgm:prSet phldrT="[Text]"/>
      <dgm:spPr/>
      <dgm:t>
        <a:bodyPr/>
        <a:lstStyle/>
        <a:p>
          <a:r>
            <a:rPr lang="en-US" dirty="0" smtClean="0"/>
            <a:t>Small Grocery</a:t>
          </a:r>
          <a:endParaRPr lang="en-US" dirty="0"/>
        </a:p>
      </dgm:t>
    </dgm:pt>
    <dgm:pt modelId="{CE324001-EBB4-4283-91DD-BFC592F07FC5}" type="parTrans" cxnId="{CD660A00-BFB2-44CA-9A82-E1CB3049B233}">
      <dgm:prSet/>
      <dgm:spPr/>
      <dgm:t>
        <a:bodyPr/>
        <a:lstStyle/>
        <a:p>
          <a:endParaRPr lang="en-US"/>
        </a:p>
      </dgm:t>
    </dgm:pt>
    <dgm:pt modelId="{363A6C21-93AB-461D-B5F5-DCC77B58635F}" type="sibTrans" cxnId="{CD660A00-BFB2-44CA-9A82-E1CB3049B233}">
      <dgm:prSet/>
      <dgm:spPr/>
      <dgm:t>
        <a:bodyPr/>
        <a:lstStyle/>
        <a:p>
          <a:endParaRPr lang="en-US"/>
        </a:p>
      </dgm:t>
    </dgm:pt>
    <dgm:pt modelId="{CD78EBFA-FDC4-45D6-A2F3-5A50C1BF1176}">
      <dgm:prSet phldrT="[Text]"/>
      <dgm:spPr/>
      <dgm:t>
        <a:bodyPr/>
        <a:lstStyle/>
        <a:p>
          <a:r>
            <a:rPr lang="en-US" dirty="0" smtClean="0"/>
            <a:t>Convenience Store</a:t>
          </a:r>
          <a:endParaRPr lang="en-US" dirty="0"/>
        </a:p>
      </dgm:t>
    </dgm:pt>
    <dgm:pt modelId="{8606C052-59B7-4183-BE4D-B6275DE1747C}" type="parTrans" cxnId="{5E41188F-EDDA-49A3-8C98-CE0E851AF9CC}">
      <dgm:prSet/>
      <dgm:spPr/>
      <dgm:t>
        <a:bodyPr/>
        <a:lstStyle/>
        <a:p>
          <a:endParaRPr lang="en-US"/>
        </a:p>
      </dgm:t>
    </dgm:pt>
    <dgm:pt modelId="{A48A4D17-EDD1-4B39-869C-EC4AE23B3FDE}" type="sibTrans" cxnId="{5E41188F-EDDA-49A3-8C98-CE0E851AF9CC}">
      <dgm:prSet/>
      <dgm:spPr/>
      <dgm:t>
        <a:bodyPr/>
        <a:lstStyle/>
        <a:p>
          <a:endParaRPr lang="en-US"/>
        </a:p>
      </dgm:t>
    </dgm:pt>
    <dgm:pt modelId="{381FE4F1-B276-4F72-8D6F-06C7D178439C}" type="pres">
      <dgm:prSet presAssocID="{391B3F79-5E1D-4A32-A9DB-2305EA6DEE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9368C-88AE-4ED3-A9A5-49C8FC6AB2ED}" type="pres">
      <dgm:prSet presAssocID="{E22A959C-C48B-4A4E-9BA7-960310329920}" presName="parentLin" presStyleCnt="0"/>
      <dgm:spPr/>
    </dgm:pt>
    <dgm:pt modelId="{3B68AC21-6F64-45F0-987A-6B3BD42166A1}" type="pres">
      <dgm:prSet presAssocID="{E22A959C-C48B-4A4E-9BA7-96031032992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AD01FEC-A9F2-4C9B-9D31-48E1EDF781E3}" type="pres">
      <dgm:prSet presAssocID="{E22A959C-C48B-4A4E-9BA7-9603103299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935D0-943A-41D6-8483-E81FFFAFD684}" type="pres">
      <dgm:prSet presAssocID="{E22A959C-C48B-4A4E-9BA7-960310329920}" presName="negativeSpace" presStyleCnt="0"/>
      <dgm:spPr/>
    </dgm:pt>
    <dgm:pt modelId="{B5171B30-518A-4FB4-97AF-8DF899AB6E9E}" type="pres">
      <dgm:prSet presAssocID="{E22A959C-C48B-4A4E-9BA7-960310329920}" presName="childText" presStyleLbl="conFgAcc1" presStyleIdx="0" presStyleCnt="3">
        <dgm:presLayoutVars>
          <dgm:bulletEnabled val="1"/>
        </dgm:presLayoutVars>
      </dgm:prSet>
      <dgm:spPr/>
    </dgm:pt>
    <dgm:pt modelId="{E510E323-41CA-453B-836E-B5279B8238D7}" type="pres">
      <dgm:prSet presAssocID="{A4A29413-1BC9-4CAC-8C9A-7534EF15DFD6}" presName="spaceBetweenRectangles" presStyleCnt="0"/>
      <dgm:spPr/>
    </dgm:pt>
    <dgm:pt modelId="{E89DB323-0E3B-4B56-965E-606CF74C9950}" type="pres">
      <dgm:prSet presAssocID="{39B9DCAB-3FD9-4CCC-B68C-45B5E5F584F6}" presName="parentLin" presStyleCnt="0"/>
      <dgm:spPr/>
    </dgm:pt>
    <dgm:pt modelId="{6EE92DB6-17FB-4927-9877-AF2F22931285}" type="pres">
      <dgm:prSet presAssocID="{39B9DCAB-3FD9-4CCC-B68C-45B5E5F584F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B8DBA22-B24A-4580-999A-2DF6949E618A}" type="pres">
      <dgm:prSet presAssocID="{39B9DCAB-3FD9-4CCC-B68C-45B5E5F584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8F523-753E-4D1F-BEE5-1DCA8FECF2FC}" type="pres">
      <dgm:prSet presAssocID="{39B9DCAB-3FD9-4CCC-B68C-45B5E5F584F6}" presName="negativeSpace" presStyleCnt="0"/>
      <dgm:spPr/>
    </dgm:pt>
    <dgm:pt modelId="{F143C6A2-A366-43CF-8505-4E143794FEED}" type="pres">
      <dgm:prSet presAssocID="{39B9DCAB-3FD9-4CCC-B68C-45B5E5F584F6}" presName="childText" presStyleLbl="conF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7B93A9D-9EEE-410C-A8F0-E55284AEB663}" type="pres">
      <dgm:prSet presAssocID="{363A6C21-93AB-461D-B5F5-DCC77B58635F}" presName="spaceBetweenRectangles" presStyleCnt="0"/>
      <dgm:spPr/>
    </dgm:pt>
    <dgm:pt modelId="{021C0D39-33D2-4FAE-A1F3-9C8B9E2C5118}" type="pres">
      <dgm:prSet presAssocID="{CD78EBFA-FDC4-45D6-A2F3-5A50C1BF1176}" presName="parentLin" presStyleCnt="0"/>
      <dgm:spPr/>
    </dgm:pt>
    <dgm:pt modelId="{4539A0F2-5B16-4309-9F2F-B6EEC37E841D}" type="pres">
      <dgm:prSet presAssocID="{CD78EBFA-FDC4-45D6-A2F3-5A50C1BF117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03AA9DB-7A9F-457B-A4DB-26C0E4DADD74}" type="pres">
      <dgm:prSet presAssocID="{CD78EBFA-FDC4-45D6-A2F3-5A50C1BF117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B720B-3113-47A8-80A7-190F6AE4C086}" type="pres">
      <dgm:prSet presAssocID="{CD78EBFA-FDC4-45D6-A2F3-5A50C1BF1176}" presName="negativeSpace" presStyleCnt="0"/>
      <dgm:spPr/>
    </dgm:pt>
    <dgm:pt modelId="{5F7C23DF-1FC5-4820-B97C-69B9A38730F2}" type="pres">
      <dgm:prSet presAssocID="{CD78EBFA-FDC4-45D6-A2F3-5A50C1BF1176}" presName="childText" presStyleLbl="conFgAcc1" presStyleIdx="2" presStyleCnt="3" custLinFactY="100000" custLinFactNeighborX="-1250" custLinFactNeighborY="14380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DB041C4E-218F-4BAC-9794-C2FFF3E4D7CE}" type="presOf" srcId="{E22A959C-C48B-4A4E-9BA7-960310329920}" destId="{1AD01FEC-A9F2-4C9B-9D31-48E1EDF781E3}" srcOrd="1" destOrd="0" presId="urn:microsoft.com/office/officeart/2005/8/layout/list1"/>
    <dgm:cxn modelId="{98A11719-26CB-420B-ADB1-4F7341D3A3FC}" type="presOf" srcId="{CD78EBFA-FDC4-45D6-A2F3-5A50C1BF1176}" destId="{403AA9DB-7A9F-457B-A4DB-26C0E4DADD74}" srcOrd="1" destOrd="0" presId="urn:microsoft.com/office/officeart/2005/8/layout/list1"/>
    <dgm:cxn modelId="{B54311EF-AA2D-4BD6-9E77-319D2F56E26C}" type="presOf" srcId="{391B3F79-5E1D-4A32-A9DB-2305EA6DEE92}" destId="{381FE4F1-B276-4F72-8D6F-06C7D178439C}" srcOrd="0" destOrd="0" presId="urn:microsoft.com/office/officeart/2005/8/layout/list1"/>
    <dgm:cxn modelId="{486622D8-110A-4934-A78F-754C1E751081}" srcId="{391B3F79-5E1D-4A32-A9DB-2305EA6DEE92}" destId="{E22A959C-C48B-4A4E-9BA7-960310329920}" srcOrd="0" destOrd="0" parTransId="{1E564026-A5EE-4AC2-9E7F-8EFEF9EDD890}" sibTransId="{A4A29413-1BC9-4CAC-8C9A-7534EF15DFD6}"/>
    <dgm:cxn modelId="{ACB75E7F-321E-417F-9DE6-11527FE3A4B8}" type="presOf" srcId="{CD78EBFA-FDC4-45D6-A2F3-5A50C1BF1176}" destId="{4539A0F2-5B16-4309-9F2F-B6EEC37E841D}" srcOrd="0" destOrd="0" presId="urn:microsoft.com/office/officeart/2005/8/layout/list1"/>
    <dgm:cxn modelId="{2D6FDD80-1022-455E-8097-2153114AD100}" type="presOf" srcId="{39B9DCAB-3FD9-4CCC-B68C-45B5E5F584F6}" destId="{EB8DBA22-B24A-4580-999A-2DF6949E618A}" srcOrd="1" destOrd="0" presId="urn:microsoft.com/office/officeart/2005/8/layout/list1"/>
    <dgm:cxn modelId="{C84627B3-EC9E-4EC5-94DD-2F5A459542B1}" type="presOf" srcId="{39B9DCAB-3FD9-4CCC-B68C-45B5E5F584F6}" destId="{6EE92DB6-17FB-4927-9877-AF2F22931285}" srcOrd="0" destOrd="0" presId="urn:microsoft.com/office/officeart/2005/8/layout/list1"/>
    <dgm:cxn modelId="{5E41188F-EDDA-49A3-8C98-CE0E851AF9CC}" srcId="{391B3F79-5E1D-4A32-A9DB-2305EA6DEE92}" destId="{CD78EBFA-FDC4-45D6-A2F3-5A50C1BF1176}" srcOrd="2" destOrd="0" parTransId="{8606C052-59B7-4183-BE4D-B6275DE1747C}" sibTransId="{A48A4D17-EDD1-4B39-869C-EC4AE23B3FDE}"/>
    <dgm:cxn modelId="{37104F89-7919-429C-9BD8-06DFCA837DA4}" type="presOf" srcId="{E22A959C-C48B-4A4E-9BA7-960310329920}" destId="{3B68AC21-6F64-45F0-987A-6B3BD42166A1}" srcOrd="0" destOrd="0" presId="urn:microsoft.com/office/officeart/2005/8/layout/list1"/>
    <dgm:cxn modelId="{CD660A00-BFB2-44CA-9A82-E1CB3049B233}" srcId="{391B3F79-5E1D-4A32-A9DB-2305EA6DEE92}" destId="{39B9DCAB-3FD9-4CCC-B68C-45B5E5F584F6}" srcOrd="1" destOrd="0" parTransId="{CE324001-EBB4-4283-91DD-BFC592F07FC5}" sibTransId="{363A6C21-93AB-461D-B5F5-DCC77B58635F}"/>
    <dgm:cxn modelId="{73A0D560-846C-4C6B-9E14-4038C6DB3E44}" type="presParOf" srcId="{381FE4F1-B276-4F72-8D6F-06C7D178439C}" destId="{DE29368C-88AE-4ED3-A9A5-49C8FC6AB2ED}" srcOrd="0" destOrd="0" presId="urn:microsoft.com/office/officeart/2005/8/layout/list1"/>
    <dgm:cxn modelId="{B85CF8C4-38C0-4FDA-A913-3AE6A2933396}" type="presParOf" srcId="{DE29368C-88AE-4ED3-A9A5-49C8FC6AB2ED}" destId="{3B68AC21-6F64-45F0-987A-6B3BD42166A1}" srcOrd="0" destOrd="0" presId="urn:microsoft.com/office/officeart/2005/8/layout/list1"/>
    <dgm:cxn modelId="{CFB753DC-D206-4C31-B2A3-6F0854B9BFFC}" type="presParOf" srcId="{DE29368C-88AE-4ED3-A9A5-49C8FC6AB2ED}" destId="{1AD01FEC-A9F2-4C9B-9D31-48E1EDF781E3}" srcOrd="1" destOrd="0" presId="urn:microsoft.com/office/officeart/2005/8/layout/list1"/>
    <dgm:cxn modelId="{2A5DE2A6-A843-4ED0-ACE5-C790B1D776C1}" type="presParOf" srcId="{381FE4F1-B276-4F72-8D6F-06C7D178439C}" destId="{D4B935D0-943A-41D6-8483-E81FFFAFD684}" srcOrd="1" destOrd="0" presId="urn:microsoft.com/office/officeart/2005/8/layout/list1"/>
    <dgm:cxn modelId="{E4A12CA6-6C32-4088-BA2F-F5FA777A9042}" type="presParOf" srcId="{381FE4F1-B276-4F72-8D6F-06C7D178439C}" destId="{B5171B30-518A-4FB4-97AF-8DF899AB6E9E}" srcOrd="2" destOrd="0" presId="urn:microsoft.com/office/officeart/2005/8/layout/list1"/>
    <dgm:cxn modelId="{120181D0-4E4C-4C03-A492-8EDB9ADD2E37}" type="presParOf" srcId="{381FE4F1-B276-4F72-8D6F-06C7D178439C}" destId="{E510E323-41CA-453B-836E-B5279B8238D7}" srcOrd="3" destOrd="0" presId="urn:microsoft.com/office/officeart/2005/8/layout/list1"/>
    <dgm:cxn modelId="{000AFFC6-AA1A-4A71-96EB-BC6F21BA0734}" type="presParOf" srcId="{381FE4F1-B276-4F72-8D6F-06C7D178439C}" destId="{E89DB323-0E3B-4B56-965E-606CF74C9950}" srcOrd="4" destOrd="0" presId="urn:microsoft.com/office/officeart/2005/8/layout/list1"/>
    <dgm:cxn modelId="{A9660F17-4B55-4214-B173-9F65DF4A677A}" type="presParOf" srcId="{E89DB323-0E3B-4B56-965E-606CF74C9950}" destId="{6EE92DB6-17FB-4927-9877-AF2F22931285}" srcOrd="0" destOrd="0" presId="urn:microsoft.com/office/officeart/2005/8/layout/list1"/>
    <dgm:cxn modelId="{CD25B67B-708C-401D-820B-507205FE847C}" type="presParOf" srcId="{E89DB323-0E3B-4B56-965E-606CF74C9950}" destId="{EB8DBA22-B24A-4580-999A-2DF6949E618A}" srcOrd="1" destOrd="0" presId="urn:microsoft.com/office/officeart/2005/8/layout/list1"/>
    <dgm:cxn modelId="{CE409638-0E3C-49D2-8AC6-97F5F1E73568}" type="presParOf" srcId="{381FE4F1-B276-4F72-8D6F-06C7D178439C}" destId="{3E48F523-753E-4D1F-BEE5-1DCA8FECF2FC}" srcOrd="5" destOrd="0" presId="urn:microsoft.com/office/officeart/2005/8/layout/list1"/>
    <dgm:cxn modelId="{4EF1FA02-E488-423E-8669-401ECDF0EE85}" type="presParOf" srcId="{381FE4F1-B276-4F72-8D6F-06C7D178439C}" destId="{F143C6A2-A366-43CF-8505-4E143794FEED}" srcOrd="6" destOrd="0" presId="urn:microsoft.com/office/officeart/2005/8/layout/list1"/>
    <dgm:cxn modelId="{743DBA4C-7135-46BD-B28B-E40D025ED4C7}" type="presParOf" srcId="{381FE4F1-B276-4F72-8D6F-06C7D178439C}" destId="{47B93A9D-9EEE-410C-A8F0-E55284AEB663}" srcOrd="7" destOrd="0" presId="urn:microsoft.com/office/officeart/2005/8/layout/list1"/>
    <dgm:cxn modelId="{C240A81E-1EEA-45B9-B6AA-D6FCE6CD04C5}" type="presParOf" srcId="{381FE4F1-B276-4F72-8D6F-06C7D178439C}" destId="{021C0D39-33D2-4FAE-A1F3-9C8B9E2C5118}" srcOrd="8" destOrd="0" presId="urn:microsoft.com/office/officeart/2005/8/layout/list1"/>
    <dgm:cxn modelId="{3A748B56-889C-448C-80AE-97A9BB5CDE54}" type="presParOf" srcId="{021C0D39-33D2-4FAE-A1F3-9C8B9E2C5118}" destId="{4539A0F2-5B16-4309-9F2F-B6EEC37E841D}" srcOrd="0" destOrd="0" presId="urn:microsoft.com/office/officeart/2005/8/layout/list1"/>
    <dgm:cxn modelId="{A2CD8334-8D8C-4D63-8B29-69913F67018A}" type="presParOf" srcId="{021C0D39-33D2-4FAE-A1F3-9C8B9E2C5118}" destId="{403AA9DB-7A9F-457B-A4DB-26C0E4DADD74}" srcOrd="1" destOrd="0" presId="urn:microsoft.com/office/officeart/2005/8/layout/list1"/>
    <dgm:cxn modelId="{A74208D4-2665-491E-97F4-C36BF4AB07D2}" type="presParOf" srcId="{381FE4F1-B276-4F72-8D6F-06C7D178439C}" destId="{209B720B-3113-47A8-80A7-190F6AE4C086}" srcOrd="9" destOrd="0" presId="urn:microsoft.com/office/officeart/2005/8/layout/list1"/>
    <dgm:cxn modelId="{AE0D4C91-6360-4D44-A737-895C55140068}" type="presParOf" srcId="{381FE4F1-B276-4F72-8D6F-06C7D178439C}" destId="{5F7C23DF-1FC5-4820-B97C-69B9A38730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B3F79-5E1D-4A32-A9DB-2305EA6DEE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2A959C-C48B-4A4E-9BA7-960310329920}">
      <dgm:prSet phldrT="[Text]"/>
      <dgm:spPr/>
      <dgm:t>
        <a:bodyPr/>
        <a:lstStyle/>
        <a:p>
          <a:r>
            <a:rPr lang="en-US" dirty="0" smtClean="0"/>
            <a:t>Major Grocery</a:t>
          </a:r>
          <a:endParaRPr lang="en-US" dirty="0"/>
        </a:p>
      </dgm:t>
    </dgm:pt>
    <dgm:pt modelId="{1E564026-A5EE-4AC2-9E7F-8EFEF9EDD890}" type="parTrans" cxnId="{486622D8-110A-4934-A78F-754C1E751081}">
      <dgm:prSet/>
      <dgm:spPr/>
      <dgm:t>
        <a:bodyPr/>
        <a:lstStyle/>
        <a:p>
          <a:endParaRPr lang="en-US"/>
        </a:p>
      </dgm:t>
    </dgm:pt>
    <dgm:pt modelId="{A4A29413-1BC9-4CAC-8C9A-7534EF15DFD6}" type="sibTrans" cxnId="{486622D8-110A-4934-A78F-754C1E751081}">
      <dgm:prSet/>
      <dgm:spPr/>
      <dgm:t>
        <a:bodyPr/>
        <a:lstStyle/>
        <a:p>
          <a:endParaRPr lang="en-US"/>
        </a:p>
      </dgm:t>
    </dgm:pt>
    <dgm:pt modelId="{39B9DCAB-3FD9-4CCC-B68C-45B5E5F584F6}">
      <dgm:prSet phldrT="[Text]"/>
      <dgm:spPr/>
      <dgm:t>
        <a:bodyPr/>
        <a:lstStyle/>
        <a:p>
          <a:r>
            <a:rPr lang="en-US" dirty="0" smtClean="0"/>
            <a:t>Small Grocery</a:t>
          </a:r>
          <a:endParaRPr lang="en-US" dirty="0"/>
        </a:p>
      </dgm:t>
    </dgm:pt>
    <dgm:pt modelId="{CE324001-EBB4-4283-91DD-BFC592F07FC5}" type="parTrans" cxnId="{CD660A00-BFB2-44CA-9A82-E1CB3049B233}">
      <dgm:prSet/>
      <dgm:spPr/>
      <dgm:t>
        <a:bodyPr/>
        <a:lstStyle/>
        <a:p>
          <a:endParaRPr lang="en-US"/>
        </a:p>
      </dgm:t>
    </dgm:pt>
    <dgm:pt modelId="{363A6C21-93AB-461D-B5F5-DCC77B58635F}" type="sibTrans" cxnId="{CD660A00-BFB2-44CA-9A82-E1CB3049B233}">
      <dgm:prSet/>
      <dgm:spPr/>
      <dgm:t>
        <a:bodyPr/>
        <a:lstStyle/>
        <a:p>
          <a:endParaRPr lang="en-US"/>
        </a:p>
      </dgm:t>
    </dgm:pt>
    <dgm:pt modelId="{CD78EBFA-FDC4-45D6-A2F3-5A50C1BF1176}">
      <dgm:prSet phldrT="[Text]"/>
      <dgm:spPr/>
      <dgm:t>
        <a:bodyPr/>
        <a:lstStyle/>
        <a:p>
          <a:r>
            <a:rPr lang="en-US" dirty="0" smtClean="0"/>
            <a:t>Convenience Store</a:t>
          </a:r>
          <a:endParaRPr lang="en-US" dirty="0"/>
        </a:p>
      </dgm:t>
    </dgm:pt>
    <dgm:pt modelId="{8606C052-59B7-4183-BE4D-B6275DE1747C}" type="parTrans" cxnId="{5E41188F-EDDA-49A3-8C98-CE0E851AF9CC}">
      <dgm:prSet/>
      <dgm:spPr/>
      <dgm:t>
        <a:bodyPr/>
        <a:lstStyle/>
        <a:p>
          <a:endParaRPr lang="en-US"/>
        </a:p>
      </dgm:t>
    </dgm:pt>
    <dgm:pt modelId="{A48A4D17-EDD1-4B39-869C-EC4AE23B3FDE}" type="sibTrans" cxnId="{5E41188F-EDDA-49A3-8C98-CE0E851AF9CC}">
      <dgm:prSet/>
      <dgm:spPr/>
      <dgm:t>
        <a:bodyPr/>
        <a:lstStyle/>
        <a:p>
          <a:endParaRPr lang="en-US"/>
        </a:p>
      </dgm:t>
    </dgm:pt>
    <dgm:pt modelId="{381FE4F1-B276-4F72-8D6F-06C7D178439C}" type="pres">
      <dgm:prSet presAssocID="{391B3F79-5E1D-4A32-A9DB-2305EA6DEE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9368C-88AE-4ED3-A9A5-49C8FC6AB2ED}" type="pres">
      <dgm:prSet presAssocID="{E22A959C-C48B-4A4E-9BA7-960310329920}" presName="parentLin" presStyleCnt="0"/>
      <dgm:spPr/>
    </dgm:pt>
    <dgm:pt modelId="{3B68AC21-6F64-45F0-987A-6B3BD42166A1}" type="pres">
      <dgm:prSet presAssocID="{E22A959C-C48B-4A4E-9BA7-96031032992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AD01FEC-A9F2-4C9B-9D31-48E1EDF781E3}" type="pres">
      <dgm:prSet presAssocID="{E22A959C-C48B-4A4E-9BA7-9603103299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935D0-943A-41D6-8483-E81FFFAFD684}" type="pres">
      <dgm:prSet presAssocID="{E22A959C-C48B-4A4E-9BA7-960310329920}" presName="negativeSpace" presStyleCnt="0"/>
      <dgm:spPr/>
    </dgm:pt>
    <dgm:pt modelId="{B5171B30-518A-4FB4-97AF-8DF899AB6E9E}" type="pres">
      <dgm:prSet presAssocID="{E22A959C-C48B-4A4E-9BA7-960310329920}" presName="childText" presStyleLbl="conFgAcc1" presStyleIdx="0" presStyleCnt="3">
        <dgm:presLayoutVars>
          <dgm:bulletEnabled val="1"/>
        </dgm:presLayoutVars>
      </dgm:prSet>
      <dgm:spPr/>
    </dgm:pt>
    <dgm:pt modelId="{E510E323-41CA-453B-836E-B5279B8238D7}" type="pres">
      <dgm:prSet presAssocID="{A4A29413-1BC9-4CAC-8C9A-7534EF15DFD6}" presName="spaceBetweenRectangles" presStyleCnt="0"/>
      <dgm:spPr/>
    </dgm:pt>
    <dgm:pt modelId="{E89DB323-0E3B-4B56-965E-606CF74C9950}" type="pres">
      <dgm:prSet presAssocID="{39B9DCAB-3FD9-4CCC-B68C-45B5E5F584F6}" presName="parentLin" presStyleCnt="0"/>
      <dgm:spPr/>
    </dgm:pt>
    <dgm:pt modelId="{6EE92DB6-17FB-4927-9877-AF2F22931285}" type="pres">
      <dgm:prSet presAssocID="{39B9DCAB-3FD9-4CCC-B68C-45B5E5F584F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B8DBA22-B24A-4580-999A-2DF6949E618A}" type="pres">
      <dgm:prSet presAssocID="{39B9DCAB-3FD9-4CCC-B68C-45B5E5F584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8F523-753E-4D1F-BEE5-1DCA8FECF2FC}" type="pres">
      <dgm:prSet presAssocID="{39B9DCAB-3FD9-4CCC-B68C-45B5E5F584F6}" presName="negativeSpace" presStyleCnt="0"/>
      <dgm:spPr/>
    </dgm:pt>
    <dgm:pt modelId="{F143C6A2-A366-43CF-8505-4E143794FEED}" type="pres">
      <dgm:prSet presAssocID="{39B9DCAB-3FD9-4CCC-B68C-45B5E5F584F6}" presName="childText" presStyleLbl="conF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7B93A9D-9EEE-410C-A8F0-E55284AEB663}" type="pres">
      <dgm:prSet presAssocID="{363A6C21-93AB-461D-B5F5-DCC77B58635F}" presName="spaceBetweenRectangles" presStyleCnt="0"/>
      <dgm:spPr/>
    </dgm:pt>
    <dgm:pt modelId="{021C0D39-33D2-4FAE-A1F3-9C8B9E2C5118}" type="pres">
      <dgm:prSet presAssocID="{CD78EBFA-FDC4-45D6-A2F3-5A50C1BF1176}" presName="parentLin" presStyleCnt="0"/>
      <dgm:spPr/>
    </dgm:pt>
    <dgm:pt modelId="{4539A0F2-5B16-4309-9F2F-B6EEC37E841D}" type="pres">
      <dgm:prSet presAssocID="{CD78EBFA-FDC4-45D6-A2F3-5A50C1BF117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03AA9DB-7A9F-457B-A4DB-26C0E4DADD74}" type="pres">
      <dgm:prSet presAssocID="{CD78EBFA-FDC4-45D6-A2F3-5A50C1BF117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B720B-3113-47A8-80A7-190F6AE4C086}" type="pres">
      <dgm:prSet presAssocID="{CD78EBFA-FDC4-45D6-A2F3-5A50C1BF1176}" presName="negativeSpace" presStyleCnt="0"/>
      <dgm:spPr/>
    </dgm:pt>
    <dgm:pt modelId="{5F7C23DF-1FC5-4820-B97C-69B9A38730F2}" type="pres">
      <dgm:prSet presAssocID="{CD78EBFA-FDC4-45D6-A2F3-5A50C1BF1176}" presName="childText" presStyleLbl="conFgAcc1" presStyleIdx="2" presStyleCnt="3" custLinFactY="100000" custLinFactNeighborX="-1250" custLinFactNeighborY="14380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67E8DA3-F54F-4F9D-B056-6B05761EB7BA}" type="presOf" srcId="{CD78EBFA-FDC4-45D6-A2F3-5A50C1BF1176}" destId="{403AA9DB-7A9F-457B-A4DB-26C0E4DADD74}" srcOrd="1" destOrd="0" presId="urn:microsoft.com/office/officeart/2005/8/layout/list1"/>
    <dgm:cxn modelId="{0FE483D1-DBE4-4726-88E7-DDA37216F5B1}" type="presOf" srcId="{E22A959C-C48B-4A4E-9BA7-960310329920}" destId="{3B68AC21-6F64-45F0-987A-6B3BD42166A1}" srcOrd="0" destOrd="0" presId="urn:microsoft.com/office/officeart/2005/8/layout/list1"/>
    <dgm:cxn modelId="{A9385741-630B-4DE3-878C-E71B689C3E5A}" type="presOf" srcId="{CD78EBFA-FDC4-45D6-A2F3-5A50C1BF1176}" destId="{4539A0F2-5B16-4309-9F2F-B6EEC37E841D}" srcOrd="0" destOrd="0" presId="urn:microsoft.com/office/officeart/2005/8/layout/list1"/>
    <dgm:cxn modelId="{1BE8A18D-D0E9-4E5B-B206-4DA82E090E4C}" type="presOf" srcId="{39B9DCAB-3FD9-4CCC-B68C-45B5E5F584F6}" destId="{6EE92DB6-17FB-4927-9877-AF2F22931285}" srcOrd="0" destOrd="0" presId="urn:microsoft.com/office/officeart/2005/8/layout/list1"/>
    <dgm:cxn modelId="{F5971C61-A8B6-4ED9-A51D-35F1DE9CBF39}" type="presOf" srcId="{E22A959C-C48B-4A4E-9BA7-960310329920}" destId="{1AD01FEC-A9F2-4C9B-9D31-48E1EDF781E3}" srcOrd="1" destOrd="0" presId="urn:microsoft.com/office/officeart/2005/8/layout/list1"/>
    <dgm:cxn modelId="{486622D8-110A-4934-A78F-754C1E751081}" srcId="{391B3F79-5E1D-4A32-A9DB-2305EA6DEE92}" destId="{E22A959C-C48B-4A4E-9BA7-960310329920}" srcOrd="0" destOrd="0" parTransId="{1E564026-A5EE-4AC2-9E7F-8EFEF9EDD890}" sibTransId="{A4A29413-1BC9-4CAC-8C9A-7534EF15DFD6}"/>
    <dgm:cxn modelId="{5EEB0F2A-0713-40D5-90BB-C232283D095A}" type="presOf" srcId="{391B3F79-5E1D-4A32-A9DB-2305EA6DEE92}" destId="{381FE4F1-B276-4F72-8D6F-06C7D178439C}" srcOrd="0" destOrd="0" presId="urn:microsoft.com/office/officeart/2005/8/layout/list1"/>
    <dgm:cxn modelId="{5E41188F-EDDA-49A3-8C98-CE0E851AF9CC}" srcId="{391B3F79-5E1D-4A32-A9DB-2305EA6DEE92}" destId="{CD78EBFA-FDC4-45D6-A2F3-5A50C1BF1176}" srcOrd="2" destOrd="0" parTransId="{8606C052-59B7-4183-BE4D-B6275DE1747C}" sibTransId="{A48A4D17-EDD1-4B39-869C-EC4AE23B3FDE}"/>
    <dgm:cxn modelId="{CD660A00-BFB2-44CA-9A82-E1CB3049B233}" srcId="{391B3F79-5E1D-4A32-A9DB-2305EA6DEE92}" destId="{39B9DCAB-3FD9-4CCC-B68C-45B5E5F584F6}" srcOrd="1" destOrd="0" parTransId="{CE324001-EBB4-4283-91DD-BFC592F07FC5}" sibTransId="{363A6C21-93AB-461D-B5F5-DCC77B58635F}"/>
    <dgm:cxn modelId="{69A03F17-5326-4AA1-9804-1303B43EC871}" type="presOf" srcId="{39B9DCAB-3FD9-4CCC-B68C-45B5E5F584F6}" destId="{EB8DBA22-B24A-4580-999A-2DF6949E618A}" srcOrd="1" destOrd="0" presId="urn:microsoft.com/office/officeart/2005/8/layout/list1"/>
    <dgm:cxn modelId="{E75B7F0B-7922-409B-AAEE-A9D8EC7A02FB}" type="presParOf" srcId="{381FE4F1-B276-4F72-8D6F-06C7D178439C}" destId="{DE29368C-88AE-4ED3-A9A5-49C8FC6AB2ED}" srcOrd="0" destOrd="0" presId="urn:microsoft.com/office/officeart/2005/8/layout/list1"/>
    <dgm:cxn modelId="{37D12EAC-4780-46F1-9E5A-89084A5651FD}" type="presParOf" srcId="{DE29368C-88AE-4ED3-A9A5-49C8FC6AB2ED}" destId="{3B68AC21-6F64-45F0-987A-6B3BD42166A1}" srcOrd="0" destOrd="0" presId="urn:microsoft.com/office/officeart/2005/8/layout/list1"/>
    <dgm:cxn modelId="{B01172C1-4FC9-4756-9523-E4E428E1E3C3}" type="presParOf" srcId="{DE29368C-88AE-4ED3-A9A5-49C8FC6AB2ED}" destId="{1AD01FEC-A9F2-4C9B-9D31-48E1EDF781E3}" srcOrd="1" destOrd="0" presId="urn:microsoft.com/office/officeart/2005/8/layout/list1"/>
    <dgm:cxn modelId="{23CEC69A-C3AF-4B86-B55F-6694729ECA69}" type="presParOf" srcId="{381FE4F1-B276-4F72-8D6F-06C7D178439C}" destId="{D4B935D0-943A-41D6-8483-E81FFFAFD684}" srcOrd="1" destOrd="0" presId="urn:microsoft.com/office/officeart/2005/8/layout/list1"/>
    <dgm:cxn modelId="{037F0A67-7882-4217-A483-1C4403C86B94}" type="presParOf" srcId="{381FE4F1-B276-4F72-8D6F-06C7D178439C}" destId="{B5171B30-518A-4FB4-97AF-8DF899AB6E9E}" srcOrd="2" destOrd="0" presId="urn:microsoft.com/office/officeart/2005/8/layout/list1"/>
    <dgm:cxn modelId="{B23B98E4-B42C-419A-83A3-E54A01CDDFD6}" type="presParOf" srcId="{381FE4F1-B276-4F72-8D6F-06C7D178439C}" destId="{E510E323-41CA-453B-836E-B5279B8238D7}" srcOrd="3" destOrd="0" presId="urn:microsoft.com/office/officeart/2005/8/layout/list1"/>
    <dgm:cxn modelId="{01FA9B7E-41B5-4ABF-889A-3DA3356EE8FA}" type="presParOf" srcId="{381FE4F1-B276-4F72-8D6F-06C7D178439C}" destId="{E89DB323-0E3B-4B56-965E-606CF74C9950}" srcOrd="4" destOrd="0" presId="urn:microsoft.com/office/officeart/2005/8/layout/list1"/>
    <dgm:cxn modelId="{5DF24AF9-00BA-4FCF-A7A7-80A96AA06E9D}" type="presParOf" srcId="{E89DB323-0E3B-4B56-965E-606CF74C9950}" destId="{6EE92DB6-17FB-4927-9877-AF2F22931285}" srcOrd="0" destOrd="0" presId="urn:microsoft.com/office/officeart/2005/8/layout/list1"/>
    <dgm:cxn modelId="{DDC6EE65-B48B-46F1-B6B8-6905F4D0C086}" type="presParOf" srcId="{E89DB323-0E3B-4B56-965E-606CF74C9950}" destId="{EB8DBA22-B24A-4580-999A-2DF6949E618A}" srcOrd="1" destOrd="0" presId="urn:microsoft.com/office/officeart/2005/8/layout/list1"/>
    <dgm:cxn modelId="{63F1712C-BC6F-4BDF-81E3-0B3A8EB78E48}" type="presParOf" srcId="{381FE4F1-B276-4F72-8D6F-06C7D178439C}" destId="{3E48F523-753E-4D1F-BEE5-1DCA8FECF2FC}" srcOrd="5" destOrd="0" presId="urn:microsoft.com/office/officeart/2005/8/layout/list1"/>
    <dgm:cxn modelId="{665F5D04-E9D1-4962-9A5B-EE382077F4A2}" type="presParOf" srcId="{381FE4F1-B276-4F72-8D6F-06C7D178439C}" destId="{F143C6A2-A366-43CF-8505-4E143794FEED}" srcOrd="6" destOrd="0" presId="urn:microsoft.com/office/officeart/2005/8/layout/list1"/>
    <dgm:cxn modelId="{17EEF05E-D0B6-42F8-BF6E-439121503BBD}" type="presParOf" srcId="{381FE4F1-B276-4F72-8D6F-06C7D178439C}" destId="{47B93A9D-9EEE-410C-A8F0-E55284AEB663}" srcOrd="7" destOrd="0" presId="urn:microsoft.com/office/officeart/2005/8/layout/list1"/>
    <dgm:cxn modelId="{BA89F51B-9B2F-4C34-9DD5-EAB64197EF76}" type="presParOf" srcId="{381FE4F1-B276-4F72-8D6F-06C7D178439C}" destId="{021C0D39-33D2-4FAE-A1F3-9C8B9E2C5118}" srcOrd="8" destOrd="0" presId="urn:microsoft.com/office/officeart/2005/8/layout/list1"/>
    <dgm:cxn modelId="{28963AE3-2682-48BF-9BD9-41302CA6B8D0}" type="presParOf" srcId="{021C0D39-33D2-4FAE-A1F3-9C8B9E2C5118}" destId="{4539A0F2-5B16-4309-9F2F-B6EEC37E841D}" srcOrd="0" destOrd="0" presId="urn:microsoft.com/office/officeart/2005/8/layout/list1"/>
    <dgm:cxn modelId="{E2DBD577-ED36-4EFE-AC1C-7729E6A7164E}" type="presParOf" srcId="{021C0D39-33D2-4FAE-A1F3-9C8B9E2C5118}" destId="{403AA9DB-7A9F-457B-A4DB-26C0E4DADD74}" srcOrd="1" destOrd="0" presId="urn:microsoft.com/office/officeart/2005/8/layout/list1"/>
    <dgm:cxn modelId="{D042AAC2-95D2-419A-8EFF-64E49CCDA39A}" type="presParOf" srcId="{381FE4F1-B276-4F72-8D6F-06C7D178439C}" destId="{209B720B-3113-47A8-80A7-190F6AE4C086}" srcOrd="9" destOrd="0" presId="urn:microsoft.com/office/officeart/2005/8/layout/list1"/>
    <dgm:cxn modelId="{6A583FF9-B586-4242-99B3-F1B4CE085DD0}" type="presParOf" srcId="{381FE4F1-B276-4F72-8D6F-06C7D178439C}" destId="{5F7C23DF-1FC5-4820-B97C-69B9A38730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B3F79-5E1D-4A32-A9DB-2305EA6DEE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2A959C-C48B-4A4E-9BA7-960310329920}">
      <dgm:prSet phldrT="[Text]"/>
      <dgm:spPr/>
      <dgm:t>
        <a:bodyPr/>
        <a:lstStyle/>
        <a:p>
          <a:r>
            <a:rPr lang="en-US" dirty="0" smtClean="0"/>
            <a:t>Major Grocery</a:t>
          </a:r>
          <a:endParaRPr lang="en-US" dirty="0"/>
        </a:p>
      </dgm:t>
    </dgm:pt>
    <dgm:pt modelId="{1E564026-A5EE-4AC2-9E7F-8EFEF9EDD890}" type="parTrans" cxnId="{486622D8-110A-4934-A78F-754C1E751081}">
      <dgm:prSet/>
      <dgm:spPr/>
      <dgm:t>
        <a:bodyPr/>
        <a:lstStyle/>
        <a:p>
          <a:endParaRPr lang="en-US"/>
        </a:p>
      </dgm:t>
    </dgm:pt>
    <dgm:pt modelId="{A4A29413-1BC9-4CAC-8C9A-7534EF15DFD6}" type="sibTrans" cxnId="{486622D8-110A-4934-A78F-754C1E751081}">
      <dgm:prSet/>
      <dgm:spPr/>
      <dgm:t>
        <a:bodyPr/>
        <a:lstStyle/>
        <a:p>
          <a:endParaRPr lang="en-US"/>
        </a:p>
      </dgm:t>
    </dgm:pt>
    <dgm:pt modelId="{39B9DCAB-3FD9-4CCC-B68C-45B5E5F584F6}">
      <dgm:prSet phldrT="[Text]"/>
      <dgm:spPr/>
      <dgm:t>
        <a:bodyPr/>
        <a:lstStyle/>
        <a:p>
          <a:r>
            <a:rPr lang="en-US" dirty="0" smtClean="0"/>
            <a:t>Small Grocery</a:t>
          </a:r>
          <a:endParaRPr lang="en-US" dirty="0"/>
        </a:p>
      </dgm:t>
    </dgm:pt>
    <dgm:pt modelId="{CE324001-EBB4-4283-91DD-BFC592F07FC5}" type="parTrans" cxnId="{CD660A00-BFB2-44CA-9A82-E1CB3049B233}">
      <dgm:prSet/>
      <dgm:spPr/>
      <dgm:t>
        <a:bodyPr/>
        <a:lstStyle/>
        <a:p>
          <a:endParaRPr lang="en-US"/>
        </a:p>
      </dgm:t>
    </dgm:pt>
    <dgm:pt modelId="{363A6C21-93AB-461D-B5F5-DCC77B58635F}" type="sibTrans" cxnId="{CD660A00-BFB2-44CA-9A82-E1CB3049B233}">
      <dgm:prSet/>
      <dgm:spPr/>
      <dgm:t>
        <a:bodyPr/>
        <a:lstStyle/>
        <a:p>
          <a:endParaRPr lang="en-US"/>
        </a:p>
      </dgm:t>
    </dgm:pt>
    <dgm:pt modelId="{CD78EBFA-FDC4-45D6-A2F3-5A50C1BF1176}">
      <dgm:prSet phldrT="[Text]"/>
      <dgm:spPr/>
      <dgm:t>
        <a:bodyPr/>
        <a:lstStyle/>
        <a:p>
          <a:r>
            <a:rPr lang="en-US" dirty="0" smtClean="0"/>
            <a:t>Convenience Store</a:t>
          </a:r>
          <a:endParaRPr lang="en-US" dirty="0"/>
        </a:p>
      </dgm:t>
    </dgm:pt>
    <dgm:pt modelId="{8606C052-59B7-4183-BE4D-B6275DE1747C}" type="parTrans" cxnId="{5E41188F-EDDA-49A3-8C98-CE0E851AF9CC}">
      <dgm:prSet/>
      <dgm:spPr/>
      <dgm:t>
        <a:bodyPr/>
        <a:lstStyle/>
        <a:p>
          <a:endParaRPr lang="en-US"/>
        </a:p>
      </dgm:t>
    </dgm:pt>
    <dgm:pt modelId="{A48A4D17-EDD1-4B39-869C-EC4AE23B3FDE}" type="sibTrans" cxnId="{5E41188F-EDDA-49A3-8C98-CE0E851AF9CC}">
      <dgm:prSet/>
      <dgm:spPr/>
      <dgm:t>
        <a:bodyPr/>
        <a:lstStyle/>
        <a:p>
          <a:endParaRPr lang="en-US"/>
        </a:p>
      </dgm:t>
    </dgm:pt>
    <dgm:pt modelId="{381FE4F1-B276-4F72-8D6F-06C7D178439C}" type="pres">
      <dgm:prSet presAssocID="{391B3F79-5E1D-4A32-A9DB-2305EA6DEE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9368C-88AE-4ED3-A9A5-49C8FC6AB2ED}" type="pres">
      <dgm:prSet presAssocID="{E22A959C-C48B-4A4E-9BA7-960310329920}" presName="parentLin" presStyleCnt="0"/>
      <dgm:spPr/>
    </dgm:pt>
    <dgm:pt modelId="{3B68AC21-6F64-45F0-987A-6B3BD42166A1}" type="pres">
      <dgm:prSet presAssocID="{E22A959C-C48B-4A4E-9BA7-96031032992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AD01FEC-A9F2-4C9B-9D31-48E1EDF781E3}" type="pres">
      <dgm:prSet presAssocID="{E22A959C-C48B-4A4E-9BA7-9603103299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935D0-943A-41D6-8483-E81FFFAFD684}" type="pres">
      <dgm:prSet presAssocID="{E22A959C-C48B-4A4E-9BA7-960310329920}" presName="negativeSpace" presStyleCnt="0"/>
      <dgm:spPr/>
    </dgm:pt>
    <dgm:pt modelId="{B5171B30-518A-4FB4-97AF-8DF899AB6E9E}" type="pres">
      <dgm:prSet presAssocID="{E22A959C-C48B-4A4E-9BA7-960310329920}" presName="childText" presStyleLbl="conFgAcc1" presStyleIdx="0" presStyleCnt="3">
        <dgm:presLayoutVars>
          <dgm:bulletEnabled val="1"/>
        </dgm:presLayoutVars>
      </dgm:prSet>
      <dgm:spPr/>
    </dgm:pt>
    <dgm:pt modelId="{E510E323-41CA-453B-836E-B5279B8238D7}" type="pres">
      <dgm:prSet presAssocID="{A4A29413-1BC9-4CAC-8C9A-7534EF15DFD6}" presName="spaceBetweenRectangles" presStyleCnt="0"/>
      <dgm:spPr/>
    </dgm:pt>
    <dgm:pt modelId="{E89DB323-0E3B-4B56-965E-606CF74C9950}" type="pres">
      <dgm:prSet presAssocID="{39B9DCAB-3FD9-4CCC-B68C-45B5E5F584F6}" presName="parentLin" presStyleCnt="0"/>
      <dgm:spPr/>
    </dgm:pt>
    <dgm:pt modelId="{6EE92DB6-17FB-4927-9877-AF2F22931285}" type="pres">
      <dgm:prSet presAssocID="{39B9DCAB-3FD9-4CCC-B68C-45B5E5F584F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B8DBA22-B24A-4580-999A-2DF6949E618A}" type="pres">
      <dgm:prSet presAssocID="{39B9DCAB-3FD9-4CCC-B68C-45B5E5F584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8F523-753E-4D1F-BEE5-1DCA8FECF2FC}" type="pres">
      <dgm:prSet presAssocID="{39B9DCAB-3FD9-4CCC-B68C-45B5E5F584F6}" presName="negativeSpace" presStyleCnt="0"/>
      <dgm:spPr/>
    </dgm:pt>
    <dgm:pt modelId="{F143C6A2-A366-43CF-8505-4E143794FEED}" type="pres">
      <dgm:prSet presAssocID="{39B9DCAB-3FD9-4CCC-B68C-45B5E5F584F6}" presName="childText" presStyleLbl="conF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7B93A9D-9EEE-410C-A8F0-E55284AEB663}" type="pres">
      <dgm:prSet presAssocID="{363A6C21-93AB-461D-B5F5-DCC77B58635F}" presName="spaceBetweenRectangles" presStyleCnt="0"/>
      <dgm:spPr/>
    </dgm:pt>
    <dgm:pt modelId="{021C0D39-33D2-4FAE-A1F3-9C8B9E2C5118}" type="pres">
      <dgm:prSet presAssocID="{CD78EBFA-FDC4-45D6-A2F3-5A50C1BF1176}" presName="parentLin" presStyleCnt="0"/>
      <dgm:spPr/>
    </dgm:pt>
    <dgm:pt modelId="{4539A0F2-5B16-4309-9F2F-B6EEC37E841D}" type="pres">
      <dgm:prSet presAssocID="{CD78EBFA-FDC4-45D6-A2F3-5A50C1BF117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03AA9DB-7A9F-457B-A4DB-26C0E4DADD74}" type="pres">
      <dgm:prSet presAssocID="{CD78EBFA-FDC4-45D6-A2F3-5A50C1BF117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B720B-3113-47A8-80A7-190F6AE4C086}" type="pres">
      <dgm:prSet presAssocID="{CD78EBFA-FDC4-45D6-A2F3-5A50C1BF1176}" presName="negativeSpace" presStyleCnt="0"/>
      <dgm:spPr/>
    </dgm:pt>
    <dgm:pt modelId="{5F7C23DF-1FC5-4820-B97C-69B9A38730F2}" type="pres">
      <dgm:prSet presAssocID="{CD78EBFA-FDC4-45D6-A2F3-5A50C1BF1176}" presName="childText" presStyleLbl="conFgAcc1" presStyleIdx="2" presStyleCnt="3" custLinFactY="100000" custLinFactNeighborX="-1250" custLinFactNeighborY="14380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00F80EB-0E35-4DE7-A394-FD1C33B0B273}" type="presOf" srcId="{CD78EBFA-FDC4-45D6-A2F3-5A50C1BF1176}" destId="{403AA9DB-7A9F-457B-A4DB-26C0E4DADD74}" srcOrd="1" destOrd="0" presId="urn:microsoft.com/office/officeart/2005/8/layout/list1"/>
    <dgm:cxn modelId="{69F4FB27-9F47-4849-A81C-7B55F0DCAF99}" type="presOf" srcId="{E22A959C-C48B-4A4E-9BA7-960310329920}" destId="{3B68AC21-6F64-45F0-987A-6B3BD42166A1}" srcOrd="0" destOrd="0" presId="urn:microsoft.com/office/officeart/2005/8/layout/list1"/>
    <dgm:cxn modelId="{486622D8-110A-4934-A78F-754C1E751081}" srcId="{391B3F79-5E1D-4A32-A9DB-2305EA6DEE92}" destId="{E22A959C-C48B-4A4E-9BA7-960310329920}" srcOrd="0" destOrd="0" parTransId="{1E564026-A5EE-4AC2-9E7F-8EFEF9EDD890}" sibTransId="{A4A29413-1BC9-4CAC-8C9A-7534EF15DFD6}"/>
    <dgm:cxn modelId="{7360B20F-AFB2-44F4-925D-AF9BFC609868}" type="presOf" srcId="{E22A959C-C48B-4A4E-9BA7-960310329920}" destId="{1AD01FEC-A9F2-4C9B-9D31-48E1EDF781E3}" srcOrd="1" destOrd="0" presId="urn:microsoft.com/office/officeart/2005/8/layout/list1"/>
    <dgm:cxn modelId="{5E41188F-EDDA-49A3-8C98-CE0E851AF9CC}" srcId="{391B3F79-5E1D-4A32-A9DB-2305EA6DEE92}" destId="{CD78EBFA-FDC4-45D6-A2F3-5A50C1BF1176}" srcOrd="2" destOrd="0" parTransId="{8606C052-59B7-4183-BE4D-B6275DE1747C}" sibTransId="{A48A4D17-EDD1-4B39-869C-EC4AE23B3FDE}"/>
    <dgm:cxn modelId="{37FEAC92-CCDC-4DAF-859D-F0641E949C0B}" type="presOf" srcId="{39B9DCAB-3FD9-4CCC-B68C-45B5E5F584F6}" destId="{EB8DBA22-B24A-4580-999A-2DF6949E618A}" srcOrd="1" destOrd="0" presId="urn:microsoft.com/office/officeart/2005/8/layout/list1"/>
    <dgm:cxn modelId="{B8C58AB2-C540-46DE-B695-EB6238A25BAB}" type="presOf" srcId="{391B3F79-5E1D-4A32-A9DB-2305EA6DEE92}" destId="{381FE4F1-B276-4F72-8D6F-06C7D178439C}" srcOrd="0" destOrd="0" presId="urn:microsoft.com/office/officeart/2005/8/layout/list1"/>
    <dgm:cxn modelId="{2ED36743-8C33-4011-A642-9786920703E8}" type="presOf" srcId="{CD78EBFA-FDC4-45D6-A2F3-5A50C1BF1176}" destId="{4539A0F2-5B16-4309-9F2F-B6EEC37E841D}" srcOrd="0" destOrd="0" presId="urn:microsoft.com/office/officeart/2005/8/layout/list1"/>
    <dgm:cxn modelId="{CD660A00-BFB2-44CA-9A82-E1CB3049B233}" srcId="{391B3F79-5E1D-4A32-A9DB-2305EA6DEE92}" destId="{39B9DCAB-3FD9-4CCC-B68C-45B5E5F584F6}" srcOrd="1" destOrd="0" parTransId="{CE324001-EBB4-4283-91DD-BFC592F07FC5}" sibTransId="{363A6C21-93AB-461D-B5F5-DCC77B58635F}"/>
    <dgm:cxn modelId="{4D28EE72-3F02-4176-B4AA-B77747D93DD6}" type="presOf" srcId="{39B9DCAB-3FD9-4CCC-B68C-45B5E5F584F6}" destId="{6EE92DB6-17FB-4927-9877-AF2F22931285}" srcOrd="0" destOrd="0" presId="urn:microsoft.com/office/officeart/2005/8/layout/list1"/>
    <dgm:cxn modelId="{4B913371-6428-4376-A373-B7FE5BEFE1CA}" type="presParOf" srcId="{381FE4F1-B276-4F72-8D6F-06C7D178439C}" destId="{DE29368C-88AE-4ED3-A9A5-49C8FC6AB2ED}" srcOrd="0" destOrd="0" presId="urn:microsoft.com/office/officeart/2005/8/layout/list1"/>
    <dgm:cxn modelId="{45754BC0-486E-47DC-896A-3E8A0FFB9ADA}" type="presParOf" srcId="{DE29368C-88AE-4ED3-A9A5-49C8FC6AB2ED}" destId="{3B68AC21-6F64-45F0-987A-6B3BD42166A1}" srcOrd="0" destOrd="0" presId="urn:microsoft.com/office/officeart/2005/8/layout/list1"/>
    <dgm:cxn modelId="{C75A31A3-B686-420E-8AD1-02F07E97BA8C}" type="presParOf" srcId="{DE29368C-88AE-4ED3-A9A5-49C8FC6AB2ED}" destId="{1AD01FEC-A9F2-4C9B-9D31-48E1EDF781E3}" srcOrd="1" destOrd="0" presId="urn:microsoft.com/office/officeart/2005/8/layout/list1"/>
    <dgm:cxn modelId="{86A7DC15-7510-47EC-95CE-0295444F35FE}" type="presParOf" srcId="{381FE4F1-B276-4F72-8D6F-06C7D178439C}" destId="{D4B935D0-943A-41D6-8483-E81FFFAFD684}" srcOrd="1" destOrd="0" presId="urn:microsoft.com/office/officeart/2005/8/layout/list1"/>
    <dgm:cxn modelId="{ADA683DB-F488-48AE-A867-5490639F8BCE}" type="presParOf" srcId="{381FE4F1-B276-4F72-8D6F-06C7D178439C}" destId="{B5171B30-518A-4FB4-97AF-8DF899AB6E9E}" srcOrd="2" destOrd="0" presId="urn:microsoft.com/office/officeart/2005/8/layout/list1"/>
    <dgm:cxn modelId="{7BD91050-52F4-4576-9F39-CADB0D20ACC4}" type="presParOf" srcId="{381FE4F1-B276-4F72-8D6F-06C7D178439C}" destId="{E510E323-41CA-453B-836E-B5279B8238D7}" srcOrd="3" destOrd="0" presId="urn:microsoft.com/office/officeart/2005/8/layout/list1"/>
    <dgm:cxn modelId="{6305B6C4-A9E5-4301-B30C-093377A453F8}" type="presParOf" srcId="{381FE4F1-B276-4F72-8D6F-06C7D178439C}" destId="{E89DB323-0E3B-4B56-965E-606CF74C9950}" srcOrd="4" destOrd="0" presId="urn:microsoft.com/office/officeart/2005/8/layout/list1"/>
    <dgm:cxn modelId="{A8AE1439-4333-437D-90BE-F2514A2400E1}" type="presParOf" srcId="{E89DB323-0E3B-4B56-965E-606CF74C9950}" destId="{6EE92DB6-17FB-4927-9877-AF2F22931285}" srcOrd="0" destOrd="0" presId="urn:microsoft.com/office/officeart/2005/8/layout/list1"/>
    <dgm:cxn modelId="{794F4ACC-16ED-417F-9D5F-D00E0AA3EC35}" type="presParOf" srcId="{E89DB323-0E3B-4B56-965E-606CF74C9950}" destId="{EB8DBA22-B24A-4580-999A-2DF6949E618A}" srcOrd="1" destOrd="0" presId="urn:microsoft.com/office/officeart/2005/8/layout/list1"/>
    <dgm:cxn modelId="{CB7CB70F-2CA7-452E-B6B9-98FF354311E7}" type="presParOf" srcId="{381FE4F1-B276-4F72-8D6F-06C7D178439C}" destId="{3E48F523-753E-4D1F-BEE5-1DCA8FECF2FC}" srcOrd="5" destOrd="0" presId="urn:microsoft.com/office/officeart/2005/8/layout/list1"/>
    <dgm:cxn modelId="{4D39B917-3D1A-40F8-83AB-15D30608BA4B}" type="presParOf" srcId="{381FE4F1-B276-4F72-8D6F-06C7D178439C}" destId="{F143C6A2-A366-43CF-8505-4E143794FEED}" srcOrd="6" destOrd="0" presId="urn:microsoft.com/office/officeart/2005/8/layout/list1"/>
    <dgm:cxn modelId="{30D256E9-C65D-47EC-AD3E-F2F119705103}" type="presParOf" srcId="{381FE4F1-B276-4F72-8D6F-06C7D178439C}" destId="{47B93A9D-9EEE-410C-A8F0-E55284AEB663}" srcOrd="7" destOrd="0" presId="urn:microsoft.com/office/officeart/2005/8/layout/list1"/>
    <dgm:cxn modelId="{90372BBF-BE4B-4800-A11D-7C587000E15E}" type="presParOf" srcId="{381FE4F1-B276-4F72-8D6F-06C7D178439C}" destId="{021C0D39-33D2-4FAE-A1F3-9C8B9E2C5118}" srcOrd="8" destOrd="0" presId="urn:microsoft.com/office/officeart/2005/8/layout/list1"/>
    <dgm:cxn modelId="{246ECA56-A60D-46A9-873F-97751CDA4AF8}" type="presParOf" srcId="{021C0D39-33D2-4FAE-A1F3-9C8B9E2C5118}" destId="{4539A0F2-5B16-4309-9F2F-B6EEC37E841D}" srcOrd="0" destOrd="0" presId="urn:microsoft.com/office/officeart/2005/8/layout/list1"/>
    <dgm:cxn modelId="{BD2D8066-38DA-42B9-97B0-93394058DF07}" type="presParOf" srcId="{021C0D39-33D2-4FAE-A1F3-9C8B9E2C5118}" destId="{403AA9DB-7A9F-457B-A4DB-26C0E4DADD74}" srcOrd="1" destOrd="0" presId="urn:microsoft.com/office/officeart/2005/8/layout/list1"/>
    <dgm:cxn modelId="{20DD59FA-06BD-449B-ADDF-0DB631262650}" type="presParOf" srcId="{381FE4F1-B276-4F72-8D6F-06C7D178439C}" destId="{209B720B-3113-47A8-80A7-190F6AE4C086}" srcOrd="9" destOrd="0" presId="urn:microsoft.com/office/officeart/2005/8/layout/list1"/>
    <dgm:cxn modelId="{37A08FF3-49E0-4116-8079-83A898EF9C29}" type="presParOf" srcId="{381FE4F1-B276-4F72-8D6F-06C7D178439C}" destId="{5F7C23DF-1FC5-4820-B97C-69B9A38730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CDA203-D855-4276-953C-42E42648159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1D854-613A-4D82-8438-B044E874623D}">
      <dgm:prSet/>
      <dgm:spPr/>
      <dgm:t>
        <a:bodyPr/>
        <a:lstStyle/>
        <a:p>
          <a:pPr rtl="0"/>
          <a:r>
            <a:rPr lang="en-US" b="1" dirty="0" smtClean="0"/>
            <a:t>1. Demand Issues (Low and High)</a:t>
          </a:r>
          <a:endParaRPr lang="en-US" dirty="0"/>
        </a:p>
      </dgm:t>
    </dgm:pt>
    <dgm:pt modelId="{3A328DA0-C1C5-4187-BDAF-2AE02221A1CB}" type="parTrans" cxnId="{2BB673E9-E16E-4548-807C-EB47928BC147}">
      <dgm:prSet/>
      <dgm:spPr/>
      <dgm:t>
        <a:bodyPr/>
        <a:lstStyle/>
        <a:p>
          <a:endParaRPr lang="en-US"/>
        </a:p>
      </dgm:t>
    </dgm:pt>
    <dgm:pt modelId="{78A141E1-9C49-46D4-AAF6-D00BA9E08316}" type="sibTrans" cxnId="{2BB673E9-E16E-4548-807C-EB47928BC147}">
      <dgm:prSet/>
      <dgm:spPr/>
      <dgm:t>
        <a:bodyPr/>
        <a:lstStyle/>
        <a:p>
          <a:endParaRPr lang="en-US"/>
        </a:p>
      </dgm:t>
    </dgm:pt>
    <dgm:pt modelId="{117BDC95-AA81-42B7-B13A-8832CC29DC45}">
      <dgm:prSet/>
      <dgm:spPr/>
      <dgm:t>
        <a:bodyPr/>
        <a:lstStyle/>
        <a:p>
          <a:pPr rtl="0"/>
          <a:r>
            <a:rPr lang="en-US" b="1" dirty="0" smtClean="0"/>
            <a:t>2. Unable to find sources</a:t>
          </a:r>
          <a:endParaRPr lang="en-US" dirty="0"/>
        </a:p>
      </dgm:t>
    </dgm:pt>
    <dgm:pt modelId="{EE16BF3B-15A5-4CAF-B31C-EAEAC886A068}" type="parTrans" cxnId="{CE238E73-030B-46E1-B3AB-4377278F0411}">
      <dgm:prSet/>
      <dgm:spPr/>
      <dgm:t>
        <a:bodyPr/>
        <a:lstStyle/>
        <a:p>
          <a:endParaRPr lang="en-US"/>
        </a:p>
      </dgm:t>
    </dgm:pt>
    <dgm:pt modelId="{FCCA9175-17A2-4418-AA70-BBDB03D0BDDC}" type="sibTrans" cxnId="{CE238E73-030B-46E1-B3AB-4377278F0411}">
      <dgm:prSet/>
      <dgm:spPr/>
      <dgm:t>
        <a:bodyPr/>
        <a:lstStyle/>
        <a:p>
          <a:endParaRPr lang="en-US"/>
        </a:p>
      </dgm:t>
    </dgm:pt>
    <dgm:pt modelId="{769C4F4B-CE96-4CBE-AF3F-54F1414542AE}">
      <dgm:prSet/>
      <dgm:spPr/>
      <dgm:t>
        <a:bodyPr/>
        <a:lstStyle/>
        <a:p>
          <a:pPr rtl="0"/>
          <a:r>
            <a:rPr lang="en-US" b="1" dirty="0" smtClean="0"/>
            <a:t>3. Cost</a:t>
          </a:r>
          <a:endParaRPr lang="en-US" dirty="0"/>
        </a:p>
      </dgm:t>
    </dgm:pt>
    <dgm:pt modelId="{85D0AE79-6995-401A-B753-AC91E6B78C15}" type="parTrans" cxnId="{FA8BD3C9-8E5E-423B-B4CD-5B0D278A42A5}">
      <dgm:prSet/>
      <dgm:spPr/>
      <dgm:t>
        <a:bodyPr/>
        <a:lstStyle/>
        <a:p>
          <a:endParaRPr lang="en-US"/>
        </a:p>
      </dgm:t>
    </dgm:pt>
    <dgm:pt modelId="{8F2DBFA5-F545-43DB-BE20-A774F287711E}" type="sibTrans" cxnId="{FA8BD3C9-8E5E-423B-B4CD-5B0D278A42A5}">
      <dgm:prSet/>
      <dgm:spPr/>
      <dgm:t>
        <a:bodyPr/>
        <a:lstStyle/>
        <a:p>
          <a:endParaRPr lang="en-US"/>
        </a:p>
      </dgm:t>
    </dgm:pt>
    <dgm:pt modelId="{83906F1C-695F-41DB-A7C9-266225516638}">
      <dgm:prSet/>
      <dgm:spPr/>
      <dgm:t>
        <a:bodyPr/>
        <a:lstStyle/>
        <a:p>
          <a:pPr rtl="0"/>
          <a:r>
            <a:rPr lang="en-US" b="1" smtClean="0"/>
            <a:t>4. Inconsistent availability</a:t>
          </a:r>
          <a:endParaRPr lang="en-US"/>
        </a:p>
      </dgm:t>
    </dgm:pt>
    <dgm:pt modelId="{A5139CCA-550E-4E01-B05F-878B7B4EBC52}" type="parTrans" cxnId="{1D315357-6B67-4696-966A-10F7CC25A294}">
      <dgm:prSet/>
      <dgm:spPr/>
      <dgm:t>
        <a:bodyPr/>
        <a:lstStyle/>
        <a:p>
          <a:endParaRPr lang="en-US"/>
        </a:p>
      </dgm:t>
    </dgm:pt>
    <dgm:pt modelId="{C7A6E108-B70A-4710-AB90-E1AF69FB4ECC}" type="sibTrans" cxnId="{1D315357-6B67-4696-966A-10F7CC25A294}">
      <dgm:prSet/>
      <dgm:spPr/>
      <dgm:t>
        <a:bodyPr/>
        <a:lstStyle/>
        <a:p>
          <a:endParaRPr lang="en-US"/>
        </a:p>
      </dgm:t>
    </dgm:pt>
    <dgm:pt modelId="{B81CDD16-A012-4A41-9A1D-52B079923E24}">
      <dgm:prSet/>
      <dgm:spPr/>
      <dgm:t>
        <a:bodyPr/>
        <a:lstStyle/>
        <a:p>
          <a:pPr rtl="0"/>
          <a:r>
            <a:rPr lang="en-US" b="1" dirty="0" smtClean="0"/>
            <a:t>5. Inconsistent quality</a:t>
          </a:r>
          <a:endParaRPr lang="en-US" dirty="0"/>
        </a:p>
      </dgm:t>
    </dgm:pt>
    <dgm:pt modelId="{FFFF5D6B-E6A4-4ACA-8B74-6CCBDCD864FA}" type="parTrans" cxnId="{A670E62C-AAFF-4C17-B2FF-0F220003BBF7}">
      <dgm:prSet/>
      <dgm:spPr/>
      <dgm:t>
        <a:bodyPr/>
        <a:lstStyle/>
        <a:p>
          <a:endParaRPr lang="en-US"/>
        </a:p>
      </dgm:t>
    </dgm:pt>
    <dgm:pt modelId="{D0960408-F9F5-414D-BD8D-6576F0783F9A}" type="sibTrans" cxnId="{A670E62C-AAFF-4C17-B2FF-0F220003BBF7}">
      <dgm:prSet/>
      <dgm:spPr/>
      <dgm:t>
        <a:bodyPr/>
        <a:lstStyle/>
        <a:p>
          <a:endParaRPr lang="en-US"/>
        </a:p>
      </dgm:t>
    </dgm:pt>
    <dgm:pt modelId="{8E1D273C-B1F2-477A-AFF6-9222D1C7D7F5}" type="pres">
      <dgm:prSet presAssocID="{C3CDA203-D855-4276-953C-42E42648159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42A3A9-7D52-47BA-B033-B43E1662EF74}" type="pres">
      <dgm:prSet presAssocID="{6C91D854-613A-4D82-8438-B044E874623D}" presName="thickLine" presStyleLbl="alignNode1" presStyleIdx="0" presStyleCnt="5" custLinFactY="-20043" custLinFactNeighborX="-10929" custLinFactNeighborY="-100000"/>
      <dgm:spPr/>
    </dgm:pt>
    <dgm:pt modelId="{45D44372-75FC-44B7-94A7-539570D9CEE6}" type="pres">
      <dgm:prSet presAssocID="{6C91D854-613A-4D82-8438-B044E874623D}" presName="horz1" presStyleCnt="0"/>
      <dgm:spPr/>
    </dgm:pt>
    <dgm:pt modelId="{D16E5E69-DEF8-4A38-A50B-549B8C0C3D55}" type="pres">
      <dgm:prSet presAssocID="{6C91D854-613A-4D82-8438-B044E874623D}" presName="tx1" presStyleLbl="revTx" presStyleIdx="0" presStyleCnt="5"/>
      <dgm:spPr/>
      <dgm:t>
        <a:bodyPr/>
        <a:lstStyle/>
        <a:p>
          <a:endParaRPr lang="en-US"/>
        </a:p>
      </dgm:t>
    </dgm:pt>
    <dgm:pt modelId="{8D7B9B43-EB4C-415D-ADAF-5B48E4DABD8E}" type="pres">
      <dgm:prSet presAssocID="{6C91D854-613A-4D82-8438-B044E874623D}" presName="vert1" presStyleCnt="0"/>
      <dgm:spPr/>
    </dgm:pt>
    <dgm:pt modelId="{6DDA06FB-E896-4BDF-A7D7-79968F3BE964}" type="pres">
      <dgm:prSet presAssocID="{117BDC95-AA81-42B7-B13A-8832CC29DC45}" presName="thickLine" presStyleLbl="alignNode1" presStyleIdx="1" presStyleCnt="5"/>
      <dgm:spPr/>
    </dgm:pt>
    <dgm:pt modelId="{FBA7B72E-CE8F-40A7-8859-1D62496B6ADF}" type="pres">
      <dgm:prSet presAssocID="{117BDC95-AA81-42B7-B13A-8832CC29DC45}" presName="horz1" presStyleCnt="0"/>
      <dgm:spPr/>
    </dgm:pt>
    <dgm:pt modelId="{5C7F0E36-6B57-43AE-8614-E01F5C7BF3E9}" type="pres">
      <dgm:prSet presAssocID="{117BDC95-AA81-42B7-B13A-8832CC29DC45}" presName="tx1" presStyleLbl="revTx" presStyleIdx="1" presStyleCnt="5"/>
      <dgm:spPr/>
      <dgm:t>
        <a:bodyPr/>
        <a:lstStyle/>
        <a:p>
          <a:endParaRPr lang="en-US"/>
        </a:p>
      </dgm:t>
    </dgm:pt>
    <dgm:pt modelId="{BA26735B-E001-4097-8847-C40BFAF74416}" type="pres">
      <dgm:prSet presAssocID="{117BDC95-AA81-42B7-B13A-8832CC29DC45}" presName="vert1" presStyleCnt="0"/>
      <dgm:spPr/>
    </dgm:pt>
    <dgm:pt modelId="{CF2F13FE-F911-486E-9C14-FDB63397F74B}" type="pres">
      <dgm:prSet presAssocID="{769C4F4B-CE96-4CBE-AF3F-54F1414542AE}" presName="thickLine" presStyleLbl="alignNode1" presStyleIdx="2" presStyleCnt="5"/>
      <dgm:spPr/>
    </dgm:pt>
    <dgm:pt modelId="{EA788A97-6F2B-4297-AFFF-C24AF158C6AE}" type="pres">
      <dgm:prSet presAssocID="{769C4F4B-CE96-4CBE-AF3F-54F1414542AE}" presName="horz1" presStyleCnt="0"/>
      <dgm:spPr/>
    </dgm:pt>
    <dgm:pt modelId="{AA62D617-454A-4770-9F4E-56F493B4576D}" type="pres">
      <dgm:prSet presAssocID="{769C4F4B-CE96-4CBE-AF3F-54F1414542AE}" presName="tx1" presStyleLbl="revTx" presStyleIdx="2" presStyleCnt="5"/>
      <dgm:spPr/>
      <dgm:t>
        <a:bodyPr/>
        <a:lstStyle/>
        <a:p>
          <a:endParaRPr lang="en-US"/>
        </a:p>
      </dgm:t>
    </dgm:pt>
    <dgm:pt modelId="{D0D7A20B-2F15-46E8-B7B6-37B42739B460}" type="pres">
      <dgm:prSet presAssocID="{769C4F4B-CE96-4CBE-AF3F-54F1414542AE}" presName="vert1" presStyleCnt="0"/>
      <dgm:spPr/>
    </dgm:pt>
    <dgm:pt modelId="{49EDB649-44DD-4B81-94B5-E7A305B65531}" type="pres">
      <dgm:prSet presAssocID="{83906F1C-695F-41DB-A7C9-266225516638}" presName="thickLine" presStyleLbl="alignNode1" presStyleIdx="3" presStyleCnt="5"/>
      <dgm:spPr/>
    </dgm:pt>
    <dgm:pt modelId="{DBEC767A-AA4A-46A3-858B-68A67886E4D3}" type="pres">
      <dgm:prSet presAssocID="{83906F1C-695F-41DB-A7C9-266225516638}" presName="horz1" presStyleCnt="0"/>
      <dgm:spPr/>
    </dgm:pt>
    <dgm:pt modelId="{CC4ACDDE-8D7D-466A-9687-AE90F4C728B6}" type="pres">
      <dgm:prSet presAssocID="{83906F1C-695F-41DB-A7C9-266225516638}" presName="tx1" presStyleLbl="revTx" presStyleIdx="3" presStyleCnt="5"/>
      <dgm:spPr/>
      <dgm:t>
        <a:bodyPr/>
        <a:lstStyle/>
        <a:p>
          <a:endParaRPr lang="en-US"/>
        </a:p>
      </dgm:t>
    </dgm:pt>
    <dgm:pt modelId="{3CF1180B-39B3-40EB-A8F4-B028E06E1DC5}" type="pres">
      <dgm:prSet presAssocID="{83906F1C-695F-41DB-A7C9-266225516638}" presName="vert1" presStyleCnt="0"/>
      <dgm:spPr/>
    </dgm:pt>
    <dgm:pt modelId="{603905DF-6960-4CBB-95B6-67DA93B48C68}" type="pres">
      <dgm:prSet presAssocID="{B81CDD16-A012-4A41-9A1D-52B079923E24}" presName="thickLine" presStyleLbl="alignNode1" presStyleIdx="4" presStyleCnt="5"/>
      <dgm:spPr/>
    </dgm:pt>
    <dgm:pt modelId="{F83BDF2C-C0F7-467C-A509-3931771E20D2}" type="pres">
      <dgm:prSet presAssocID="{B81CDD16-A012-4A41-9A1D-52B079923E24}" presName="horz1" presStyleCnt="0"/>
      <dgm:spPr/>
    </dgm:pt>
    <dgm:pt modelId="{95C771F7-0C42-455E-AC1B-1CEBAF689471}" type="pres">
      <dgm:prSet presAssocID="{B81CDD16-A012-4A41-9A1D-52B079923E24}" presName="tx1" presStyleLbl="revTx" presStyleIdx="4" presStyleCnt="5"/>
      <dgm:spPr/>
      <dgm:t>
        <a:bodyPr/>
        <a:lstStyle/>
        <a:p>
          <a:endParaRPr lang="en-US"/>
        </a:p>
      </dgm:t>
    </dgm:pt>
    <dgm:pt modelId="{CDEC618C-AA85-445A-B14F-28C5B996FF5D}" type="pres">
      <dgm:prSet presAssocID="{B81CDD16-A012-4A41-9A1D-52B079923E24}" presName="vert1" presStyleCnt="0"/>
      <dgm:spPr/>
    </dgm:pt>
  </dgm:ptLst>
  <dgm:cxnLst>
    <dgm:cxn modelId="{CC8E66E2-30DC-475B-8E12-8C1BD443BD49}" type="presOf" srcId="{117BDC95-AA81-42B7-B13A-8832CC29DC45}" destId="{5C7F0E36-6B57-43AE-8614-E01F5C7BF3E9}" srcOrd="0" destOrd="0" presId="urn:microsoft.com/office/officeart/2008/layout/LinedList"/>
    <dgm:cxn modelId="{53FD27C0-0B71-436D-9002-C4D1FC60939B}" type="presOf" srcId="{769C4F4B-CE96-4CBE-AF3F-54F1414542AE}" destId="{AA62D617-454A-4770-9F4E-56F493B4576D}" srcOrd="0" destOrd="0" presId="urn:microsoft.com/office/officeart/2008/layout/LinedList"/>
    <dgm:cxn modelId="{CE238E73-030B-46E1-B3AB-4377278F0411}" srcId="{C3CDA203-D855-4276-953C-42E426481591}" destId="{117BDC95-AA81-42B7-B13A-8832CC29DC45}" srcOrd="1" destOrd="0" parTransId="{EE16BF3B-15A5-4CAF-B31C-EAEAC886A068}" sibTransId="{FCCA9175-17A2-4418-AA70-BBDB03D0BDDC}"/>
    <dgm:cxn modelId="{73951982-975C-4B9D-964F-938F054E5F00}" type="presOf" srcId="{C3CDA203-D855-4276-953C-42E426481591}" destId="{8E1D273C-B1F2-477A-AFF6-9222D1C7D7F5}" srcOrd="0" destOrd="0" presId="urn:microsoft.com/office/officeart/2008/layout/LinedList"/>
    <dgm:cxn modelId="{1D315357-6B67-4696-966A-10F7CC25A294}" srcId="{C3CDA203-D855-4276-953C-42E426481591}" destId="{83906F1C-695F-41DB-A7C9-266225516638}" srcOrd="3" destOrd="0" parTransId="{A5139CCA-550E-4E01-B05F-878B7B4EBC52}" sibTransId="{C7A6E108-B70A-4710-AB90-E1AF69FB4ECC}"/>
    <dgm:cxn modelId="{2BB673E9-E16E-4548-807C-EB47928BC147}" srcId="{C3CDA203-D855-4276-953C-42E426481591}" destId="{6C91D854-613A-4D82-8438-B044E874623D}" srcOrd="0" destOrd="0" parTransId="{3A328DA0-C1C5-4187-BDAF-2AE02221A1CB}" sibTransId="{78A141E1-9C49-46D4-AAF6-D00BA9E08316}"/>
    <dgm:cxn modelId="{1FD745A7-FED7-493A-B963-EBCFACD5CB81}" type="presOf" srcId="{B81CDD16-A012-4A41-9A1D-52B079923E24}" destId="{95C771F7-0C42-455E-AC1B-1CEBAF689471}" srcOrd="0" destOrd="0" presId="urn:microsoft.com/office/officeart/2008/layout/LinedList"/>
    <dgm:cxn modelId="{A670E62C-AAFF-4C17-B2FF-0F220003BBF7}" srcId="{C3CDA203-D855-4276-953C-42E426481591}" destId="{B81CDD16-A012-4A41-9A1D-52B079923E24}" srcOrd="4" destOrd="0" parTransId="{FFFF5D6B-E6A4-4ACA-8B74-6CCBDCD864FA}" sibTransId="{D0960408-F9F5-414D-BD8D-6576F0783F9A}"/>
    <dgm:cxn modelId="{FA8BD3C9-8E5E-423B-B4CD-5B0D278A42A5}" srcId="{C3CDA203-D855-4276-953C-42E426481591}" destId="{769C4F4B-CE96-4CBE-AF3F-54F1414542AE}" srcOrd="2" destOrd="0" parTransId="{85D0AE79-6995-401A-B753-AC91E6B78C15}" sibTransId="{8F2DBFA5-F545-43DB-BE20-A774F287711E}"/>
    <dgm:cxn modelId="{BEDF14FE-6623-4724-8D54-40E90803D9C7}" type="presOf" srcId="{83906F1C-695F-41DB-A7C9-266225516638}" destId="{CC4ACDDE-8D7D-466A-9687-AE90F4C728B6}" srcOrd="0" destOrd="0" presId="urn:microsoft.com/office/officeart/2008/layout/LinedList"/>
    <dgm:cxn modelId="{AF2416C5-290B-4A9E-BA48-9DB20B359E5E}" type="presOf" srcId="{6C91D854-613A-4D82-8438-B044E874623D}" destId="{D16E5E69-DEF8-4A38-A50B-549B8C0C3D55}" srcOrd="0" destOrd="0" presId="urn:microsoft.com/office/officeart/2008/layout/LinedList"/>
    <dgm:cxn modelId="{5025DCA7-6911-4E28-9E4C-0784F9BC07CC}" type="presParOf" srcId="{8E1D273C-B1F2-477A-AFF6-9222D1C7D7F5}" destId="{9942A3A9-7D52-47BA-B033-B43E1662EF74}" srcOrd="0" destOrd="0" presId="urn:microsoft.com/office/officeart/2008/layout/LinedList"/>
    <dgm:cxn modelId="{BC8E9331-2689-4B43-9535-4AEA8585B3FF}" type="presParOf" srcId="{8E1D273C-B1F2-477A-AFF6-9222D1C7D7F5}" destId="{45D44372-75FC-44B7-94A7-539570D9CEE6}" srcOrd="1" destOrd="0" presId="urn:microsoft.com/office/officeart/2008/layout/LinedList"/>
    <dgm:cxn modelId="{A8927A20-B9DB-4261-8ACF-D6BA5B43B3E3}" type="presParOf" srcId="{45D44372-75FC-44B7-94A7-539570D9CEE6}" destId="{D16E5E69-DEF8-4A38-A50B-549B8C0C3D55}" srcOrd="0" destOrd="0" presId="urn:microsoft.com/office/officeart/2008/layout/LinedList"/>
    <dgm:cxn modelId="{4A1AB40C-5357-424B-801D-59D57B4D07D7}" type="presParOf" srcId="{45D44372-75FC-44B7-94A7-539570D9CEE6}" destId="{8D7B9B43-EB4C-415D-ADAF-5B48E4DABD8E}" srcOrd="1" destOrd="0" presId="urn:microsoft.com/office/officeart/2008/layout/LinedList"/>
    <dgm:cxn modelId="{159448D8-C939-4278-BC4B-21E079DB4979}" type="presParOf" srcId="{8E1D273C-B1F2-477A-AFF6-9222D1C7D7F5}" destId="{6DDA06FB-E896-4BDF-A7D7-79968F3BE964}" srcOrd="2" destOrd="0" presId="urn:microsoft.com/office/officeart/2008/layout/LinedList"/>
    <dgm:cxn modelId="{64A85B22-DEFE-40B9-96E7-04EB541557AD}" type="presParOf" srcId="{8E1D273C-B1F2-477A-AFF6-9222D1C7D7F5}" destId="{FBA7B72E-CE8F-40A7-8859-1D62496B6ADF}" srcOrd="3" destOrd="0" presId="urn:microsoft.com/office/officeart/2008/layout/LinedList"/>
    <dgm:cxn modelId="{56595B8C-5BFA-44A4-88EA-2EFA50C0A3A0}" type="presParOf" srcId="{FBA7B72E-CE8F-40A7-8859-1D62496B6ADF}" destId="{5C7F0E36-6B57-43AE-8614-E01F5C7BF3E9}" srcOrd="0" destOrd="0" presId="urn:microsoft.com/office/officeart/2008/layout/LinedList"/>
    <dgm:cxn modelId="{C05822A5-94DC-4A28-99CA-EAC4BD1418A6}" type="presParOf" srcId="{FBA7B72E-CE8F-40A7-8859-1D62496B6ADF}" destId="{BA26735B-E001-4097-8847-C40BFAF74416}" srcOrd="1" destOrd="0" presId="urn:microsoft.com/office/officeart/2008/layout/LinedList"/>
    <dgm:cxn modelId="{1553F1D5-C900-462E-AA96-FA6BB7D42F82}" type="presParOf" srcId="{8E1D273C-B1F2-477A-AFF6-9222D1C7D7F5}" destId="{CF2F13FE-F911-486E-9C14-FDB63397F74B}" srcOrd="4" destOrd="0" presId="urn:microsoft.com/office/officeart/2008/layout/LinedList"/>
    <dgm:cxn modelId="{44087409-CC05-41E4-A38E-F0BDB99D934C}" type="presParOf" srcId="{8E1D273C-B1F2-477A-AFF6-9222D1C7D7F5}" destId="{EA788A97-6F2B-4297-AFFF-C24AF158C6AE}" srcOrd="5" destOrd="0" presId="urn:microsoft.com/office/officeart/2008/layout/LinedList"/>
    <dgm:cxn modelId="{1C8CDE63-D730-4181-85B3-CD08475E65C6}" type="presParOf" srcId="{EA788A97-6F2B-4297-AFFF-C24AF158C6AE}" destId="{AA62D617-454A-4770-9F4E-56F493B4576D}" srcOrd="0" destOrd="0" presId="urn:microsoft.com/office/officeart/2008/layout/LinedList"/>
    <dgm:cxn modelId="{000DC2E2-D62F-4996-8515-D9E74E48DF17}" type="presParOf" srcId="{EA788A97-6F2B-4297-AFFF-C24AF158C6AE}" destId="{D0D7A20B-2F15-46E8-B7B6-37B42739B460}" srcOrd="1" destOrd="0" presId="urn:microsoft.com/office/officeart/2008/layout/LinedList"/>
    <dgm:cxn modelId="{665C0491-71D4-4D97-8BDE-01491373FFB0}" type="presParOf" srcId="{8E1D273C-B1F2-477A-AFF6-9222D1C7D7F5}" destId="{49EDB649-44DD-4B81-94B5-E7A305B65531}" srcOrd="6" destOrd="0" presId="urn:microsoft.com/office/officeart/2008/layout/LinedList"/>
    <dgm:cxn modelId="{6AD6F79F-67D6-454D-AF89-43C60EE3624F}" type="presParOf" srcId="{8E1D273C-B1F2-477A-AFF6-9222D1C7D7F5}" destId="{DBEC767A-AA4A-46A3-858B-68A67886E4D3}" srcOrd="7" destOrd="0" presId="urn:microsoft.com/office/officeart/2008/layout/LinedList"/>
    <dgm:cxn modelId="{B3833B36-97C4-4284-9203-D4111F3D65AA}" type="presParOf" srcId="{DBEC767A-AA4A-46A3-858B-68A67886E4D3}" destId="{CC4ACDDE-8D7D-466A-9687-AE90F4C728B6}" srcOrd="0" destOrd="0" presId="urn:microsoft.com/office/officeart/2008/layout/LinedList"/>
    <dgm:cxn modelId="{D9526741-9C3F-43C1-9640-485F62D2670F}" type="presParOf" srcId="{DBEC767A-AA4A-46A3-858B-68A67886E4D3}" destId="{3CF1180B-39B3-40EB-A8F4-B028E06E1DC5}" srcOrd="1" destOrd="0" presId="urn:microsoft.com/office/officeart/2008/layout/LinedList"/>
    <dgm:cxn modelId="{39EB96DD-FD08-4A57-A80A-5910EBDA14CB}" type="presParOf" srcId="{8E1D273C-B1F2-477A-AFF6-9222D1C7D7F5}" destId="{603905DF-6960-4CBB-95B6-67DA93B48C68}" srcOrd="8" destOrd="0" presId="urn:microsoft.com/office/officeart/2008/layout/LinedList"/>
    <dgm:cxn modelId="{B11FCAF7-E950-4860-9558-9853919A3F18}" type="presParOf" srcId="{8E1D273C-B1F2-477A-AFF6-9222D1C7D7F5}" destId="{F83BDF2C-C0F7-467C-A509-3931771E20D2}" srcOrd="9" destOrd="0" presId="urn:microsoft.com/office/officeart/2008/layout/LinedList"/>
    <dgm:cxn modelId="{3DD32421-BCFE-4A35-BE93-819E346A62A5}" type="presParOf" srcId="{F83BDF2C-C0F7-467C-A509-3931771E20D2}" destId="{95C771F7-0C42-455E-AC1B-1CEBAF689471}" srcOrd="0" destOrd="0" presId="urn:microsoft.com/office/officeart/2008/layout/LinedList"/>
    <dgm:cxn modelId="{7E26D9D0-BDF3-4756-9E49-9530E72B86D6}" type="presParOf" srcId="{F83BDF2C-C0F7-467C-A509-3931771E20D2}" destId="{CDEC618C-AA85-445A-B14F-28C5B996FF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0310F7-6E0B-4738-BA0B-351B55BA4D9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11D4713-2550-42C0-9FB1-0DEC1198C5AF}">
      <dgm:prSet phldrT="[Text]"/>
      <dgm:spPr/>
      <dgm:t>
        <a:bodyPr/>
        <a:lstStyle/>
        <a:p>
          <a:r>
            <a:rPr lang="en-US" dirty="0" smtClean="0"/>
            <a:t>Producer</a:t>
          </a:r>
          <a:endParaRPr lang="en-US" dirty="0"/>
        </a:p>
      </dgm:t>
    </dgm:pt>
    <dgm:pt modelId="{A0CD94E6-65DB-4792-876C-548ECB895B5B}" type="parTrans" cxnId="{AD0CD6E2-78D7-467E-B62D-6B6FF28BDEF8}">
      <dgm:prSet/>
      <dgm:spPr/>
      <dgm:t>
        <a:bodyPr/>
        <a:lstStyle/>
        <a:p>
          <a:endParaRPr lang="en-US"/>
        </a:p>
      </dgm:t>
    </dgm:pt>
    <dgm:pt modelId="{6993D481-4689-497B-97F4-D5F85A437FA1}" type="sibTrans" cxnId="{AD0CD6E2-78D7-467E-B62D-6B6FF28BDEF8}">
      <dgm:prSet/>
      <dgm:spPr/>
      <dgm:t>
        <a:bodyPr/>
        <a:lstStyle/>
        <a:p>
          <a:endParaRPr lang="en-US"/>
        </a:p>
      </dgm:t>
    </dgm:pt>
    <dgm:pt modelId="{5BA56C2E-BB80-4D9F-84DB-846D20796C34}">
      <dgm:prSet phldrT="[Text]"/>
      <dgm:spPr/>
      <dgm:t>
        <a:bodyPr/>
        <a:lstStyle/>
        <a:p>
          <a:r>
            <a:rPr lang="en-US" dirty="0" smtClean="0"/>
            <a:t>Venue</a:t>
          </a:r>
          <a:endParaRPr lang="en-US" dirty="0"/>
        </a:p>
      </dgm:t>
    </dgm:pt>
    <dgm:pt modelId="{924C6DB8-9AE7-4D45-A0D7-870B5034AD6A}" type="parTrans" cxnId="{5C8DAD49-D9E6-4C0E-9DC4-271928E604A5}">
      <dgm:prSet/>
      <dgm:spPr/>
      <dgm:t>
        <a:bodyPr/>
        <a:lstStyle/>
        <a:p>
          <a:endParaRPr lang="en-US"/>
        </a:p>
      </dgm:t>
    </dgm:pt>
    <dgm:pt modelId="{EF41A1C8-2044-41B0-B1B7-AA7E62437C9E}" type="sibTrans" cxnId="{5C8DAD49-D9E6-4C0E-9DC4-271928E604A5}">
      <dgm:prSet/>
      <dgm:spPr/>
      <dgm:t>
        <a:bodyPr/>
        <a:lstStyle/>
        <a:p>
          <a:endParaRPr lang="en-US"/>
        </a:p>
      </dgm:t>
    </dgm:pt>
    <dgm:pt modelId="{2096861D-ECC4-45BD-9D4B-2065F6FF9596}">
      <dgm:prSet phldrT="[Text]"/>
      <dgm:spPr/>
      <dgm:t>
        <a:bodyPr/>
        <a:lstStyle/>
        <a:p>
          <a:r>
            <a:rPr lang="en-US" dirty="0" smtClean="0"/>
            <a:t>Consumer</a:t>
          </a:r>
          <a:endParaRPr lang="en-US" dirty="0"/>
        </a:p>
      </dgm:t>
    </dgm:pt>
    <dgm:pt modelId="{195C7C43-40BB-458F-BEB3-C017C1529A64}" type="parTrans" cxnId="{2DEC72FB-FADA-4E9D-A193-B5E0B3DCBA39}">
      <dgm:prSet/>
      <dgm:spPr/>
      <dgm:t>
        <a:bodyPr/>
        <a:lstStyle/>
        <a:p>
          <a:endParaRPr lang="en-US"/>
        </a:p>
      </dgm:t>
    </dgm:pt>
    <dgm:pt modelId="{9A5670AA-5C93-43BD-A9BB-246D90683E02}" type="sibTrans" cxnId="{2DEC72FB-FADA-4E9D-A193-B5E0B3DCBA39}">
      <dgm:prSet/>
      <dgm:spPr/>
      <dgm:t>
        <a:bodyPr/>
        <a:lstStyle/>
        <a:p>
          <a:endParaRPr lang="en-US"/>
        </a:p>
      </dgm:t>
    </dgm:pt>
    <dgm:pt modelId="{20224F7C-B07C-427C-B910-733048CA05AE}" type="pres">
      <dgm:prSet presAssocID="{010310F7-6E0B-4738-BA0B-351B55BA4D99}" presName="compositeShape" presStyleCnt="0">
        <dgm:presLayoutVars>
          <dgm:chMax val="7"/>
          <dgm:dir/>
          <dgm:resizeHandles val="exact"/>
        </dgm:presLayoutVars>
      </dgm:prSet>
      <dgm:spPr/>
    </dgm:pt>
    <dgm:pt modelId="{DE7227DA-5CDB-4C95-A5DA-8CB3A62B0328}" type="pres">
      <dgm:prSet presAssocID="{511D4713-2550-42C0-9FB1-0DEC1198C5AF}" presName="circ1" presStyleLbl="vennNode1" presStyleIdx="0" presStyleCnt="3"/>
      <dgm:spPr/>
      <dgm:t>
        <a:bodyPr/>
        <a:lstStyle/>
        <a:p>
          <a:endParaRPr lang="en-US"/>
        </a:p>
      </dgm:t>
    </dgm:pt>
    <dgm:pt modelId="{5F7C0235-0035-4328-B6BD-D0D8F66A085E}" type="pres">
      <dgm:prSet presAssocID="{511D4713-2550-42C0-9FB1-0DEC1198C5A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52F0C-8D51-4258-A8D5-FCA5F6196C20}" type="pres">
      <dgm:prSet presAssocID="{5BA56C2E-BB80-4D9F-84DB-846D20796C34}" presName="circ2" presStyleLbl="vennNode1" presStyleIdx="1" presStyleCnt="3"/>
      <dgm:spPr/>
      <dgm:t>
        <a:bodyPr/>
        <a:lstStyle/>
        <a:p>
          <a:endParaRPr lang="en-US"/>
        </a:p>
      </dgm:t>
    </dgm:pt>
    <dgm:pt modelId="{154C8EA7-ACDE-420B-91D0-15BE55C188BF}" type="pres">
      <dgm:prSet presAssocID="{5BA56C2E-BB80-4D9F-84DB-846D20796C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16B20-E6B6-41BF-A792-AFAA6AF16F17}" type="pres">
      <dgm:prSet presAssocID="{2096861D-ECC4-45BD-9D4B-2065F6FF9596}" presName="circ3" presStyleLbl="vennNode1" presStyleIdx="2" presStyleCnt="3"/>
      <dgm:spPr/>
      <dgm:t>
        <a:bodyPr/>
        <a:lstStyle/>
        <a:p>
          <a:endParaRPr lang="en-US"/>
        </a:p>
      </dgm:t>
    </dgm:pt>
    <dgm:pt modelId="{62740250-B050-4D56-89E5-C690CBB9CB50}" type="pres">
      <dgm:prSet presAssocID="{2096861D-ECC4-45BD-9D4B-2065F6FF959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8C0096-E717-41BA-A01E-09531038694F}" type="presOf" srcId="{511D4713-2550-42C0-9FB1-0DEC1198C5AF}" destId="{DE7227DA-5CDB-4C95-A5DA-8CB3A62B0328}" srcOrd="0" destOrd="0" presId="urn:microsoft.com/office/officeart/2005/8/layout/venn1"/>
    <dgm:cxn modelId="{4A124AF1-8613-4BBE-A638-345079ABAE63}" type="presOf" srcId="{010310F7-6E0B-4738-BA0B-351B55BA4D99}" destId="{20224F7C-B07C-427C-B910-733048CA05AE}" srcOrd="0" destOrd="0" presId="urn:microsoft.com/office/officeart/2005/8/layout/venn1"/>
    <dgm:cxn modelId="{391AB1AC-E0F0-4546-B4BB-7EF87BD24528}" type="presOf" srcId="{511D4713-2550-42C0-9FB1-0DEC1198C5AF}" destId="{5F7C0235-0035-4328-B6BD-D0D8F66A085E}" srcOrd="1" destOrd="0" presId="urn:microsoft.com/office/officeart/2005/8/layout/venn1"/>
    <dgm:cxn modelId="{E4AF9793-1AF9-466B-A9DF-7775EF4D373B}" type="presOf" srcId="{5BA56C2E-BB80-4D9F-84DB-846D20796C34}" destId="{154C8EA7-ACDE-420B-91D0-15BE55C188BF}" srcOrd="1" destOrd="0" presId="urn:microsoft.com/office/officeart/2005/8/layout/venn1"/>
    <dgm:cxn modelId="{2DEC72FB-FADA-4E9D-A193-B5E0B3DCBA39}" srcId="{010310F7-6E0B-4738-BA0B-351B55BA4D99}" destId="{2096861D-ECC4-45BD-9D4B-2065F6FF9596}" srcOrd="2" destOrd="0" parTransId="{195C7C43-40BB-458F-BEB3-C017C1529A64}" sibTransId="{9A5670AA-5C93-43BD-A9BB-246D90683E02}"/>
    <dgm:cxn modelId="{AD0CD6E2-78D7-467E-B62D-6B6FF28BDEF8}" srcId="{010310F7-6E0B-4738-BA0B-351B55BA4D99}" destId="{511D4713-2550-42C0-9FB1-0DEC1198C5AF}" srcOrd="0" destOrd="0" parTransId="{A0CD94E6-65DB-4792-876C-548ECB895B5B}" sibTransId="{6993D481-4689-497B-97F4-D5F85A437FA1}"/>
    <dgm:cxn modelId="{5C8DAD49-D9E6-4C0E-9DC4-271928E604A5}" srcId="{010310F7-6E0B-4738-BA0B-351B55BA4D99}" destId="{5BA56C2E-BB80-4D9F-84DB-846D20796C34}" srcOrd="1" destOrd="0" parTransId="{924C6DB8-9AE7-4D45-A0D7-870B5034AD6A}" sibTransId="{EF41A1C8-2044-41B0-B1B7-AA7E62437C9E}"/>
    <dgm:cxn modelId="{1BBFD627-415A-418E-9177-0A4479B2C01A}" type="presOf" srcId="{2096861D-ECC4-45BD-9D4B-2065F6FF9596}" destId="{5F816B20-E6B6-41BF-A792-AFAA6AF16F17}" srcOrd="0" destOrd="0" presId="urn:microsoft.com/office/officeart/2005/8/layout/venn1"/>
    <dgm:cxn modelId="{26F74A0A-1EE1-4B69-A941-51240708C8F9}" type="presOf" srcId="{5BA56C2E-BB80-4D9F-84DB-846D20796C34}" destId="{83952F0C-8D51-4258-A8D5-FCA5F6196C20}" srcOrd="0" destOrd="0" presId="urn:microsoft.com/office/officeart/2005/8/layout/venn1"/>
    <dgm:cxn modelId="{8724DBDB-59A8-48C7-8DA7-329FAAB5AFAB}" type="presOf" srcId="{2096861D-ECC4-45BD-9D4B-2065F6FF9596}" destId="{62740250-B050-4D56-89E5-C690CBB9CB50}" srcOrd="1" destOrd="0" presId="urn:microsoft.com/office/officeart/2005/8/layout/venn1"/>
    <dgm:cxn modelId="{682A1C64-EF2D-43A3-A139-C1FCEC5F2CF5}" type="presParOf" srcId="{20224F7C-B07C-427C-B910-733048CA05AE}" destId="{DE7227DA-5CDB-4C95-A5DA-8CB3A62B0328}" srcOrd="0" destOrd="0" presId="urn:microsoft.com/office/officeart/2005/8/layout/venn1"/>
    <dgm:cxn modelId="{73FF9FDF-7629-4EBA-9446-CF619FA4CC44}" type="presParOf" srcId="{20224F7C-B07C-427C-B910-733048CA05AE}" destId="{5F7C0235-0035-4328-B6BD-D0D8F66A085E}" srcOrd="1" destOrd="0" presId="urn:microsoft.com/office/officeart/2005/8/layout/venn1"/>
    <dgm:cxn modelId="{2085DFF7-29D2-4B8F-A459-B3A76C16A86B}" type="presParOf" srcId="{20224F7C-B07C-427C-B910-733048CA05AE}" destId="{83952F0C-8D51-4258-A8D5-FCA5F6196C20}" srcOrd="2" destOrd="0" presId="urn:microsoft.com/office/officeart/2005/8/layout/venn1"/>
    <dgm:cxn modelId="{B5383A5B-E6EA-4A20-8CCB-FF1716CDAFA7}" type="presParOf" srcId="{20224F7C-B07C-427C-B910-733048CA05AE}" destId="{154C8EA7-ACDE-420B-91D0-15BE55C188BF}" srcOrd="3" destOrd="0" presId="urn:microsoft.com/office/officeart/2005/8/layout/venn1"/>
    <dgm:cxn modelId="{2716F995-EDAE-4328-AF6A-12DEB3DC1273}" type="presParOf" srcId="{20224F7C-B07C-427C-B910-733048CA05AE}" destId="{5F816B20-E6B6-41BF-A792-AFAA6AF16F17}" srcOrd="4" destOrd="0" presId="urn:microsoft.com/office/officeart/2005/8/layout/venn1"/>
    <dgm:cxn modelId="{A037C6B2-06F3-4F97-A719-724CD352340A}" type="presParOf" srcId="{20224F7C-B07C-427C-B910-733048CA05AE}" destId="{62740250-B050-4D56-89E5-C690CBB9CB5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772D80-6BD4-4369-A57B-AAE4AB1DBB4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127A73-97A2-402D-ACD7-4F633B127B81}">
      <dgm:prSet phldrT="[Text]"/>
      <dgm:spPr/>
      <dgm:t>
        <a:bodyPr/>
        <a:lstStyle/>
        <a:p>
          <a:r>
            <a:rPr lang="en-US" dirty="0" smtClean="0"/>
            <a:t>Online Survey </a:t>
          </a:r>
          <a:endParaRPr lang="en-US" dirty="0"/>
        </a:p>
      </dgm:t>
    </dgm:pt>
    <dgm:pt modelId="{FC75E4BC-343B-4536-AC41-22D72E89839C}" type="parTrans" cxnId="{34F6B3F7-29BC-4479-9315-33B8D6301708}">
      <dgm:prSet/>
      <dgm:spPr/>
      <dgm:t>
        <a:bodyPr/>
        <a:lstStyle/>
        <a:p>
          <a:endParaRPr lang="en-US"/>
        </a:p>
      </dgm:t>
    </dgm:pt>
    <dgm:pt modelId="{FEAF53FC-8C60-468C-8228-2BD6CE6871D7}" type="sibTrans" cxnId="{34F6B3F7-29BC-4479-9315-33B8D6301708}">
      <dgm:prSet/>
      <dgm:spPr/>
      <dgm:t>
        <a:bodyPr/>
        <a:lstStyle/>
        <a:p>
          <a:endParaRPr lang="en-US"/>
        </a:p>
      </dgm:t>
    </dgm:pt>
    <dgm:pt modelId="{5D0843A8-751B-4EAD-8ADE-E53E07A6B5F0}">
      <dgm:prSet phldrT="[Text]"/>
      <dgm:spPr/>
      <dgm:t>
        <a:bodyPr/>
        <a:lstStyle/>
        <a:p>
          <a:r>
            <a:rPr lang="en-US" dirty="0" smtClean="0"/>
            <a:t>Focus Group</a:t>
          </a:r>
          <a:endParaRPr lang="en-US" dirty="0"/>
        </a:p>
      </dgm:t>
    </dgm:pt>
    <dgm:pt modelId="{A94F8777-D05F-48C0-B212-1CE7092049C1}" type="parTrans" cxnId="{01A7CF11-67B8-4CF7-BE1E-20AA89D24A10}">
      <dgm:prSet/>
      <dgm:spPr/>
      <dgm:t>
        <a:bodyPr/>
        <a:lstStyle/>
        <a:p>
          <a:endParaRPr lang="en-US"/>
        </a:p>
      </dgm:t>
    </dgm:pt>
    <dgm:pt modelId="{E83A6BD7-C120-42DC-9F7E-C84E4AA55E93}" type="sibTrans" cxnId="{01A7CF11-67B8-4CF7-BE1E-20AA89D24A10}">
      <dgm:prSet/>
      <dgm:spPr/>
      <dgm:t>
        <a:bodyPr/>
        <a:lstStyle/>
        <a:p>
          <a:endParaRPr lang="en-US"/>
        </a:p>
      </dgm:t>
    </dgm:pt>
    <dgm:pt modelId="{4DD641D9-B1AC-43B0-AD5C-09A84127C4A9}">
      <dgm:prSet phldrT="[Text]"/>
      <dgm:spPr/>
      <dgm:t>
        <a:bodyPr/>
        <a:lstStyle/>
        <a:p>
          <a:r>
            <a:rPr lang="en-US" dirty="0" smtClean="0"/>
            <a:t>Structured Interviews </a:t>
          </a:r>
          <a:endParaRPr lang="en-US" dirty="0"/>
        </a:p>
      </dgm:t>
    </dgm:pt>
    <dgm:pt modelId="{0EEBEE29-A1BE-457F-91D8-CF5ED519B5BC}" type="parTrans" cxnId="{922172AF-434E-4F87-8D78-10F8281B5F1E}">
      <dgm:prSet/>
      <dgm:spPr/>
      <dgm:t>
        <a:bodyPr/>
        <a:lstStyle/>
        <a:p>
          <a:endParaRPr lang="en-US"/>
        </a:p>
      </dgm:t>
    </dgm:pt>
    <dgm:pt modelId="{E128EAD5-A45F-408C-A095-10BA6228FF7E}" type="sibTrans" cxnId="{922172AF-434E-4F87-8D78-10F8281B5F1E}">
      <dgm:prSet/>
      <dgm:spPr/>
      <dgm:t>
        <a:bodyPr/>
        <a:lstStyle/>
        <a:p>
          <a:endParaRPr lang="en-US"/>
        </a:p>
      </dgm:t>
    </dgm:pt>
    <dgm:pt modelId="{E3077AB5-FBE2-4EDA-8BCE-389303633E80}" type="pres">
      <dgm:prSet presAssocID="{FD772D80-6BD4-4369-A57B-AAE4AB1DBB4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C2A2D9-F447-46EC-8139-57B57AE3701C}" type="pres">
      <dgm:prSet presAssocID="{FD772D80-6BD4-4369-A57B-AAE4AB1DBB48}" presName="dummyMaxCanvas" presStyleCnt="0">
        <dgm:presLayoutVars/>
      </dgm:prSet>
      <dgm:spPr/>
    </dgm:pt>
    <dgm:pt modelId="{CB9CB221-AF06-4A52-84FE-C76746B95995}" type="pres">
      <dgm:prSet presAssocID="{FD772D80-6BD4-4369-A57B-AAE4AB1DBB4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2194C-CD1D-4547-9A38-B9927905B924}" type="pres">
      <dgm:prSet presAssocID="{FD772D80-6BD4-4369-A57B-AAE4AB1DBB4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0C423-F814-4CC7-8751-E9EEF6663BF0}" type="pres">
      <dgm:prSet presAssocID="{FD772D80-6BD4-4369-A57B-AAE4AB1DBB4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A06D6-4098-40E6-8B44-351943D9C385}" type="pres">
      <dgm:prSet presAssocID="{FD772D80-6BD4-4369-A57B-AAE4AB1DBB4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589AE-AEC2-4105-B520-B05D55446473}" type="pres">
      <dgm:prSet presAssocID="{FD772D80-6BD4-4369-A57B-AAE4AB1DBB4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E852A-6C4B-4917-82AC-D7995F77DC19}" type="pres">
      <dgm:prSet presAssocID="{FD772D80-6BD4-4369-A57B-AAE4AB1DBB4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3E6B6-BAC4-44F7-B552-BA8EC2012292}" type="pres">
      <dgm:prSet presAssocID="{FD772D80-6BD4-4369-A57B-AAE4AB1DBB4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1B302-21F3-45E3-8B55-B10C7E308008}" type="pres">
      <dgm:prSet presAssocID="{FD772D80-6BD4-4369-A57B-AAE4AB1DBB4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1CE09A-5E48-4A6C-B837-B9F7A7708EE0}" type="presOf" srcId="{2D127A73-97A2-402D-ACD7-4F633B127B81}" destId="{CB9CB221-AF06-4A52-84FE-C76746B95995}" srcOrd="0" destOrd="0" presId="urn:microsoft.com/office/officeart/2005/8/layout/vProcess5"/>
    <dgm:cxn modelId="{385F6463-0E23-47A8-88F6-4E9BD58231CD}" type="presOf" srcId="{4DD641D9-B1AC-43B0-AD5C-09A84127C4A9}" destId="{F2D1B302-21F3-45E3-8B55-B10C7E308008}" srcOrd="1" destOrd="0" presId="urn:microsoft.com/office/officeart/2005/8/layout/vProcess5"/>
    <dgm:cxn modelId="{01A7CF11-67B8-4CF7-BE1E-20AA89D24A10}" srcId="{FD772D80-6BD4-4369-A57B-AAE4AB1DBB48}" destId="{5D0843A8-751B-4EAD-8ADE-E53E07A6B5F0}" srcOrd="1" destOrd="0" parTransId="{A94F8777-D05F-48C0-B212-1CE7092049C1}" sibTransId="{E83A6BD7-C120-42DC-9F7E-C84E4AA55E93}"/>
    <dgm:cxn modelId="{37E31C9A-3FFD-46D7-995B-7E6235F31C44}" type="presOf" srcId="{E83A6BD7-C120-42DC-9F7E-C84E4AA55E93}" destId="{90A589AE-AEC2-4105-B520-B05D55446473}" srcOrd="0" destOrd="0" presId="urn:microsoft.com/office/officeart/2005/8/layout/vProcess5"/>
    <dgm:cxn modelId="{5CB8EDE4-24DB-4A67-8BE5-EEA06A1BB959}" type="presOf" srcId="{4DD641D9-B1AC-43B0-AD5C-09A84127C4A9}" destId="{6670C423-F814-4CC7-8751-E9EEF6663BF0}" srcOrd="0" destOrd="0" presId="urn:microsoft.com/office/officeart/2005/8/layout/vProcess5"/>
    <dgm:cxn modelId="{90B77517-3EC3-4FD3-BC71-FDE8879AF157}" type="presOf" srcId="{FD772D80-6BD4-4369-A57B-AAE4AB1DBB48}" destId="{E3077AB5-FBE2-4EDA-8BCE-389303633E80}" srcOrd="0" destOrd="0" presId="urn:microsoft.com/office/officeart/2005/8/layout/vProcess5"/>
    <dgm:cxn modelId="{930EE259-6443-4CE9-8012-7D19998F0C87}" type="presOf" srcId="{2D127A73-97A2-402D-ACD7-4F633B127B81}" destId="{837E852A-6C4B-4917-82AC-D7995F77DC19}" srcOrd="1" destOrd="0" presId="urn:microsoft.com/office/officeart/2005/8/layout/vProcess5"/>
    <dgm:cxn modelId="{34F6B3F7-29BC-4479-9315-33B8D6301708}" srcId="{FD772D80-6BD4-4369-A57B-AAE4AB1DBB48}" destId="{2D127A73-97A2-402D-ACD7-4F633B127B81}" srcOrd="0" destOrd="0" parTransId="{FC75E4BC-343B-4536-AC41-22D72E89839C}" sibTransId="{FEAF53FC-8C60-468C-8228-2BD6CE6871D7}"/>
    <dgm:cxn modelId="{922172AF-434E-4F87-8D78-10F8281B5F1E}" srcId="{FD772D80-6BD4-4369-A57B-AAE4AB1DBB48}" destId="{4DD641D9-B1AC-43B0-AD5C-09A84127C4A9}" srcOrd="2" destOrd="0" parTransId="{0EEBEE29-A1BE-457F-91D8-CF5ED519B5BC}" sibTransId="{E128EAD5-A45F-408C-A095-10BA6228FF7E}"/>
    <dgm:cxn modelId="{D63E174F-CDFF-4F3D-823E-B76371CE0B8B}" type="presOf" srcId="{5D0843A8-751B-4EAD-8ADE-E53E07A6B5F0}" destId="{4863E6B6-BAC4-44F7-B552-BA8EC2012292}" srcOrd="1" destOrd="0" presId="urn:microsoft.com/office/officeart/2005/8/layout/vProcess5"/>
    <dgm:cxn modelId="{08D2EDCD-3CB2-4189-8FCF-8FCA46A89144}" type="presOf" srcId="{5D0843A8-751B-4EAD-8ADE-E53E07A6B5F0}" destId="{B312194C-CD1D-4547-9A38-B9927905B924}" srcOrd="0" destOrd="0" presId="urn:microsoft.com/office/officeart/2005/8/layout/vProcess5"/>
    <dgm:cxn modelId="{8C55A117-12A5-4043-A4D9-8B494277F652}" type="presOf" srcId="{FEAF53FC-8C60-468C-8228-2BD6CE6871D7}" destId="{738A06D6-4098-40E6-8B44-351943D9C385}" srcOrd="0" destOrd="0" presId="urn:microsoft.com/office/officeart/2005/8/layout/vProcess5"/>
    <dgm:cxn modelId="{5B380F78-3ED6-4647-B123-8C911772ED82}" type="presParOf" srcId="{E3077AB5-FBE2-4EDA-8BCE-389303633E80}" destId="{46C2A2D9-F447-46EC-8139-57B57AE3701C}" srcOrd="0" destOrd="0" presId="urn:microsoft.com/office/officeart/2005/8/layout/vProcess5"/>
    <dgm:cxn modelId="{768A4C09-7705-4D74-AD77-8FFA236AEA10}" type="presParOf" srcId="{E3077AB5-FBE2-4EDA-8BCE-389303633E80}" destId="{CB9CB221-AF06-4A52-84FE-C76746B95995}" srcOrd="1" destOrd="0" presId="urn:microsoft.com/office/officeart/2005/8/layout/vProcess5"/>
    <dgm:cxn modelId="{EE9C8A07-CA84-469D-A9D4-856810827504}" type="presParOf" srcId="{E3077AB5-FBE2-4EDA-8BCE-389303633E80}" destId="{B312194C-CD1D-4547-9A38-B9927905B924}" srcOrd="2" destOrd="0" presId="urn:microsoft.com/office/officeart/2005/8/layout/vProcess5"/>
    <dgm:cxn modelId="{07649BA7-A18D-47C4-90D3-7B97A8AF1E17}" type="presParOf" srcId="{E3077AB5-FBE2-4EDA-8BCE-389303633E80}" destId="{6670C423-F814-4CC7-8751-E9EEF6663BF0}" srcOrd="3" destOrd="0" presId="urn:microsoft.com/office/officeart/2005/8/layout/vProcess5"/>
    <dgm:cxn modelId="{6E596A51-3E7A-473D-9A7E-DFC19D61BE53}" type="presParOf" srcId="{E3077AB5-FBE2-4EDA-8BCE-389303633E80}" destId="{738A06D6-4098-40E6-8B44-351943D9C385}" srcOrd="4" destOrd="0" presId="urn:microsoft.com/office/officeart/2005/8/layout/vProcess5"/>
    <dgm:cxn modelId="{6D4417D5-6542-4FDA-982D-F91DAD7B3A15}" type="presParOf" srcId="{E3077AB5-FBE2-4EDA-8BCE-389303633E80}" destId="{90A589AE-AEC2-4105-B520-B05D55446473}" srcOrd="5" destOrd="0" presId="urn:microsoft.com/office/officeart/2005/8/layout/vProcess5"/>
    <dgm:cxn modelId="{DC27A58D-14DF-4F1D-80CC-63F440886051}" type="presParOf" srcId="{E3077AB5-FBE2-4EDA-8BCE-389303633E80}" destId="{837E852A-6C4B-4917-82AC-D7995F77DC19}" srcOrd="6" destOrd="0" presId="urn:microsoft.com/office/officeart/2005/8/layout/vProcess5"/>
    <dgm:cxn modelId="{A7B9EE21-9FC8-4F05-9918-4E0190979E49}" type="presParOf" srcId="{E3077AB5-FBE2-4EDA-8BCE-389303633E80}" destId="{4863E6B6-BAC4-44F7-B552-BA8EC2012292}" srcOrd="7" destOrd="0" presId="urn:microsoft.com/office/officeart/2005/8/layout/vProcess5"/>
    <dgm:cxn modelId="{4F8A1E6C-454A-40A6-A811-7FE132899D73}" type="presParOf" srcId="{E3077AB5-FBE2-4EDA-8BCE-389303633E80}" destId="{F2D1B302-21F3-45E3-8B55-B10C7E30800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227DA-5CDB-4C95-A5DA-8CB3A62B0328}">
      <dsp:nvSpPr>
        <dsp:cNvPr id="0" name=""/>
        <dsp:cNvSpPr/>
      </dsp:nvSpPr>
      <dsp:spPr>
        <a:xfrm>
          <a:off x="2164079" y="63817"/>
          <a:ext cx="3063240" cy="30632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Producer</a:t>
          </a:r>
          <a:endParaRPr lang="en-US" sz="3100" kern="1200" dirty="0"/>
        </a:p>
      </dsp:txBody>
      <dsp:txXfrm>
        <a:off x="2572511" y="599884"/>
        <a:ext cx="2246376" cy="1378458"/>
      </dsp:txXfrm>
    </dsp:sp>
    <dsp:sp modelId="{83952F0C-8D51-4258-A8D5-FCA5F6196C20}">
      <dsp:nvSpPr>
        <dsp:cNvPr id="0" name=""/>
        <dsp:cNvSpPr/>
      </dsp:nvSpPr>
      <dsp:spPr>
        <a:xfrm>
          <a:off x="3269399" y="1978342"/>
          <a:ext cx="3063240" cy="30632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Venue</a:t>
          </a:r>
          <a:endParaRPr lang="en-US" sz="3100" kern="1200" dirty="0"/>
        </a:p>
      </dsp:txBody>
      <dsp:txXfrm>
        <a:off x="4206239" y="2769679"/>
        <a:ext cx="1837944" cy="1684782"/>
      </dsp:txXfrm>
    </dsp:sp>
    <dsp:sp modelId="{5F816B20-E6B6-41BF-A792-AFAA6AF16F17}">
      <dsp:nvSpPr>
        <dsp:cNvPr id="0" name=""/>
        <dsp:cNvSpPr/>
      </dsp:nvSpPr>
      <dsp:spPr>
        <a:xfrm>
          <a:off x="1058760" y="1978342"/>
          <a:ext cx="3063240" cy="30632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Consumer</a:t>
          </a:r>
          <a:endParaRPr lang="en-US" sz="3100" kern="1200" dirty="0"/>
        </a:p>
      </dsp:txBody>
      <dsp:txXfrm>
        <a:off x="1347215" y="2769679"/>
        <a:ext cx="1837944" cy="16847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083ED-D36D-4C3E-AF0B-15DD5E97A6DD}">
      <dsp:nvSpPr>
        <dsp:cNvPr id="0" name=""/>
        <dsp:cNvSpPr/>
      </dsp:nvSpPr>
      <dsp:spPr>
        <a:xfrm>
          <a:off x="0" y="0"/>
          <a:ext cx="6393338" cy="1610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Phone Interviews</a:t>
          </a:r>
          <a:endParaRPr lang="en-US" sz="4400" kern="1200" dirty="0"/>
        </a:p>
      </dsp:txBody>
      <dsp:txXfrm>
        <a:off x="47182" y="47182"/>
        <a:ext cx="4728332" cy="1516551"/>
      </dsp:txXfrm>
    </dsp:sp>
    <dsp:sp modelId="{685BE0FE-054D-4E1A-A877-AA1FB337C82D}">
      <dsp:nvSpPr>
        <dsp:cNvPr id="0" name=""/>
        <dsp:cNvSpPr/>
      </dsp:nvSpPr>
      <dsp:spPr>
        <a:xfrm>
          <a:off x="1128236" y="1968896"/>
          <a:ext cx="6393338" cy="1610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In-Person Interviews</a:t>
          </a:r>
          <a:endParaRPr lang="en-US" sz="4400" kern="1200" dirty="0"/>
        </a:p>
      </dsp:txBody>
      <dsp:txXfrm>
        <a:off x="1175418" y="2016078"/>
        <a:ext cx="4123643" cy="1516551"/>
      </dsp:txXfrm>
    </dsp:sp>
    <dsp:sp modelId="{F8526319-9860-4C1B-9979-D94FC4D466D9}">
      <dsp:nvSpPr>
        <dsp:cNvPr id="0" name=""/>
        <dsp:cNvSpPr/>
      </dsp:nvSpPr>
      <dsp:spPr>
        <a:xfrm>
          <a:off x="5346243" y="1266358"/>
          <a:ext cx="1047095" cy="10470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581839" y="1266358"/>
        <a:ext cx="575903" cy="787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71B30-518A-4FB4-97AF-8DF899AB6E9E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01FEC-A9F2-4C9B-9D31-48E1EDF781E3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Major Grocery</a:t>
          </a:r>
          <a:endParaRPr lang="en-US" sz="3100" kern="1200" dirty="0"/>
        </a:p>
      </dsp:txBody>
      <dsp:txXfrm>
        <a:off x="349472" y="51131"/>
        <a:ext cx="4177856" cy="825776"/>
      </dsp:txXfrm>
    </dsp:sp>
    <dsp:sp modelId="{F143C6A2-A366-43CF-8505-4E143794FEED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DBA22-B24A-4580-999A-2DF6949E618A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Small Grocery</a:t>
          </a:r>
          <a:endParaRPr lang="en-US" sz="3100" kern="1200" dirty="0"/>
        </a:p>
      </dsp:txBody>
      <dsp:txXfrm>
        <a:off x="349472" y="1457291"/>
        <a:ext cx="4177856" cy="825776"/>
      </dsp:txXfrm>
    </dsp:sp>
    <dsp:sp modelId="{5F7C23DF-1FC5-4820-B97C-69B9A38730F2}">
      <dsp:nvSpPr>
        <dsp:cNvPr id="0" name=""/>
        <dsp:cNvSpPr/>
      </dsp:nvSpPr>
      <dsp:spPr>
        <a:xfrm>
          <a:off x="0" y="3282799"/>
          <a:ext cx="6096000" cy="78120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AA9DB-7A9F-457B-A4DB-26C0E4DADD74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Convenience Store</a:t>
          </a:r>
          <a:endParaRPr lang="en-US" sz="3100" kern="1200" dirty="0"/>
        </a:p>
      </dsp:txBody>
      <dsp:txXfrm>
        <a:off x="349472" y="2863452"/>
        <a:ext cx="4177856" cy="825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71B30-518A-4FB4-97AF-8DF899AB6E9E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01FEC-A9F2-4C9B-9D31-48E1EDF781E3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Major Grocery</a:t>
          </a:r>
          <a:endParaRPr lang="en-US" sz="3100" kern="1200" dirty="0"/>
        </a:p>
      </dsp:txBody>
      <dsp:txXfrm>
        <a:off x="349472" y="51131"/>
        <a:ext cx="4177856" cy="825776"/>
      </dsp:txXfrm>
    </dsp:sp>
    <dsp:sp modelId="{F143C6A2-A366-43CF-8505-4E143794FEED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DBA22-B24A-4580-999A-2DF6949E618A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Small Grocery</a:t>
          </a:r>
          <a:endParaRPr lang="en-US" sz="3100" kern="1200" dirty="0"/>
        </a:p>
      </dsp:txBody>
      <dsp:txXfrm>
        <a:off x="349472" y="1457291"/>
        <a:ext cx="4177856" cy="825776"/>
      </dsp:txXfrm>
    </dsp:sp>
    <dsp:sp modelId="{5F7C23DF-1FC5-4820-B97C-69B9A38730F2}">
      <dsp:nvSpPr>
        <dsp:cNvPr id="0" name=""/>
        <dsp:cNvSpPr/>
      </dsp:nvSpPr>
      <dsp:spPr>
        <a:xfrm>
          <a:off x="0" y="3282799"/>
          <a:ext cx="6096000" cy="78120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AA9DB-7A9F-457B-A4DB-26C0E4DADD74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Convenience Store</a:t>
          </a:r>
          <a:endParaRPr lang="en-US" sz="3100" kern="1200" dirty="0"/>
        </a:p>
      </dsp:txBody>
      <dsp:txXfrm>
        <a:off x="349472" y="2863452"/>
        <a:ext cx="4177856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F4226-3513-4D79-A1C8-68A9F179C9AB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1AF17-0434-4D9F-BC62-8E0619E49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Survey – 31, Focus Group – 6, Interviews - 3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1AF17-0434-4D9F-BC62-8E0619E499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6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1AF17-0434-4D9F-BC62-8E0619E499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7075-8589-47D9-AA2D-FE5AF88A2B07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50F4-8BB5-4BE8-A06F-534F83754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7075-8589-47D9-AA2D-FE5AF88A2B07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50F4-8BB5-4BE8-A06F-534F83754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7075-8589-47D9-AA2D-FE5AF88A2B07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50F4-8BB5-4BE8-A06F-534F83754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7075-8589-47D9-AA2D-FE5AF88A2B07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50F4-8BB5-4BE8-A06F-534F83754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7075-8589-47D9-AA2D-FE5AF88A2B07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50F4-8BB5-4BE8-A06F-534F83754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7075-8589-47D9-AA2D-FE5AF88A2B07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50F4-8BB5-4BE8-A06F-534F837548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7075-8589-47D9-AA2D-FE5AF88A2B07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50F4-8BB5-4BE8-A06F-534F83754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7075-8589-47D9-AA2D-FE5AF88A2B07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50F4-8BB5-4BE8-A06F-534F83754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7075-8589-47D9-AA2D-FE5AF88A2B07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50F4-8BB5-4BE8-A06F-534F83754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7075-8589-47D9-AA2D-FE5AF88A2B07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4950F4-8BB5-4BE8-A06F-534F83754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7075-8589-47D9-AA2D-FE5AF88A2B07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50F4-8BB5-4BE8-A06F-534F83754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C4C7075-8589-47D9-AA2D-FE5AF88A2B07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E4950F4-8BB5-4BE8-A06F-534F837548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0.w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2.w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3.wm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505200"/>
            <a:ext cx="7772400" cy="1470025"/>
          </a:xfrm>
        </p:spPr>
        <p:txBody>
          <a:bodyPr/>
          <a:lstStyle/>
          <a:p>
            <a:r>
              <a:rPr lang="en-US" dirty="0" smtClean="0"/>
              <a:t>Montgomery County Farm to Community Planning Project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26182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Blacksburg Farmers Market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2010017" cy="20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5840051"/>
            <a:ext cx="6096000" cy="7812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We Found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5971444"/>
              </p:ext>
            </p:extLst>
          </p:nvPr>
        </p:nvGraphicFramePr>
        <p:xfrm>
          <a:off x="533400" y="121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 Arrow 4"/>
          <p:cNvSpPr/>
          <p:nvPr/>
        </p:nvSpPr>
        <p:spPr>
          <a:xfrm>
            <a:off x="5576455" y="3962400"/>
            <a:ext cx="28956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8200" y="5410200"/>
            <a:ext cx="4267200" cy="915120"/>
            <a:chOff x="304800" y="2818780"/>
            <a:chExt cx="4267200" cy="915120"/>
          </a:xfrm>
        </p:grpSpPr>
        <p:sp>
          <p:nvSpPr>
            <p:cNvPr id="7" name="Rounded Rectangle 6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Dollar Store</a:t>
              </a:r>
              <a:endParaRPr lang="en-US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16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Convenience store (26)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 accepted SNAP/EBT</a:t>
            </a:r>
          </a:p>
          <a:p>
            <a:r>
              <a:rPr lang="en-US" dirty="0" smtClean="0"/>
              <a:t>2 offered LOCAL fruits/vegetables, direct from farmers</a:t>
            </a:r>
          </a:p>
          <a:p>
            <a:r>
              <a:rPr lang="en-US" dirty="0" smtClean="0"/>
              <a:t>5 expressed interest in switching to LOCAL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08315"/>
              </p:ext>
            </p:extLst>
          </p:nvPr>
        </p:nvGraphicFramePr>
        <p:xfrm>
          <a:off x="381001" y="2478880"/>
          <a:ext cx="8381999" cy="2245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9873"/>
                <a:gridCol w="945338"/>
                <a:gridCol w="945338"/>
                <a:gridCol w="787782"/>
                <a:gridCol w="866560"/>
                <a:gridCol w="1102894"/>
                <a:gridCol w="866560"/>
                <a:gridCol w="886692"/>
                <a:gridCol w="940962"/>
              </a:tblGrid>
              <a:tr h="1505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Challenges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 Demand/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Spoilage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Unknown Source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Cost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Inapprop</a:t>
                      </a:r>
                      <a:r>
                        <a:rPr lang="en-US" sz="1200" dirty="0">
                          <a:effectLst/>
                        </a:rPr>
                        <a:t> for Venue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Inconsistent Availability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Logistics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Quality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Ethnic Varieties </a:t>
                      </a:r>
                      <a:r>
                        <a:rPr lang="en-US" sz="1200" dirty="0" err="1">
                          <a:effectLst/>
                        </a:rPr>
                        <a:t>Unavail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028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Times Cited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8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5840051"/>
            <a:ext cx="6096000" cy="7812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We Found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0336483"/>
              </p:ext>
            </p:extLst>
          </p:nvPr>
        </p:nvGraphicFramePr>
        <p:xfrm>
          <a:off x="533400" y="121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 Arrow 4"/>
          <p:cNvSpPr/>
          <p:nvPr/>
        </p:nvSpPr>
        <p:spPr>
          <a:xfrm>
            <a:off x="5576455" y="5258160"/>
            <a:ext cx="28956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8200" y="5410200"/>
            <a:ext cx="4267200" cy="915120"/>
            <a:chOff x="304800" y="2818780"/>
            <a:chExt cx="4267200" cy="915120"/>
          </a:xfrm>
        </p:grpSpPr>
        <p:sp>
          <p:nvSpPr>
            <p:cNvPr id="7" name="Rounded Rectangle 6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Dollar Store</a:t>
              </a:r>
              <a:endParaRPr lang="en-US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79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Dollar Store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327" y="1447800"/>
            <a:ext cx="5410200" cy="2667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2 accepted SNAP/EBT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None sold any produce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Price Structure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Storage</a:t>
            </a:r>
          </a:p>
        </p:txBody>
      </p:sp>
      <p:pic>
        <p:nvPicPr>
          <p:cNvPr id="3074" name="Picture 2" descr="http://upload.wikimedia.org/wikipedia/commons/2/24/Onedolar2009ser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4267200" cy="18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20940" cy="548640"/>
          </a:xfrm>
        </p:spPr>
        <p:txBody>
          <a:bodyPr/>
          <a:lstStyle/>
          <a:p>
            <a:r>
              <a:rPr lang="en-US" dirty="0" smtClean="0"/>
              <a:t>Common barriers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933989"/>
              </p:ext>
            </p:extLst>
          </p:nvPr>
        </p:nvGraphicFramePr>
        <p:xfrm>
          <a:off x="1676400" y="1481629"/>
          <a:ext cx="5577840" cy="2633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5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2/2e/Note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688">
            <a:off x="1371600" y="1180407"/>
            <a:ext cx="6193886" cy="371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144554">
            <a:off x="956101" y="844084"/>
            <a:ext cx="7520940" cy="2917821"/>
          </a:xfrm>
        </p:spPr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What are the issues?</a:t>
            </a:r>
          </a:p>
          <a:p>
            <a:pPr algn="ctr"/>
            <a:r>
              <a:rPr lang="en-US" sz="3200" dirty="0" smtClean="0"/>
              <a:t>What obstacles stand between venues and farmers?</a:t>
            </a:r>
            <a:endParaRPr lang="en-US" sz="32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2753947"/>
              </p:ext>
            </p:extLst>
          </p:nvPr>
        </p:nvGraphicFramePr>
        <p:xfrm>
          <a:off x="838200" y="609600"/>
          <a:ext cx="7391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Producers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9800284"/>
              </p:ext>
            </p:extLst>
          </p:nvPr>
        </p:nvGraphicFramePr>
        <p:xfrm>
          <a:off x="15240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09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Who We Talked To</a:t>
            </a:r>
            <a:endParaRPr lang="en-US" sz="44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32320761"/>
              </p:ext>
            </p:extLst>
          </p:nvPr>
        </p:nvGraphicFramePr>
        <p:xfrm>
          <a:off x="4648200" y="3048000"/>
          <a:ext cx="4114800" cy="221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1545554"/>
              </p:ext>
            </p:extLst>
          </p:nvPr>
        </p:nvGraphicFramePr>
        <p:xfrm>
          <a:off x="304800" y="3203065"/>
          <a:ext cx="419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105399" y="1066798"/>
            <a:ext cx="2654808" cy="2136267"/>
            <a:chOff x="2164079" y="63817"/>
            <a:chExt cx="3063240" cy="3063240"/>
          </a:xfrm>
        </p:grpSpPr>
        <p:sp>
          <p:nvSpPr>
            <p:cNvPr id="11" name="Oval 10"/>
            <p:cNvSpPr/>
            <p:nvPr/>
          </p:nvSpPr>
          <p:spPr>
            <a:xfrm>
              <a:off x="2164079" y="63817"/>
              <a:ext cx="3063240" cy="306324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2572511" y="906209"/>
              <a:ext cx="2246376" cy="1378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/>
              <a:r>
                <a:rPr lang="en-US" sz="1400" dirty="0" smtClean="0"/>
                <a:t>24 produce</a:t>
              </a:r>
            </a:p>
            <a:p>
              <a:pPr algn="ctr"/>
              <a:r>
                <a:rPr lang="en-US" sz="1400" dirty="0" smtClean="0"/>
                <a:t>19 poultry for meat/eggs</a:t>
              </a:r>
            </a:p>
            <a:p>
              <a:pPr algn="ctr"/>
              <a:r>
                <a:rPr lang="en-US" sz="1400" dirty="0" smtClean="0"/>
                <a:t>13 livestock</a:t>
              </a:r>
            </a:p>
            <a:p>
              <a:pPr algn="ctr"/>
              <a:r>
                <a:rPr lang="en-US" sz="1400" dirty="0" smtClean="0"/>
                <a:t>13 value-added</a:t>
              </a:r>
            </a:p>
            <a:p>
              <a:pPr algn="ctr"/>
              <a:r>
                <a:rPr lang="en-US" sz="1400" dirty="0" smtClean="0"/>
                <a:t>2 dairy</a:t>
              </a:r>
            </a:p>
            <a:p>
              <a:pPr algn="ctr"/>
              <a:r>
                <a:rPr lang="en-US" sz="1400" dirty="0" smtClean="0"/>
                <a:t>33 TOTAL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95400" y="1066798"/>
            <a:ext cx="2654808" cy="2136267"/>
            <a:chOff x="2164079" y="63817"/>
            <a:chExt cx="3063240" cy="3063240"/>
          </a:xfrm>
        </p:grpSpPr>
        <p:sp>
          <p:nvSpPr>
            <p:cNvPr id="14" name="Oval 13"/>
            <p:cNvSpPr/>
            <p:nvPr/>
          </p:nvSpPr>
          <p:spPr>
            <a:xfrm>
              <a:off x="2164079" y="63817"/>
              <a:ext cx="3063240" cy="306324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2456218" y="962528"/>
              <a:ext cx="2478961" cy="1378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342900" indent="-342900" algn="ctr">
                <a:buAutoNum type="arabicPeriod"/>
              </a:pPr>
              <a:r>
                <a:rPr lang="en-US" sz="1400" dirty="0" smtClean="0"/>
                <a:t>Noncertified Organic</a:t>
              </a:r>
            </a:p>
            <a:p>
              <a:pPr marL="342900" indent="-342900" algn="ctr">
                <a:buAutoNum type="arabicPeriod"/>
              </a:pPr>
              <a:r>
                <a:rPr lang="en-US" sz="1400" dirty="0" smtClean="0"/>
                <a:t>Conventional</a:t>
              </a:r>
            </a:p>
            <a:p>
              <a:pPr algn="ctr"/>
              <a:r>
                <a:rPr lang="en-US" sz="1400" dirty="0" smtClean="0"/>
                <a:t>2.   Other</a:t>
              </a:r>
              <a:endParaRPr lang="en-US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48587" y="559486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Annual Sales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25875" y="5410200"/>
            <a:ext cx="151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Acreage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We Found</a:t>
            </a:r>
            <a:endParaRPr lang="en-US" sz="44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301552158"/>
              </p:ext>
            </p:extLst>
          </p:nvPr>
        </p:nvGraphicFramePr>
        <p:xfrm>
          <a:off x="6927" y="1600200"/>
          <a:ext cx="6477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60127" y="334509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Barriers </a:t>
            </a:r>
          </a:p>
          <a:p>
            <a:pPr algn="ctr"/>
            <a:r>
              <a:rPr lang="en-US" sz="3200" dirty="0" smtClean="0"/>
              <a:t>to </a:t>
            </a:r>
          </a:p>
          <a:p>
            <a:pPr algn="ctr"/>
            <a:r>
              <a:rPr lang="en-US" sz="3200" dirty="0" smtClean="0"/>
              <a:t>Expansion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844636" y="1447800"/>
            <a:ext cx="1219200" cy="685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LAND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1752600" y="1634836"/>
            <a:ext cx="1219200" cy="685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LABOR</a:t>
            </a:r>
            <a:endParaRPr lang="en-US" sz="1500" b="1" dirty="0"/>
          </a:p>
        </p:txBody>
      </p:sp>
      <p:sp>
        <p:nvSpPr>
          <p:cNvPr id="8" name="Oval 7"/>
          <p:cNvSpPr/>
          <p:nvPr/>
        </p:nvSpPr>
        <p:spPr>
          <a:xfrm>
            <a:off x="5112327" y="1662545"/>
            <a:ext cx="1219200" cy="685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MKTG</a:t>
            </a:r>
            <a:endParaRPr lang="en-US" sz="1500" b="1" dirty="0"/>
          </a:p>
        </p:txBody>
      </p:sp>
      <p:sp>
        <p:nvSpPr>
          <p:cNvPr id="9" name="Oval 8"/>
          <p:cNvSpPr/>
          <p:nvPr/>
        </p:nvSpPr>
        <p:spPr>
          <a:xfrm>
            <a:off x="914400" y="1634836"/>
            <a:ext cx="1219200" cy="685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TRANSPORT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4340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82202670"/>
              </p:ext>
            </p:extLst>
          </p:nvPr>
        </p:nvGraphicFramePr>
        <p:xfrm>
          <a:off x="838200" y="609600"/>
          <a:ext cx="7391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4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We Found</a:t>
            </a:r>
            <a:endParaRPr lang="en-US" sz="40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57887212"/>
              </p:ext>
            </p:extLst>
          </p:nvPr>
        </p:nvGraphicFramePr>
        <p:xfrm>
          <a:off x="190500" y="1447800"/>
          <a:ext cx="5181600" cy="320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eft Arrow 4"/>
          <p:cNvSpPr/>
          <p:nvPr/>
        </p:nvSpPr>
        <p:spPr>
          <a:xfrm>
            <a:off x="5548745" y="2057400"/>
            <a:ext cx="320040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Buyers to Whom They’d Like to Sell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flipH="1">
            <a:off x="1219200" y="4725263"/>
            <a:ext cx="312420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Barriers to Doing So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0545" y="444731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Unable to Produce Adequate Quantity</a:t>
            </a:r>
          </a:p>
          <a:p>
            <a:pPr marL="342900" indent="-342900">
              <a:buAutoNum type="arabicPeriod"/>
            </a:pPr>
            <a:r>
              <a:rPr lang="en-US" dirty="0" smtClean="0"/>
              <a:t>Marketing Issues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Unable to Sell at Right Price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Unable to Find Info about Local Buyers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farm sector: livestock (13)</a:t>
            </a:r>
            <a:endParaRPr lang="en-US" dirty="0"/>
          </a:p>
        </p:txBody>
      </p:sp>
      <p:pic>
        <p:nvPicPr>
          <p:cNvPr id="6146" name="Picture 2" descr="C:\Users\Jessica\AppData\Local\Microsoft\Windows\INetCache\IE\V63GACVR\MC9003826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74" y="2133600"/>
            <a:ext cx="2680063" cy="28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70104319"/>
              </p:ext>
            </p:extLst>
          </p:nvPr>
        </p:nvGraphicFramePr>
        <p:xfrm>
          <a:off x="457200" y="121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621280" y="5541168"/>
            <a:ext cx="3901440" cy="1126089"/>
            <a:chOff x="2194560" y="2883296"/>
            <a:chExt cx="3901440" cy="1126089"/>
          </a:xfrm>
        </p:grpSpPr>
        <p:sp>
          <p:nvSpPr>
            <p:cNvPr id="8" name="Round Same Side Corner Rectangle 7"/>
            <p:cNvSpPr/>
            <p:nvPr/>
          </p:nvSpPr>
          <p:spPr>
            <a:xfrm rot="5400000">
              <a:off x="3621405" y="1456451"/>
              <a:ext cx="1047750" cy="390144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Same Side Corner Rectangle 4"/>
            <p:cNvSpPr/>
            <p:nvPr/>
          </p:nvSpPr>
          <p:spPr>
            <a:xfrm>
              <a:off x="2194561" y="3063929"/>
              <a:ext cx="3850293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900" kern="1200" dirty="0" smtClean="0"/>
                <a:t>Lending + Biz Plan</a:t>
              </a:r>
              <a:endParaRPr lang="en-US" sz="2900" kern="1200" dirty="0"/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6721" y="5410200"/>
            <a:ext cx="2194560" cy="1309687"/>
            <a:chOff x="0" y="2752328"/>
            <a:chExt cx="2194560" cy="1309687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752328"/>
              <a:ext cx="2194560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3934" y="2816262"/>
              <a:ext cx="2066692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99060" rIns="198120" bIns="9906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200" kern="12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90655" y="5580831"/>
            <a:ext cx="2066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700" dirty="0" smtClean="0">
                <a:solidFill>
                  <a:schemeClr val="bg1"/>
                </a:solidFill>
              </a:rPr>
              <a:t>Training Needed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farm sector: Poultry (19)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50699692"/>
              </p:ext>
            </p:extLst>
          </p:nvPr>
        </p:nvGraphicFramePr>
        <p:xfrm>
          <a:off x="457200" y="121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621280" y="5541168"/>
            <a:ext cx="3901440" cy="1047750"/>
            <a:chOff x="2194560" y="2883296"/>
            <a:chExt cx="3901440" cy="1047750"/>
          </a:xfrm>
        </p:grpSpPr>
        <p:sp>
          <p:nvSpPr>
            <p:cNvPr id="8" name="Round Same Side Corner Rectangle 7"/>
            <p:cNvSpPr/>
            <p:nvPr/>
          </p:nvSpPr>
          <p:spPr>
            <a:xfrm rot="5400000">
              <a:off x="3621405" y="1456451"/>
              <a:ext cx="1047750" cy="390144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endParaRPr lang="en-US" dirty="0"/>
            </a:p>
          </p:txBody>
        </p:sp>
        <p:sp>
          <p:nvSpPr>
            <p:cNvPr id="9" name="Round Same Side Corner Rectangle 4"/>
            <p:cNvSpPr/>
            <p:nvPr/>
          </p:nvSpPr>
          <p:spPr>
            <a:xfrm>
              <a:off x="2194561" y="2934443"/>
              <a:ext cx="3850293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kern="1200"/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6721" y="5410200"/>
            <a:ext cx="2194560" cy="1309687"/>
            <a:chOff x="0" y="2752328"/>
            <a:chExt cx="2194560" cy="1309687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752328"/>
              <a:ext cx="2194560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3934" y="2816262"/>
              <a:ext cx="2066692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99060" rIns="198120" bIns="9906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200" kern="12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90655" y="5580831"/>
            <a:ext cx="2066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700" dirty="0" smtClean="0">
                <a:solidFill>
                  <a:schemeClr val="bg1"/>
                </a:solidFill>
              </a:rPr>
              <a:t>Training Needed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Jessica\AppData\Local\Microsoft\Windows\INetCache\IE\M97L2FND\MC90003851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1905000" cy="273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 Same Side Corner Rectangle 4"/>
          <p:cNvSpPr/>
          <p:nvPr/>
        </p:nvSpPr>
        <p:spPr>
          <a:xfrm>
            <a:off x="2621281" y="5599939"/>
            <a:ext cx="3850293" cy="945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55245" rIns="110490" bIns="55245" numCol="1" spcCol="1270" anchor="ctr" anchorCtr="0">
            <a:noAutofit/>
          </a:bodyPr>
          <a:lstStyle/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900" kern="1200" dirty="0" smtClean="0"/>
              <a:t>Biz Plan</a:t>
            </a: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900" dirty="0" smtClean="0"/>
              <a:t>Lending</a:t>
            </a:r>
            <a:endParaRPr lang="en-US" sz="2900" kern="1200" dirty="0"/>
          </a:p>
        </p:txBody>
      </p:sp>
    </p:spTree>
    <p:extLst>
      <p:ext uri="{BB962C8B-B14F-4D97-AF65-F5344CB8AC3E}">
        <p14:creationId xmlns:p14="http://schemas.microsoft.com/office/powerpoint/2010/main" val="8645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farm sector: PRODUCE (24)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27560964"/>
              </p:ext>
            </p:extLst>
          </p:nvPr>
        </p:nvGraphicFramePr>
        <p:xfrm>
          <a:off x="457200" y="121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621280" y="5541168"/>
            <a:ext cx="3901440" cy="1047750"/>
            <a:chOff x="2194560" y="2883296"/>
            <a:chExt cx="3901440" cy="1047750"/>
          </a:xfrm>
        </p:grpSpPr>
        <p:sp>
          <p:nvSpPr>
            <p:cNvPr id="8" name="Round Same Side Corner Rectangle 7"/>
            <p:cNvSpPr/>
            <p:nvPr/>
          </p:nvSpPr>
          <p:spPr>
            <a:xfrm rot="5400000">
              <a:off x="3621405" y="1456451"/>
              <a:ext cx="1047750" cy="390144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Same Side Corner Rectangle 4"/>
            <p:cNvSpPr/>
            <p:nvPr/>
          </p:nvSpPr>
          <p:spPr>
            <a:xfrm>
              <a:off x="2194561" y="2934443"/>
              <a:ext cx="3850293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kern="1200"/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6721" y="5410200"/>
            <a:ext cx="2194560" cy="1309687"/>
            <a:chOff x="0" y="2752328"/>
            <a:chExt cx="2194560" cy="1309687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752328"/>
              <a:ext cx="2194560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3934" y="2816262"/>
              <a:ext cx="2066692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99060" rIns="198120" bIns="9906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200" kern="12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90655" y="5580831"/>
            <a:ext cx="2066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700" dirty="0" smtClean="0">
                <a:solidFill>
                  <a:schemeClr val="bg1"/>
                </a:solidFill>
              </a:rPr>
              <a:t>Training Needed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15" name="Picture 3" descr="C:\Users\Jessica\AppData\Local\Microsoft\Windows\INetCache\IE\FWCGJ0O6\MP90043879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3947"/>
            <a:ext cx="1840230" cy="30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 Same Side Corner Rectangle 4"/>
          <p:cNvSpPr/>
          <p:nvPr/>
        </p:nvSpPr>
        <p:spPr>
          <a:xfrm>
            <a:off x="2672427" y="5577813"/>
            <a:ext cx="3850293" cy="945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55245" rIns="110490" bIns="55245" numCol="1" spcCol="1270" anchor="ctr" anchorCtr="0">
            <a:noAutofit/>
          </a:bodyPr>
          <a:lstStyle/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900" kern="1200" dirty="0" smtClean="0"/>
              <a:t>Biz Plan + MKTG</a:t>
            </a:r>
            <a:endParaRPr lang="en-US" sz="2900" kern="1200" dirty="0"/>
          </a:p>
        </p:txBody>
      </p:sp>
    </p:spTree>
    <p:extLst>
      <p:ext uri="{BB962C8B-B14F-4D97-AF65-F5344CB8AC3E}">
        <p14:creationId xmlns:p14="http://schemas.microsoft.com/office/powerpoint/2010/main" val="32700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farm sector: DAIRY (2)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65675069"/>
              </p:ext>
            </p:extLst>
          </p:nvPr>
        </p:nvGraphicFramePr>
        <p:xfrm>
          <a:off x="457200" y="121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621280" y="5541168"/>
            <a:ext cx="3901440" cy="1047750"/>
            <a:chOff x="2194560" y="2883296"/>
            <a:chExt cx="3901440" cy="1047750"/>
          </a:xfrm>
        </p:grpSpPr>
        <p:sp>
          <p:nvSpPr>
            <p:cNvPr id="8" name="Round Same Side Corner Rectangle 7"/>
            <p:cNvSpPr/>
            <p:nvPr/>
          </p:nvSpPr>
          <p:spPr>
            <a:xfrm rot="5400000">
              <a:off x="3621405" y="1456451"/>
              <a:ext cx="1047750" cy="390144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Same Side Corner Rectangle 4"/>
            <p:cNvSpPr/>
            <p:nvPr/>
          </p:nvSpPr>
          <p:spPr>
            <a:xfrm>
              <a:off x="2194561" y="2934443"/>
              <a:ext cx="3850293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kern="1200"/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6721" y="5410200"/>
            <a:ext cx="2194560" cy="1309687"/>
            <a:chOff x="0" y="2752328"/>
            <a:chExt cx="2194560" cy="1309687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752328"/>
              <a:ext cx="2194560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3934" y="2816262"/>
              <a:ext cx="2066692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99060" rIns="198120" bIns="9906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200" kern="12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90655" y="5580831"/>
            <a:ext cx="2066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700" dirty="0" smtClean="0">
                <a:solidFill>
                  <a:schemeClr val="bg1"/>
                </a:solidFill>
              </a:rPr>
              <a:t>Training Needed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14" name="Picture 3" descr="C:\Users\Jessica\AppData\Local\Microsoft\Windows\INetCache\IE\FWCGJ0O6\MC90003862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2438400"/>
            <a:ext cx="1600200" cy="22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 Same Side Corner Rectangle 4"/>
          <p:cNvSpPr/>
          <p:nvPr/>
        </p:nvSpPr>
        <p:spPr>
          <a:xfrm>
            <a:off x="2672427" y="5569768"/>
            <a:ext cx="3850293" cy="945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55245" rIns="110490" bIns="55245" numCol="1" spcCol="1270" anchor="ctr" anchorCtr="0">
            <a:noAutofit/>
          </a:bodyPr>
          <a:lstStyle/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900" kern="1200" dirty="0" smtClean="0"/>
              <a:t>Lending</a:t>
            </a:r>
            <a:endParaRPr lang="en-US" sz="2900" kern="1200" dirty="0"/>
          </a:p>
        </p:txBody>
      </p:sp>
    </p:spTree>
    <p:extLst>
      <p:ext uri="{BB962C8B-B14F-4D97-AF65-F5344CB8AC3E}">
        <p14:creationId xmlns:p14="http://schemas.microsoft.com/office/powerpoint/2010/main" val="27812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farm sector: VALUE-ADDED (13)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74112699"/>
              </p:ext>
            </p:extLst>
          </p:nvPr>
        </p:nvGraphicFramePr>
        <p:xfrm>
          <a:off x="457200" y="121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621280" y="5541168"/>
            <a:ext cx="3901440" cy="1047750"/>
            <a:chOff x="2194560" y="2883296"/>
            <a:chExt cx="3901440" cy="1047750"/>
          </a:xfrm>
        </p:grpSpPr>
        <p:sp>
          <p:nvSpPr>
            <p:cNvPr id="8" name="Round Same Side Corner Rectangle 7"/>
            <p:cNvSpPr/>
            <p:nvPr/>
          </p:nvSpPr>
          <p:spPr>
            <a:xfrm rot="5400000">
              <a:off x="3621405" y="1456451"/>
              <a:ext cx="1047750" cy="390144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Same Side Corner Rectangle 4"/>
            <p:cNvSpPr/>
            <p:nvPr/>
          </p:nvSpPr>
          <p:spPr>
            <a:xfrm>
              <a:off x="2194561" y="2934443"/>
              <a:ext cx="3850293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kern="1200"/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6721" y="5410200"/>
            <a:ext cx="2194560" cy="1309687"/>
            <a:chOff x="0" y="2752328"/>
            <a:chExt cx="2194560" cy="1309687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752328"/>
              <a:ext cx="2194560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3934" y="2816262"/>
              <a:ext cx="2066692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99060" rIns="198120" bIns="9906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200" kern="12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90655" y="5580831"/>
            <a:ext cx="2066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700" dirty="0" smtClean="0">
                <a:solidFill>
                  <a:schemeClr val="bg1"/>
                </a:solidFill>
              </a:rPr>
              <a:t>Training Needed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15" name="Picture 3" descr="C:\Users\Jessica\AppData\Local\Microsoft\Windows\INetCache\IE\FWCGJ0O6\MC90043987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2259461" cy="162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 Same Side Corner Rectangle 4"/>
          <p:cNvSpPr/>
          <p:nvPr/>
        </p:nvSpPr>
        <p:spPr>
          <a:xfrm>
            <a:off x="2672427" y="5634862"/>
            <a:ext cx="3850293" cy="945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55245" rIns="110490" bIns="55245" numCol="1" spcCol="1270" anchor="ctr" anchorCtr="0">
            <a:noAutofit/>
          </a:bodyPr>
          <a:lstStyle/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900" kern="1200" dirty="0" smtClean="0"/>
              <a:t>MKTG, Lending</a:t>
            </a:r>
          </a:p>
          <a:p>
            <a:pPr marL="285750" lvl="1" indent="-285750" algn="l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900" dirty="0" smtClean="0"/>
              <a:t>Biz Plan</a:t>
            </a:r>
            <a:endParaRPr lang="en-US" sz="2900" kern="1200" dirty="0"/>
          </a:p>
        </p:txBody>
      </p:sp>
    </p:spTree>
    <p:extLst>
      <p:ext uri="{BB962C8B-B14F-4D97-AF65-F5344CB8AC3E}">
        <p14:creationId xmlns:p14="http://schemas.microsoft.com/office/powerpoint/2010/main" val="3748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2/2e/Note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688">
            <a:off x="1371600" y="1180407"/>
            <a:ext cx="6193886" cy="371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144554">
            <a:off x="956101" y="844084"/>
            <a:ext cx="7520940" cy="2917821"/>
          </a:xfrm>
        </p:spPr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What are the issues?</a:t>
            </a:r>
          </a:p>
          <a:p>
            <a:pPr algn="ctr"/>
            <a:r>
              <a:rPr lang="en-US" sz="3200" dirty="0" smtClean="0"/>
              <a:t>What obstacles stand between farmers and success?</a:t>
            </a:r>
            <a:endParaRPr lang="en-US" sz="32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70038486"/>
              </p:ext>
            </p:extLst>
          </p:nvPr>
        </p:nvGraphicFramePr>
        <p:xfrm>
          <a:off x="838200" y="609600"/>
          <a:ext cx="7391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72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Consumers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8291977"/>
              </p:ext>
            </p:extLst>
          </p:nvPr>
        </p:nvGraphicFramePr>
        <p:xfrm>
          <a:off x="15240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2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Who We Talked To</a:t>
            </a:r>
            <a:endParaRPr lang="en-US" sz="4000" dirty="0"/>
          </a:p>
        </p:txBody>
      </p:sp>
      <p:pic>
        <p:nvPicPr>
          <p:cNvPr id="4" name="Graphic.php?BackendID=906aab0d5e14d4054245fc40e9591969416b2e1423a4ce3ef428a1807076a0b4&amp;IM=REV_6ij35gkKHbENGlv_RP_cT0HWGEquSvSd49.png&amp;cachedgraphsec=tru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572000" cy="3429000"/>
          </a:xfrm>
          <a:prstGeom prst="rect">
            <a:avLst/>
          </a:prstGeom>
        </p:spPr>
      </p:pic>
      <p:pic>
        <p:nvPicPr>
          <p:cNvPr id="5" name="Graphic.php?BackendID=906aab0d5e14d4054245fc40e9591969416b2e1423a4ce3ef428a1807076a0b4&amp;IM=REV_06qawvZDi7IirmB_RP_cT0HWGEquSvSd49.png&amp;cachedgraphsec=tru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480060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5241436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Christiansburg (13), </a:t>
            </a:r>
            <a:r>
              <a:rPr lang="en-US" dirty="0" smtClean="0"/>
              <a:t>Blacksburg </a:t>
            </a:r>
            <a:r>
              <a:rPr lang="en-US" dirty="0"/>
              <a:t>(10), Allegheny Springs (2), </a:t>
            </a:r>
            <a:r>
              <a:rPr lang="en-US" dirty="0" err="1"/>
              <a:t>Belview</a:t>
            </a:r>
            <a:r>
              <a:rPr lang="en-US" dirty="0"/>
              <a:t> (2), Belmont (2), Floyd (2), Merrimac (2), Plum Creek (2), Radford (2), Riner (2),Elliston (1), Giles County (1), </a:t>
            </a:r>
            <a:r>
              <a:rPr lang="en-US" dirty="0" err="1"/>
              <a:t>Longshop</a:t>
            </a:r>
            <a:r>
              <a:rPr lang="en-US" dirty="0"/>
              <a:t> (1), Pulaski County (1), Roanoke (1), Salem (1), </a:t>
            </a:r>
            <a:r>
              <a:rPr lang="en-US" dirty="0" smtClean="0"/>
              <a:t>Shawsville </a:t>
            </a:r>
            <a:r>
              <a:rPr lang="en-US" dirty="0"/>
              <a:t>(</a:t>
            </a: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43545" y="176882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8226" y="1727261"/>
            <a:ext cx="109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Venues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65282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7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procurement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291840" cy="3579849"/>
          </a:xfrm>
        </p:spPr>
        <p:txBody>
          <a:bodyPr/>
          <a:lstStyle/>
          <a:p>
            <a:r>
              <a:rPr lang="en-US" sz="2000" dirty="0" smtClean="0"/>
              <a:t>First Shopping Choice</a:t>
            </a:r>
          </a:p>
          <a:p>
            <a:pPr>
              <a:buAutoNum type="arabicPeriod"/>
            </a:pPr>
            <a:r>
              <a:rPr lang="en-US" dirty="0" smtClean="0"/>
              <a:t>Major Grocery (40)</a:t>
            </a:r>
          </a:p>
          <a:p>
            <a:pPr>
              <a:buAutoNum type="arabicPeriod"/>
            </a:pPr>
            <a:r>
              <a:rPr lang="en-US" dirty="0" smtClean="0"/>
              <a:t>Roadside Stands (5)</a:t>
            </a:r>
          </a:p>
          <a:p>
            <a:pPr>
              <a:buAutoNum type="arabicPeriod"/>
            </a:pPr>
            <a:r>
              <a:rPr lang="en-US" dirty="0" smtClean="0"/>
              <a:t>Dollar Stores/Markets (2)</a:t>
            </a:r>
          </a:p>
          <a:p>
            <a:pPr>
              <a:buAutoNum type="arabicPeriod"/>
            </a:pPr>
            <a:r>
              <a:rPr lang="en-US" dirty="0" smtClean="0"/>
              <a:t>Farmers Markets (1)</a:t>
            </a:r>
          </a:p>
          <a:p>
            <a:pPr>
              <a:buAutoNum type="arabicPeriod"/>
            </a:pPr>
            <a:r>
              <a:rPr lang="en-US" dirty="0" smtClean="0"/>
              <a:t>Grow at Home/Community Garden (1)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00200"/>
            <a:ext cx="32918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Second Shopping Choice</a:t>
            </a:r>
          </a:p>
          <a:p>
            <a:pPr>
              <a:buFont typeface="Arial" pitchFamily="34" charset="0"/>
              <a:buAutoNum type="arabicPeriod"/>
            </a:pPr>
            <a:r>
              <a:rPr lang="en-US" dirty="0" smtClean="0"/>
              <a:t>Major Grocery (18)</a:t>
            </a:r>
          </a:p>
          <a:p>
            <a:pPr>
              <a:buFont typeface="Arial" pitchFamily="34" charset="0"/>
              <a:buAutoNum type="arabicPeriod"/>
            </a:pPr>
            <a:r>
              <a:rPr lang="en-US" dirty="0" smtClean="0"/>
              <a:t>Small Grocery (4)</a:t>
            </a:r>
          </a:p>
          <a:p>
            <a:pPr>
              <a:buFont typeface="Arial" pitchFamily="34" charset="0"/>
              <a:buAutoNum type="arabicPeriod"/>
            </a:pPr>
            <a:r>
              <a:rPr lang="en-US" dirty="0" smtClean="0"/>
              <a:t>Roadside Stands (3)</a:t>
            </a:r>
          </a:p>
          <a:p>
            <a:pPr>
              <a:buFont typeface="Arial" pitchFamily="34" charset="0"/>
              <a:buAutoNum type="arabicPeriod"/>
            </a:pPr>
            <a:r>
              <a:rPr lang="en-US" dirty="0"/>
              <a:t>Grow at Home/Community Garden </a:t>
            </a:r>
            <a:r>
              <a:rPr lang="en-US" dirty="0" smtClean="0"/>
              <a:t>(3)</a:t>
            </a:r>
          </a:p>
          <a:p>
            <a:pPr>
              <a:buFont typeface="Arial" pitchFamily="34" charset="0"/>
              <a:buAutoNum type="arabicPeriod"/>
            </a:pPr>
            <a:r>
              <a:rPr lang="en-US" dirty="0" smtClean="0"/>
              <a:t>Food Pantry (2)</a:t>
            </a:r>
          </a:p>
          <a:p>
            <a:pPr>
              <a:buFont typeface="Arial" pitchFamily="34" charset="0"/>
              <a:buAutoNum type="arabicPeriod"/>
            </a:pPr>
            <a:r>
              <a:rPr lang="en-US" dirty="0" smtClean="0"/>
              <a:t>Dollar Stores/Markets (2)</a:t>
            </a:r>
          </a:p>
          <a:p>
            <a:pPr>
              <a:buFont typeface="Arial" pitchFamily="34" charset="0"/>
              <a:buAutoNum type="arabicPeriod"/>
            </a:pPr>
            <a:r>
              <a:rPr lang="en-US" dirty="0" smtClean="0"/>
              <a:t>Farmers Markets (2)</a:t>
            </a:r>
          </a:p>
          <a:p>
            <a:pPr>
              <a:buFont typeface="Arial" pitchFamily="34" charset="0"/>
              <a:buAutoNum type="arabicPeriod"/>
            </a:pPr>
            <a:r>
              <a:rPr lang="en-US" dirty="0" smtClean="0"/>
              <a:t>Convenience Store (1)</a:t>
            </a:r>
          </a:p>
        </p:txBody>
      </p:sp>
    </p:spTree>
    <p:extLst>
      <p:ext uri="{BB962C8B-B14F-4D97-AF65-F5344CB8AC3E}">
        <p14:creationId xmlns:p14="http://schemas.microsoft.com/office/powerpoint/2010/main" val="29342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they shop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7520940" cy="3579849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000" dirty="0" smtClean="0"/>
              <a:t>Convenience (12)</a:t>
            </a:r>
          </a:p>
          <a:p>
            <a:pPr>
              <a:buAutoNum type="arabicPeriod"/>
            </a:pPr>
            <a:r>
              <a:rPr lang="en-US" sz="2000" dirty="0" smtClean="0"/>
              <a:t>Quality (10)</a:t>
            </a:r>
          </a:p>
          <a:p>
            <a:pPr>
              <a:buAutoNum type="arabicPeriod"/>
            </a:pPr>
            <a:r>
              <a:rPr lang="en-US" sz="2000" dirty="0" smtClean="0"/>
              <a:t>Price (7)</a:t>
            </a:r>
          </a:p>
          <a:p>
            <a:pPr>
              <a:buAutoNum type="arabicPeriod"/>
            </a:pPr>
            <a:r>
              <a:rPr lang="en-US" sz="2000" dirty="0" smtClean="0"/>
              <a:t>Proximity (5)</a:t>
            </a:r>
          </a:p>
          <a:p>
            <a:pPr>
              <a:buAutoNum type="arabicPeriod"/>
            </a:pPr>
            <a:r>
              <a:rPr lang="en-US" sz="2000" dirty="0" smtClean="0"/>
              <a:t>Can’t Grow at Home (5)</a:t>
            </a:r>
          </a:p>
          <a:p>
            <a:pPr>
              <a:buAutoNum type="arabicPeriod"/>
            </a:pPr>
            <a:r>
              <a:rPr lang="en-US" sz="2000" dirty="0" smtClean="0"/>
              <a:t>Health Concerns Over Safety of Food (4)</a:t>
            </a:r>
          </a:p>
        </p:txBody>
      </p:sp>
      <p:pic>
        <p:nvPicPr>
          <p:cNvPr id="11266" name="Picture 2" descr="C:\Users\Jessica\AppData\Local\Microsoft\Windows\INetCache\IE\0GMDGUFY\MC90043383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1828571" cy="18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7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they obtain local food</a:t>
            </a:r>
            <a:endParaRPr lang="en-US" dirty="0"/>
          </a:p>
        </p:txBody>
      </p:sp>
      <p:pic>
        <p:nvPicPr>
          <p:cNvPr id="4" name="Graphic.php?BackendID=906aab0d5e14d4054245fc40e9591969416b2e1423a4ce3ef428a1807076a0b4&amp;IM=REV_9N9o0i1UgURg8SN_RP_cT0HWGEquSvSd49.png&amp;cachedgraphsec=tru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6172200" cy="5638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781800" y="12192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76%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080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520940" cy="35798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98% strongly agreed or agree at farming could help Montgomery County’s economy</a:t>
            </a:r>
          </a:p>
          <a:p>
            <a:endParaRPr lang="en-US" sz="2000" dirty="0" smtClean="0"/>
          </a:p>
          <a:p>
            <a:r>
              <a:rPr lang="en-US" sz="2000" dirty="0" smtClean="0"/>
              <a:t>91% strongly agreed or agreed that it’s important that their food is not sprayed with chemicals</a:t>
            </a:r>
          </a:p>
          <a:p>
            <a:endParaRPr lang="en-US" sz="2000" dirty="0" smtClean="0"/>
          </a:p>
          <a:p>
            <a:r>
              <a:rPr lang="en-US" sz="2000" dirty="0" smtClean="0"/>
              <a:t>84% strongly agreed or agreed that local foods are of better quality than other foods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7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THAT AG HERITAGE?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143000"/>
            <a:ext cx="4396740" cy="357984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68% Said farming or growing their own food was a part of their family history</a:t>
            </a:r>
          </a:p>
          <a:p>
            <a:endParaRPr lang="en-US" sz="2000" dirty="0"/>
          </a:p>
          <a:p>
            <a:r>
              <a:rPr lang="en-US" sz="2000" dirty="0" smtClean="0"/>
              <a:t>¾ Know how to grow their own food</a:t>
            </a:r>
          </a:p>
          <a:p>
            <a:endParaRPr lang="en-US" sz="2000" dirty="0" smtClean="0"/>
          </a:p>
          <a:p>
            <a:r>
              <a:rPr lang="en-US" sz="2000" dirty="0" smtClean="0"/>
              <a:t>¾ Think a community garden in their neighborhood would help them eat more fresh f/v</a:t>
            </a:r>
          </a:p>
          <a:p>
            <a:endParaRPr lang="en-US" sz="2000" dirty="0" smtClean="0"/>
          </a:p>
          <a:p>
            <a:r>
              <a:rPr lang="en-US" sz="2000" dirty="0" smtClean="0"/>
              <a:t>½ Didn’t have enough info on how to participate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4338" name="Picture 2" descr="C:\Users\Jessica\AppData\Local\Microsoft\Windows\INetCache\IE\FWCGJ0O6\MC9001830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752600"/>
            <a:ext cx="2757227" cy="26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2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that ag heritage?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3977640" cy="3579849"/>
          </a:xfrm>
        </p:spPr>
        <p:txBody>
          <a:bodyPr/>
          <a:lstStyle/>
          <a:p>
            <a:r>
              <a:rPr lang="en-US" dirty="0"/>
              <a:t>87% Think a farmers market in their neighborhood would help them eat more fresh f/v</a:t>
            </a:r>
          </a:p>
          <a:p>
            <a:endParaRPr lang="en-US" dirty="0" smtClean="0"/>
          </a:p>
          <a:p>
            <a:r>
              <a:rPr lang="en-US" dirty="0" smtClean="0"/>
              <a:t>½ </a:t>
            </a:r>
            <a:r>
              <a:rPr lang="en-US" dirty="0"/>
              <a:t>Didn’t have enough information on where and </a:t>
            </a:r>
            <a:r>
              <a:rPr lang="en-US" dirty="0" smtClean="0"/>
              <a:t>when </a:t>
            </a:r>
            <a:r>
              <a:rPr lang="en-US" dirty="0"/>
              <a:t>they </a:t>
            </a:r>
            <a:r>
              <a:rPr lang="en-US" dirty="0" smtClean="0"/>
              <a:t>occur</a:t>
            </a:r>
          </a:p>
          <a:p>
            <a:endParaRPr lang="en-US" dirty="0"/>
          </a:p>
          <a:p>
            <a:r>
              <a:rPr lang="en-US" dirty="0"/>
              <a:t>8 participants were interested in starting their own food based business</a:t>
            </a:r>
          </a:p>
          <a:p>
            <a:endParaRPr lang="en-US" dirty="0"/>
          </a:p>
        </p:txBody>
      </p:sp>
      <p:pic>
        <p:nvPicPr>
          <p:cNvPr id="15364" name="Picture 4" descr="C:\Users\Jessica\AppData\Local\Microsoft\Windows\INetCache\IE\FWCGJ0O6\MC9002318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49" y="1295400"/>
            <a:ext cx="3056024" cy="34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Bburg</a:t>
            </a:r>
            <a:r>
              <a:rPr lang="en-US" dirty="0" smtClean="0"/>
              <a:t> farmers market double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4800600" cy="2590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69% Were not aware BFM took SNAP/EBT</a:t>
            </a:r>
          </a:p>
          <a:p>
            <a:endParaRPr lang="en-US" sz="2400" dirty="0" smtClean="0"/>
          </a:p>
          <a:p>
            <a:r>
              <a:rPr lang="en-US" sz="2400" dirty="0" smtClean="0"/>
              <a:t>85% Didn’t know we doubled it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478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reach them</a:t>
            </a:r>
            <a:endParaRPr lang="en-US" dirty="0"/>
          </a:p>
        </p:txBody>
      </p:sp>
      <p:pic>
        <p:nvPicPr>
          <p:cNvPr id="4" name="Graphic.php?BackendID=906aab0d5e14d4054245fc40e9591969416b2e1423a4ce3ef428a1807076a0b4&amp;IM=REV_40CzTBjbsIVp069_RP_cT0HWGEquSvSd49.png&amp;cachedgraphsec=tru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83673"/>
            <a:ext cx="7467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facts</a:t>
            </a:r>
            <a:endParaRPr lang="en-US" dirty="0"/>
          </a:p>
        </p:txBody>
      </p:sp>
      <p:pic>
        <p:nvPicPr>
          <p:cNvPr id="4" name="Graphic.php?BackendID=906aab0d5e14d4054245fc40e9591969416b2e1423a4ce3ef428a1807076a0b4&amp;IM=REV_73xuwqWgHzbRtqt_RP_cT0HWGEquSvSd49.png&amp;cachedgraphsec=tru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96533"/>
            <a:ext cx="4114800" cy="2434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1611867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 know how to cook with fresh f/v.”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00100" y="1371600"/>
            <a:ext cx="1447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54%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47900" y="165803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 with fresh f/v for half their meals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7027" y="3311235"/>
            <a:ext cx="1447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94%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34045" y="35976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Finding own transportation was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insights from the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5410200" cy="31242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Instability keeps people from putting down roots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Move often and 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Food prices are out of reach, even in grocery stores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Geographic reach of FMs poor</a:t>
            </a:r>
            <a:endParaRPr lang="en-US" sz="2400" dirty="0"/>
          </a:p>
        </p:txBody>
      </p:sp>
      <p:pic>
        <p:nvPicPr>
          <p:cNvPr id="13314" name="Picture 2" descr="C:\Users\Jessica\AppData\Local\Microsoft\Windows\INetCache\IE\0GMDGUFY\MC9004404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Who we talked to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920473"/>
              </p:ext>
            </p:extLst>
          </p:nvPr>
        </p:nvGraphicFramePr>
        <p:xfrm>
          <a:off x="4343400" y="1100138"/>
          <a:ext cx="4000500" cy="377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1524000"/>
            <a:ext cx="297180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7 Major Grocery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5 Small Grocery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26 Convenience 4 Dollar Store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55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2/2e/Note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688">
            <a:off x="1371600" y="1180407"/>
            <a:ext cx="6193886" cy="371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144554">
            <a:off x="956101" y="844084"/>
            <a:ext cx="7520940" cy="2917821"/>
          </a:xfrm>
        </p:spPr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What are the issues?</a:t>
            </a:r>
          </a:p>
          <a:p>
            <a:pPr algn="ctr"/>
            <a:r>
              <a:rPr lang="en-US" sz="3200" dirty="0" smtClean="0"/>
              <a:t>What obstacles stand between consumers and local produce?</a:t>
            </a:r>
            <a:endParaRPr lang="en-US" sz="32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73747"/>
            <a:ext cx="3579812" cy="3579812"/>
          </a:xfrm>
        </p:spPr>
      </p:pic>
      <p:sp>
        <p:nvSpPr>
          <p:cNvPr id="5" name="TextBox 4"/>
          <p:cNvSpPr txBox="1"/>
          <p:nvPr/>
        </p:nvSpPr>
        <p:spPr>
          <a:xfrm>
            <a:off x="5181600" y="2133600"/>
            <a:ext cx="259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 Fare Palate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616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they are located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926081"/>
              </p:ext>
            </p:extLst>
          </p:nvPr>
        </p:nvGraphicFramePr>
        <p:xfrm>
          <a:off x="685800" y="1143001"/>
          <a:ext cx="7620000" cy="3276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5562"/>
                <a:gridCol w="1120588"/>
                <a:gridCol w="1487326"/>
                <a:gridCol w="814973"/>
                <a:gridCol w="550107"/>
                <a:gridCol w="1120588"/>
                <a:gridCol w="590856"/>
              </a:tblGrid>
              <a:tr h="7150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Blacksburg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Christiansburg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Elliston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Pilot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Shawsville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2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Major Grocery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150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Small </a:t>
                      </a:r>
                      <a:r>
                        <a:rPr lang="en-US" sz="1400" dirty="0">
                          <a:effectLst/>
                        </a:rPr>
                        <a:t>Grocery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150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Convenience Store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9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Dollar Store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2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0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5840051"/>
            <a:ext cx="6096000" cy="7812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We Found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84390588"/>
              </p:ext>
            </p:extLst>
          </p:nvPr>
        </p:nvGraphicFramePr>
        <p:xfrm>
          <a:off x="533400" y="121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 Arrow 4"/>
          <p:cNvSpPr/>
          <p:nvPr/>
        </p:nvSpPr>
        <p:spPr>
          <a:xfrm>
            <a:off x="5604164" y="1136073"/>
            <a:ext cx="28956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8200" y="5410200"/>
            <a:ext cx="4267200" cy="915120"/>
            <a:chOff x="304800" y="2818780"/>
            <a:chExt cx="4267200" cy="915120"/>
          </a:xfrm>
        </p:grpSpPr>
        <p:sp>
          <p:nvSpPr>
            <p:cNvPr id="7" name="Rounded Rectangle 6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Dollar Store</a:t>
              </a:r>
              <a:endParaRPr lang="en-US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6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GROCERY 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81800" cy="3276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All surveyed accepted SNAP/EBT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None currently sold LOCAL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Not conceptually opposed to LOCAL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Internal ordering system/suppliers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Demand too high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4098" name="Picture 2" descr="C:\Users\Jessica\AppData\Local\Microsoft\Windows\INetCache\IE\0GMDGUFY\MC9004338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1828571" cy="18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5840051"/>
            <a:ext cx="6096000" cy="7812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We Found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0157908"/>
              </p:ext>
            </p:extLst>
          </p:nvPr>
        </p:nvGraphicFramePr>
        <p:xfrm>
          <a:off x="533400" y="121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 Arrow 4"/>
          <p:cNvSpPr/>
          <p:nvPr/>
        </p:nvSpPr>
        <p:spPr>
          <a:xfrm>
            <a:off x="5576455" y="2514600"/>
            <a:ext cx="28956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8200" y="5410200"/>
            <a:ext cx="4267200" cy="915120"/>
            <a:chOff x="304800" y="2818780"/>
            <a:chExt cx="4267200" cy="915120"/>
          </a:xfrm>
        </p:grpSpPr>
        <p:sp>
          <p:nvSpPr>
            <p:cNvPr id="7" name="Rounded Rectangle 6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Dollar Store</a:t>
              </a:r>
              <a:endParaRPr lang="en-US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29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grocery (5)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1999" cy="1905000"/>
          </a:xfrm>
          <a:solidFill>
            <a:schemeClr val="accent1">
              <a:hueOff val="0"/>
              <a:satOff val="0"/>
              <a:lumOff val="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All surveyed accepted SNAP/EBT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All currently sold LOCAL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3 Expressed Interest in Expanding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3124200"/>
            <a:ext cx="4800600" cy="1938992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CHALLENGES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Inconsistent </a:t>
            </a:r>
            <a:r>
              <a:rPr lang="en-US" sz="2000" b="1" dirty="0" smtClean="0">
                <a:solidFill>
                  <a:schemeClr val="bg1"/>
                </a:solidFill>
              </a:rPr>
              <a:t>Supply (4)</a:t>
            </a:r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</a:rPr>
              <a:t>Cost (3)</a:t>
            </a:r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Quality during season </a:t>
            </a:r>
            <a:r>
              <a:rPr lang="en-US" sz="2000" b="1" dirty="0" smtClean="0">
                <a:solidFill>
                  <a:schemeClr val="bg1"/>
                </a:solidFill>
              </a:rPr>
              <a:t>change (1)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6353</TotalTime>
  <Words>1017</Words>
  <Application>Microsoft Office PowerPoint</Application>
  <PresentationFormat>On-screen Show (4:3)</PresentationFormat>
  <Paragraphs>310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Angles</vt:lpstr>
      <vt:lpstr>Montgomery County Farm to Community Planning Project </vt:lpstr>
      <vt:lpstr>PowerPoint Presentation</vt:lpstr>
      <vt:lpstr>Venues</vt:lpstr>
      <vt:lpstr>Who we talked to</vt:lpstr>
      <vt:lpstr>Where they are located</vt:lpstr>
      <vt:lpstr>What We Found</vt:lpstr>
      <vt:lpstr>MAJOR GROCERY (7)</vt:lpstr>
      <vt:lpstr>What We Found</vt:lpstr>
      <vt:lpstr>Small grocery (5)</vt:lpstr>
      <vt:lpstr>What We Found</vt:lpstr>
      <vt:lpstr>Convenience store (26)</vt:lpstr>
      <vt:lpstr>What We Found</vt:lpstr>
      <vt:lpstr>Dollar Store (3)</vt:lpstr>
      <vt:lpstr>Common barriers</vt:lpstr>
      <vt:lpstr>CARDSTORMING</vt:lpstr>
      <vt:lpstr>PowerPoint Presentation</vt:lpstr>
      <vt:lpstr>Producers</vt:lpstr>
      <vt:lpstr>Who We Talked To</vt:lpstr>
      <vt:lpstr>What We Found</vt:lpstr>
      <vt:lpstr>What We Found</vt:lpstr>
      <vt:lpstr>By farm sector: livestock (13)</vt:lpstr>
      <vt:lpstr>By farm sector: Poultry (19)</vt:lpstr>
      <vt:lpstr>By farm sector: PRODUCE (24)</vt:lpstr>
      <vt:lpstr>By farm sector: DAIRY (2)</vt:lpstr>
      <vt:lpstr>By farm sector: VALUE-ADDED (13)</vt:lpstr>
      <vt:lpstr>CARDSTORMING</vt:lpstr>
      <vt:lpstr>PowerPoint Presentation</vt:lpstr>
      <vt:lpstr>Consumers</vt:lpstr>
      <vt:lpstr>Who We Talked To</vt:lpstr>
      <vt:lpstr>Food procurement habits</vt:lpstr>
      <vt:lpstr>Why do they shop there?</vt:lpstr>
      <vt:lpstr>Where they obtain local food</vt:lpstr>
      <vt:lpstr>opinions</vt:lpstr>
      <vt:lpstr>WHAT ABOUT THAT AG HERITAGE?</vt:lpstr>
      <vt:lpstr>What about that ag heritage?</vt:lpstr>
      <vt:lpstr>Bburg farmers market double value</vt:lpstr>
      <vt:lpstr>How to reach them</vt:lpstr>
      <vt:lpstr>Other facts</vt:lpstr>
      <vt:lpstr>Other insights from the interviews</vt:lpstr>
      <vt:lpstr>CARDSTORMING</vt:lpstr>
      <vt:lpstr>LUNCH!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Montgomery County Farm to Community Planning Project</dc:title>
  <dc:creator>Jessica Schultz</dc:creator>
  <cp:lastModifiedBy>Jessica Schultz</cp:lastModifiedBy>
  <cp:revision>56</cp:revision>
  <dcterms:created xsi:type="dcterms:W3CDTF">2014-09-15T18:26:41Z</dcterms:created>
  <dcterms:modified xsi:type="dcterms:W3CDTF">2015-02-13T17:31:31Z</dcterms:modified>
</cp:coreProperties>
</file>