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handoutMasterIdLst>
    <p:handoutMasterId r:id="rId42"/>
  </p:handoutMasterIdLst>
  <p:sldIdLst>
    <p:sldId id="256" r:id="rId5"/>
    <p:sldId id="317" r:id="rId6"/>
    <p:sldId id="295" r:id="rId7"/>
    <p:sldId id="296" r:id="rId8"/>
    <p:sldId id="297" r:id="rId9"/>
    <p:sldId id="289" r:id="rId10"/>
    <p:sldId id="298" r:id="rId11"/>
    <p:sldId id="281" r:id="rId12"/>
    <p:sldId id="299" r:id="rId13"/>
    <p:sldId id="262" r:id="rId14"/>
    <p:sldId id="300" r:id="rId15"/>
    <p:sldId id="282" r:id="rId16"/>
    <p:sldId id="273" r:id="rId17"/>
    <p:sldId id="280" r:id="rId18"/>
    <p:sldId id="303" r:id="rId19"/>
    <p:sldId id="308" r:id="rId20"/>
    <p:sldId id="301" r:id="rId21"/>
    <p:sldId id="302" r:id="rId22"/>
    <p:sldId id="279" r:id="rId23"/>
    <p:sldId id="304" r:id="rId24"/>
    <p:sldId id="278" r:id="rId25"/>
    <p:sldId id="307" r:id="rId26"/>
    <p:sldId id="305" r:id="rId27"/>
    <p:sldId id="291" r:id="rId28"/>
    <p:sldId id="293" r:id="rId29"/>
    <p:sldId id="292" r:id="rId30"/>
    <p:sldId id="306" r:id="rId31"/>
    <p:sldId id="309" r:id="rId32"/>
    <p:sldId id="310" r:id="rId33"/>
    <p:sldId id="312" r:id="rId34"/>
    <p:sldId id="313" r:id="rId35"/>
    <p:sldId id="290" r:id="rId36"/>
    <p:sldId id="294" r:id="rId37"/>
    <p:sldId id="311" r:id="rId38"/>
    <p:sldId id="314" r:id="rId39"/>
    <p:sldId id="315" r:id="rId40"/>
    <p:sldId id="316"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9DF910-FC02-B690-9D53-800AF74F7E0A}" v="59" dt="2021-02-22T23:21:04.581"/>
    <p1510:client id="{E5A9AF3A-B6CA-0D4A-BA6C-59E5748244E7}" v="12" dt="2021-02-22T18:58:19.8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5" autoAdjust="0"/>
    <p:restoredTop sz="94694"/>
  </p:normalViewPr>
  <p:slideViewPr>
    <p:cSldViewPr>
      <p:cViewPr varScale="1">
        <p:scale>
          <a:sx n="121" d="100"/>
          <a:sy n="121" d="100"/>
        </p:scale>
        <p:origin x="1896"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toin, Valerie L." userId="S::11292447@nwtc.edu::44d35a8d-2426-47cd-91d0-2c668556ffc1" providerId="AD" clId="Web-{A29DF910-FC02-B690-9D53-800AF74F7E0A}"/>
    <pc:docChg chg="modSld">
      <pc:chgData name="Dantoin, Valerie L." userId="S::11292447@nwtc.edu::44d35a8d-2426-47cd-91d0-2c668556ffc1" providerId="AD" clId="Web-{A29DF910-FC02-B690-9D53-800AF74F7E0A}" dt="2021-02-22T23:21:04.581" v="51" actId="14100"/>
      <pc:docMkLst>
        <pc:docMk/>
      </pc:docMkLst>
      <pc:sldChg chg="modSp">
        <pc:chgData name="Dantoin, Valerie L." userId="S::11292447@nwtc.edu::44d35a8d-2426-47cd-91d0-2c668556ffc1" providerId="AD" clId="Web-{A29DF910-FC02-B690-9D53-800AF74F7E0A}" dt="2021-02-22T23:16:23.443" v="3" actId="14100"/>
        <pc:sldMkLst>
          <pc:docMk/>
          <pc:sldMk cId="0" sldId="262"/>
        </pc:sldMkLst>
        <pc:spChg chg="mod">
          <ac:chgData name="Dantoin, Valerie L." userId="S::11292447@nwtc.edu::44d35a8d-2426-47cd-91d0-2c668556ffc1" providerId="AD" clId="Web-{A29DF910-FC02-B690-9D53-800AF74F7E0A}" dt="2021-02-22T23:16:23.443" v="3" actId="14100"/>
          <ac:spMkLst>
            <pc:docMk/>
            <pc:sldMk cId="0" sldId="262"/>
            <ac:spMk id="2" creationId="{00000000-0000-0000-0000-000000000000}"/>
          </ac:spMkLst>
        </pc:spChg>
      </pc:sldChg>
      <pc:sldChg chg="modSp">
        <pc:chgData name="Dantoin, Valerie L." userId="S::11292447@nwtc.edu::44d35a8d-2426-47cd-91d0-2c668556ffc1" providerId="AD" clId="Web-{A29DF910-FC02-B690-9D53-800AF74F7E0A}" dt="2021-02-22T23:16:42.959" v="6" actId="14100"/>
        <pc:sldMkLst>
          <pc:docMk/>
          <pc:sldMk cId="141590414" sldId="273"/>
        </pc:sldMkLst>
        <pc:spChg chg="mod">
          <ac:chgData name="Dantoin, Valerie L." userId="S::11292447@nwtc.edu::44d35a8d-2426-47cd-91d0-2c668556ffc1" providerId="AD" clId="Web-{A29DF910-FC02-B690-9D53-800AF74F7E0A}" dt="2021-02-22T23:16:42.959" v="6" actId="14100"/>
          <ac:spMkLst>
            <pc:docMk/>
            <pc:sldMk cId="141590414" sldId="273"/>
            <ac:spMk id="2" creationId="{00000000-0000-0000-0000-000000000000}"/>
          </ac:spMkLst>
        </pc:spChg>
      </pc:sldChg>
      <pc:sldChg chg="modSp">
        <pc:chgData name="Dantoin, Valerie L." userId="S::11292447@nwtc.edu::44d35a8d-2426-47cd-91d0-2c668556ffc1" providerId="AD" clId="Web-{A29DF910-FC02-B690-9D53-800AF74F7E0A}" dt="2021-02-22T23:18:05.692" v="19" actId="20577"/>
        <pc:sldMkLst>
          <pc:docMk/>
          <pc:sldMk cId="3843040517" sldId="278"/>
        </pc:sldMkLst>
        <pc:spChg chg="mod">
          <ac:chgData name="Dantoin, Valerie L." userId="S::11292447@nwtc.edu::44d35a8d-2426-47cd-91d0-2c668556ffc1" providerId="AD" clId="Web-{A29DF910-FC02-B690-9D53-800AF74F7E0A}" dt="2021-02-22T23:18:05.692" v="19" actId="20577"/>
          <ac:spMkLst>
            <pc:docMk/>
            <pc:sldMk cId="3843040517" sldId="278"/>
            <ac:spMk id="2" creationId="{00000000-0000-0000-0000-000000000000}"/>
          </ac:spMkLst>
        </pc:spChg>
      </pc:sldChg>
      <pc:sldChg chg="modSp">
        <pc:chgData name="Dantoin, Valerie L." userId="S::11292447@nwtc.edu::44d35a8d-2426-47cd-91d0-2c668556ffc1" providerId="AD" clId="Web-{A29DF910-FC02-B690-9D53-800AF74F7E0A}" dt="2021-02-22T23:17:31.021" v="13" actId="1076"/>
        <pc:sldMkLst>
          <pc:docMk/>
          <pc:sldMk cId="159435979" sldId="279"/>
        </pc:sldMkLst>
        <pc:spChg chg="mod">
          <ac:chgData name="Dantoin, Valerie L." userId="S::11292447@nwtc.edu::44d35a8d-2426-47cd-91d0-2c668556ffc1" providerId="AD" clId="Web-{A29DF910-FC02-B690-9D53-800AF74F7E0A}" dt="2021-02-22T23:17:31.021" v="13" actId="1076"/>
          <ac:spMkLst>
            <pc:docMk/>
            <pc:sldMk cId="159435979" sldId="279"/>
            <ac:spMk id="2" creationId="{00000000-0000-0000-0000-000000000000}"/>
          </ac:spMkLst>
        </pc:spChg>
      </pc:sldChg>
      <pc:sldChg chg="modSp">
        <pc:chgData name="Dantoin, Valerie L." userId="S::11292447@nwtc.edu::44d35a8d-2426-47cd-91d0-2c668556ffc1" providerId="AD" clId="Web-{A29DF910-FC02-B690-9D53-800AF74F7E0A}" dt="2021-02-22T23:16:07.897" v="2" actId="1076"/>
        <pc:sldMkLst>
          <pc:docMk/>
          <pc:sldMk cId="1156651924" sldId="281"/>
        </pc:sldMkLst>
        <pc:spChg chg="mod">
          <ac:chgData name="Dantoin, Valerie L." userId="S::11292447@nwtc.edu::44d35a8d-2426-47cd-91d0-2c668556ffc1" providerId="AD" clId="Web-{A29DF910-FC02-B690-9D53-800AF74F7E0A}" dt="2021-02-22T23:16:07.897" v="2" actId="1076"/>
          <ac:spMkLst>
            <pc:docMk/>
            <pc:sldMk cId="1156651924" sldId="281"/>
            <ac:spMk id="2" creationId="{00000000-0000-0000-0000-000000000000}"/>
          </ac:spMkLst>
        </pc:spChg>
      </pc:sldChg>
      <pc:sldChg chg="modSp">
        <pc:chgData name="Dantoin, Valerie L." userId="S::11292447@nwtc.edu::44d35a8d-2426-47cd-91d0-2c668556ffc1" providerId="AD" clId="Web-{A29DF910-FC02-B690-9D53-800AF74F7E0A}" dt="2021-02-22T23:15:53.272" v="1" actId="14100"/>
        <pc:sldMkLst>
          <pc:docMk/>
          <pc:sldMk cId="2862776325" sldId="289"/>
        </pc:sldMkLst>
        <pc:spChg chg="mod">
          <ac:chgData name="Dantoin, Valerie L." userId="S::11292447@nwtc.edu::44d35a8d-2426-47cd-91d0-2c668556ffc1" providerId="AD" clId="Web-{A29DF910-FC02-B690-9D53-800AF74F7E0A}" dt="2021-02-22T23:15:53.272" v="1" actId="14100"/>
          <ac:spMkLst>
            <pc:docMk/>
            <pc:sldMk cId="2862776325" sldId="289"/>
            <ac:spMk id="2" creationId="{00000000-0000-0000-0000-000000000000}"/>
          </ac:spMkLst>
        </pc:spChg>
      </pc:sldChg>
      <pc:sldChg chg="modSp">
        <pc:chgData name="Dantoin, Valerie L." userId="S::11292447@nwtc.edu::44d35a8d-2426-47cd-91d0-2c668556ffc1" providerId="AD" clId="Web-{A29DF910-FC02-B690-9D53-800AF74F7E0A}" dt="2021-02-22T23:20:22.394" v="42" actId="14100"/>
        <pc:sldMkLst>
          <pc:docMk/>
          <pc:sldMk cId="4282376018" sldId="290"/>
        </pc:sldMkLst>
        <pc:spChg chg="mod">
          <ac:chgData name="Dantoin, Valerie L." userId="S::11292447@nwtc.edu::44d35a8d-2426-47cd-91d0-2c668556ffc1" providerId="AD" clId="Web-{A29DF910-FC02-B690-9D53-800AF74F7E0A}" dt="2021-02-22T23:20:22.394" v="42" actId="14100"/>
          <ac:spMkLst>
            <pc:docMk/>
            <pc:sldMk cId="4282376018" sldId="290"/>
            <ac:spMk id="2" creationId="{00000000-0000-0000-0000-000000000000}"/>
          </ac:spMkLst>
        </pc:spChg>
      </pc:sldChg>
      <pc:sldChg chg="modSp">
        <pc:chgData name="Dantoin, Valerie L." userId="S::11292447@nwtc.edu::44d35a8d-2426-47cd-91d0-2c668556ffc1" providerId="AD" clId="Web-{A29DF910-FC02-B690-9D53-800AF74F7E0A}" dt="2021-02-22T23:18:58.411" v="29" actId="1076"/>
        <pc:sldMkLst>
          <pc:docMk/>
          <pc:sldMk cId="3614343172" sldId="291"/>
        </pc:sldMkLst>
        <pc:spChg chg="mod">
          <ac:chgData name="Dantoin, Valerie L." userId="S::11292447@nwtc.edu::44d35a8d-2426-47cd-91d0-2c668556ffc1" providerId="AD" clId="Web-{A29DF910-FC02-B690-9D53-800AF74F7E0A}" dt="2021-02-22T23:18:55.473" v="28" actId="1076"/>
          <ac:spMkLst>
            <pc:docMk/>
            <pc:sldMk cId="3614343172" sldId="291"/>
            <ac:spMk id="2" creationId="{00000000-0000-0000-0000-000000000000}"/>
          </ac:spMkLst>
        </pc:spChg>
        <pc:spChg chg="mod">
          <ac:chgData name="Dantoin, Valerie L." userId="S::11292447@nwtc.edu::44d35a8d-2426-47cd-91d0-2c668556ffc1" providerId="AD" clId="Web-{A29DF910-FC02-B690-9D53-800AF74F7E0A}" dt="2021-02-22T23:18:58.411" v="29" actId="1076"/>
          <ac:spMkLst>
            <pc:docMk/>
            <pc:sldMk cId="3614343172" sldId="291"/>
            <ac:spMk id="9" creationId="{00000000-0000-0000-0000-000000000000}"/>
          </ac:spMkLst>
        </pc:spChg>
      </pc:sldChg>
      <pc:sldChg chg="modSp">
        <pc:chgData name="Dantoin, Valerie L." userId="S::11292447@nwtc.edu::44d35a8d-2426-47cd-91d0-2c668556ffc1" providerId="AD" clId="Web-{A29DF910-FC02-B690-9D53-800AF74F7E0A}" dt="2021-02-22T23:19:44.738" v="37" actId="1076"/>
        <pc:sldMkLst>
          <pc:docMk/>
          <pc:sldMk cId="3508040360" sldId="292"/>
        </pc:sldMkLst>
        <pc:spChg chg="mod">
          <ac:chgData name="Dantoin, Valerie L." userId="S::11292447@nwtc.edu::44d35a8d-2426-47cd-91d0-2c668556ffc1" providerId="AD" clId="Web-{A29DF910-FC02-B690-9D53-800AF74F7E0A}" dt="2021-02-22T23:19:41.410" v="36" actId="14100"/>
          <ac:spMkLst>
            <pc:docMk/>
            <pc:sldMk cId="3508040360" sldId="292"/>
            <ac:spMk id="2" creationId="{00000000-0000-0000-0000-000000000000}"/>
          </ac:spMkLst>
        </pc:spChg>
        <pc:picChg chg="mod">
          <ac:chgData name="Dantoin, Valerie L." userId="S::11292447@nwtc.edu::44d35a8d-2426-47cd-91d0-2c668556ffc1" providerId="AD" clId="Web-{A29DF910-FC02-B690-9D53-800AF74F7E0A}" dt="2021-02-22T23:19:44.738" v="37" actId="1076"/>
          <ac:picMkLst>
            <pc:docMk/>
            <pc:sldMk cId="3508040360" sldId="292"/>
            <ac:picMk id="4098" creationId="{00000000-0000-0000-0000-000000000000}"/>
          </ac:picMkLst>
        </pc:picChg>
      </pc:sldChg>
      <pc:sldChg chg="modSp">
        <pc:chgData name="Dantoin, Valerie L." userId="S::11292447@nwtc.edu::44d35a8d-2426-47cd-91d0-2c668556ffc1" providerId="AD" clId="Web-{A29DF910-FC02-B690-9D53-800AF74F7E0A}" dt="2021-02-22T23:19:52.035" v="38" actId="14100"/>
        <pc:sldMkLst>
          <pc:docMk/>
          <pc:sldMk cId="3196857178" sldId="293"/>
        </pc:sldMkLst>
        <pc:spChg chg="mod">
          <ac:chgData name="Dantoin, Valerie L." userId="S::11292447@nwtc.edu::44d35a8d-2426-47cd-91d0-2c668556ffc1" providerId="AD" clId="Web-{A29DF910-FC02-B690-9D53-800AF74F7E0A}" dt="2021-02-22T23:19:28.301" v="35" actId="1076"/>
          <ac:spMkLst>
            <pc:docMk/>
            <pc:sldMk cId="3196857178" sldId="293"/>
            <ac:spMk id="4" creationId="{00000000-0000-0000-0000-000000000000}"/>
          </ac:spMkLst>
        </pc:spChg>
        <pc:picChg chg="mod">
          <ac:chgData name="Dantoin, Valerie L." userId="S::11292447@nwtc.edu::44d35a8d-2426-47cd-91d0-2c668556ffc1" providerId="AD" clId="Web-{A29DF910-FC02-B690-9D53-800AF74F7E0A}" dt="2021-02-22T23:19:52.035" v="38" actId="14100"/>
          <ac:picMkLst>
            <pc:docMk/>
            <pc:sldMk cId="3196857178" sldId="293"/>
            <ac:picMk id="6146" creationId="{00000000-0000-0000-0000-000000000000}"/>
          </ac:picMkLst>
        </pc:picChg>
      </pc:sldChg>
      <pc:sldChg chg="modSp">
        <pc:chgData name="Dantoin, Valerie L." userId="S::11292447@nwtc.edu::44d35a8d-2426-47cd-91d0-2c668556ffc1" providerId="AD" clId="Web-{A29DF910-FC02-B690-9D53-800AF74F7E0A}" dt="2021-02-22T23:20:41.347" v="48" actId="14100"/>
        <pc:sldMkLst>
          <pc:docMk/>
          <pc:sldMk cId="1451019553" sldId="294"/>
        </pc:sldMkLst>
        <pc:spChg chg="mod">
          <ac:chgData name="Dantoin, Valerie L." userId="S::11292447@nwtc.edu::44d35a8d-2426-47cd-91d0-2c668556ffc1" providerId="AD" clId="Web-{A29DF910-FC02-B690-9D53-800AF74F7E0A}" dt="2021-02-22T23:20:35.675" v="47" actId="1076"/>
          <ac:spMkLst>
            <pc:docMk/>
            <pc:sldMk cId="1451019553" sldId="294"/>
            <ac:spMk id="2" creationId="{00000000-0000-0000-0000-000000000000}"/>
          </ac:spMkLst>
        </pc:spChg>
        <pc:picChg chg="mod">
          <ac:chgData name="Dantoin, Valerie L." userId="S::11292447@nwtc.edu::44d35a8d-2426-47cd-91d0-2c668556ffc1" providerId="AD" clId="Web-{A29DF910-FC02-B690-9D53-800AF74F7E0A}" dt="2021-02-22T23:20:41.347" v="48" actId="14100"/>
          <ac:picMkLst>
            <pc:docMk/>
            <pc:sldMk cId="1451019553" sldId="294"/>
            <ac:picMk id="5122" creationId="{00000000-0000-0000-0000-000000000000}"/>
          </ac:picMkLst>
        </pc:picChg>
      </pc:sldChg>
      <pc:sldChg chg="modSp">
        <pc:chgData name="Dantoin, Valerie L." userId="S::11292447@nwtc.edu::44d35a8d-2426-47cd-91d0-2c668556ffc1" providerId="AD" clId="Web-{A29DF910-FC02-B690-9D53-800AF74F7E0A}" dt="2021-02-22T23:15:44.131" v="0" actId="14100"/>
        <pc:sldMkLst>
          <pc:docMk/>
          <pc:sldMk cId="3011635912" sldId="297"/>
        </pc:sldMkLst>
        <pc:spChg chg="mod">
          <ac:chgData name="Dantoin, Valerie L." userId="S::11292447@nwtc.edu::44d35a8d-2426-47cd-91d0-2c668556ffc1" providerId="AD" clId="Web-{A29DF910-FC02-B690-9D53-800AF74F7E0A}" dt="2021-02-22T23:15:44.131" v="0" actId="14100"/>
          <ac:spMkLst>
            <pc:docMk/>
            <pc:sldMk cId="3011635912" sldId="297"/>
            <ac:spMk id="2" creationId="{BE5043E9-0F6A-44FC-8B61-59DBCE72C55B}"/>
          </ac:spMkLst>
        </pc:spChg>
      </pc:sldChg>
      <pc:sldChg chg="modSp">
        <pc:chgData name="Dantoin, Valerie L." userId="S::11292447@nwtc.edu::44d35a8d-2426-47cd-91d0-2c668556ffc1" providerId="AD" clId="Web-{A29DF910-FC02-B690-9D53-800AF74F7E0A}" dt="2021-02-22T23:16:30.459" v="4" actId="14100"/>
        <pc:sldMkLst>
          <pc:docMk/>
          <pc:sldMk cId="492687955" sldId="299"/>
        </pc:sldMkLst>
        <pc:spChg chg="mod">
          <ac:chgData name="Dantoin, Valerie L." userId="S::11292447@nwtc.edu::44d35a8d-2426-47cd-91d0-2c668556ffc1" providerId="AD" clId="Web-{A29DF910-FC02-B690-9D53-800AF74F7E0A}" dt="2021-02-22T23:16:30.459" v="4" actId="14100"/>
          <ac:spMkLst>
            <pc:docMk/>
            <pc:sldMk cId="492687955" sldId="299"/>
            <ac:spMk id="2" creationId="{CB0A14A6-59B1-43B0-AA9E-9E22C624AD77}"/>
          </ac:spMkLst>
        </pc:spChg>
      </pc:sldChg>
      <pc:sldChg chg="modSp">
        <pc:chgData name="Dantoin, Valerie L." userId="S::11292447@nwtc.edu::44d35a8d-2426-47cd-91d0-2c668556ffc1" providerId="AD" clId="Web-{A29DF910-FC02-B690-9D53-800AF74F7E0A}" dt="2021-02-22T23:17:12.021" v="10" actId="1076"/>
        <pc:sldMkLst>
          <pc:docMk/>
          <pc:sldMk cId="3762871488" sldId="301"/>
        </pc:sldMkLst>
        <pc:spChg chg="mod">
          <ac:chgData name="Dantoin, Valerie L." userId="S::11292447@nwtc.edu::44d35a8d-2426-47cd-91d0-2c668556ffc1" providerId="AD" clId="Web-{A29DF910-FC02-B690-9D53-800AF74F7E0A}" dt="2021-02-22T23:17:12.021" v="10" actId="1076"/>
          <ac:spMkLst>
            <pc:docMk/>
            <pc:sldMk cId="3762871488" sldId="301"/>
            <ac:spMk id="2" creationId="{00000000-0000-0000-0000-000000000000}"/>
          </ac:spMkLst>
        </pc:spChg>
      </pc:sldChg>
      <pc:sldChg chg="modSp">
        <pc:chgData name="Dantoin, Valerie L." userId="S::11292447@nwtc.edu::44d35a8d-2426-47cd-91d0-2c668556ffc1" providerId="AD" clId="Web-{A29DF910-FC02-B690-9D53-800AF74F7E0A}" dt="2021-02-22T23:17:26.224" v="12" actId="14100"/>
        <pc:sldMkLst>
          <pc:docMk/>
          <pc:sldMk cId="1401804396" sldId="302"/>
        </pc:sldMkLst>
        <pc:spChg chg="mod">
          <ac:chgData name="Dantoin, Valerie L." userId="S::11292447@nwtc.edu::44d35a8d-2426-47cd-91d0-2c668556ffc1" providerId="AD" clId="Web-{A29DF910-FC02-B690-9D53-800AF74F7E0A}" dt="2021-02-22T23:17:26.224" v="12" actId="14100"/>
          <ac:spMkLst>
            <pc:docMk/>
            <pc:sldMk cId="1401804396" sldId="302"/>
            <ac:spMk id="2" creationId="{D0DDEF78-CF0F-41FB-BABB-CA530F5A171B}"/>
          </ac:spMkLst>
        </pc:spChg>
      </pc:sldChg>
      <pc:sldChg chg="modSp">
        <pc:chgData name="Dantoin, Valerie L." userId="S::11292447@nwtc.edu::44d35a8d-2426-47cd-91d0-2c668556ffc1" providerId="AD" clId="Web-{A29DF910-FC02-B690-9D53-800AF74F7E0A}" dt="2021-02-22T23:16:49.146" v="7" actId="14100"/>
        <pc:sldMkLst>
          <pc:docMk/>
          <pc:sldMk cId="3741994555" sldId="303"/>
        </pc:sldMkLst>
        <pc:spChg chg="mod">
          <ac:chgData name="Dantoin, Valerie L." userId="S::11292447@nwtc.edu::44d35a8d-2426-47cd-91d0-2c668556ffc1" providerId="AD" clId="Web-{A29DF910-FC02-B690-9D53-800AF74F7E0A}" dt="2021-02-22T23:16:49.146" v="7" actId="14100"/>
          <ac:spMkLst>
            <pc:docMk/>
            <pc:sldMk cId="3741994555" sldId="303"/>
            <ac:spMk id="2" creationId="{819C63B0-A55D-4A1A-B3DE-293C1A5C8353}"/>
          </ac:spMkLst>
        </pc:spChg>
      </pc:sldChg>
      <pc:sldChg chg="modSp">
        <pc:chgData name="Dantoin, Valerie L." userId="S::11292447@nwtc.edu::44d35a8d-2426-47cd-91d0-2c668556ffc1" providerId="AD" clId="Web-{A29DF910-FC02-B690-9D53-800AF74F7E0A}" dt="2021-02-22T23:17:36.462" v="14" actId="1076"/>
        <pc:sldMkLst>
          <pc:docMk/>
          <pc:sldMk cId="465945862" sldId="304"/>
        </pc:sldMkLst>
        <pc:spChg chg="mod">
          <ac:chgData name="Dantoin, Valerie L." userId="S::11292447@nwtc.edu::44d35a8d-2426-47cd-91d0-2c668556ffc1" providerId="AD" clId="Web-{A29DF910-FC02-B690-9D53-800AF74F7E0A}" dt="2021-02-22T23:17:36.462" v="14" actId="1076"/>
          <ac:spMkLst>
            <pc:docMk/>
            <pc:sldMk cId="465945862" sldId="304"/>
            <ac:spMk id="2" creationId="{2EFA0C47-401C-4A25-BEF8-FDA39F5364D2}"/>
          </ac:spMkLst>
        </pc:spChg>
      </pc:sldChg>
      <pc:sldChg chg="modSp">
        <pc:chgData name="Dantoin, Valerie L." userId="S::11292447@nwtc.edu::44d35a8d-2426-47cd-91d0-2c668556ffc1" providerId="AD" clId="Web-{A29DF910-FC02-B690-9D53-800AF74F7E0A}" dt="2021-02-22T23:18:36.239" v="23" actId="1076"/>
        <pc:sldMkLst>
          <pc:docMk/>
          <pc:sldMk cId="2836036667" sldId="305"/>
        </pc:sldMkLst>
        <pc:spChg chg="mod">
          <ac:chgData name="Dantoin, Valerie L." userId="S::11292447@nwtc.edu::44d35a8d-2426-47cd-91d0-2c668556ffc1" providerId="AD" clId="Web-{A29DF910-FC02-B690-9D53-800AF74F7E0A}" dt="2021-02-22T23:18:36.239" v="23" actId="1076"/>
          <ac:spMkLst>
            <pc:docMk/>
            <pc:sldMk cId="2836036667" sldId="305"/>
            <ac:spMk id="2" creationId="{951A1D72-2C47-4479-81EF-CE60A9F550EA}"/>
          </ac:spMkLst>
        </pc:spChg>
      </pc:sldChg>
      <pc:sldChg chg="modSp">
        <pc:chgData name="Dantoin, Valerie L." userId="S::11292447@nwtc.edu::44d35a8d-2426-47cd-91d0-2c668556ffc1" providerId="AD" clId="Web-{A29DF910-FC02-B690-9D53-800AF74F7E0A}" dt="2021-02-22T23:20:02.535" v="39" actId="14100"/>
        <pc:sldMkLst>
          <pc:docMk/>
          <pc:sldMk cId="1984872976" sldId="306"/>
        </pc:sldMkLst>
        <pc:spChg chg="mod">
          <ac:chgData name="Dantoin, Valerie L." userId="S::11292447@nwtc.edu::44d35a8d-2426-47cd-91d0-2c668556ffc1" providerId="AD" clId="Web-{A29DF910-FC02-B690-9D53-800AF74F7E0A}" dt="2021-02-22T23:20:02.535" v="39" actId="14100"/>
          <ac:spMkLst>
            <pc:docMk/>
            <pc:sldMk cId="1984872976" sldId="306"/>
            <ac:spMk id="2" creationId="{159C5543-2F11-422B-9AE7-93FFD0548CBF}"/>
          </ac:spMkLst>
        </pc:spChg>
      </pc:sldChg>
      <pc:sldChg chg="modSp">
        <pc:chgData name="Dantoin, Valerie L." userId="S::11292447@nwtc.edu::44d35a8d-2426-47cd-91d0-2c668556ffc1" providerId="AD" clId="Web-{A29DF910-FC02-B690-9D53-800AF74F7E0A}" dt="2021-02-22T23:18:25.927" v="22" actId="20577"/>
        <pc:sldMkLst>
          <pc:docMk/>
          <pc:sldMk cId="2327299210" sldId="307"/>
        </pc:sldMkLst>
        <pc:spChg chg="mod">
          <ac:chgData name="Dantoin, Valerie L." userId="S::11292447@nwtc.edu::44d35a8d-2426-47cd-91d0-2c668556ffc1" providerId="AD" clId="Web-{A29DF910-FC02-B690-9D53-800AF74F7E0A}" dt="2021-02-22T23:18:25.927" v="22" actId="20577"/>
          <ac:spMkLst>
            <pc:docMk/>
            <pc:sldMk cId="2327299210" sldId="307"/>
            <ac:spMk id="2" creationId="{8EA9C9C3-EAB1-4583-87C1-0EA3E7E4081B}"/>
          </ac:spMkLst>
        </pc:spChg>
      </pc:sldChg>
      <pc:sldChg chg="modSp">
        <pc:chgData name="Dantoin, Valerie L." userId="S::11292447@nwtc.edu::44d35a8d-2426-47cd-91d0-2c668556ffc1" providerId="AD" clId="Web-{A29DF910-FC02-B690-9D53-800AF74F7E0A}" dt="2021-02-22T23:16:58.021" v="9" actId="14100"/>
        <pc:sldMkLst>
          <pc:docMk/>
          <pc:sldMk cId="1095696367" sldId="308"/>
        </pc:sldMkLst>
        <pc:spChg chg="mod">
          <ac:chgData name="Dantoin, Valerie L." userId="S::11292447@nwtc.edu::44d35a8d-2426-47cd-91d0-2c668556ffc1" providerId="AD" clId="Web-{A29DF910-FC02-B690-9D53-800AF74F7E0A}" dt="2021-02-22T23:16:58.021" v="9" actId="14100"/>
          <ac:spMkLst>
            <pc:docMk/>
            <pc:sldMk cId="1095696367" sldId="308"/>
            <ac:spMk id="2" creationId="{7E513246-5690-4DE8-87D6-F3BB1C5A8533}"/>
          </ac:spMkLst>
        </pc:spChg>
      </pc:sldChg>
      <pc:sldChg chg="modSp">
        <pc:chgData name="Dantoin, Valerie L." userId="S::11292447@nwtc.edu::44d35a8d-2426-47cd-91d0-2c668556ffc1" providerId="AD" clId="Web-{A29DF910-FC02-B690-9D53-800AF74F7E0A}" dt="2021-02-22T23:20:08.332" v="40" actId="14100"/>
        <pc:sldMkLst>
          <pc:docMk/>
          <pc:sldMk cId="3655642561" sldId="310"/>
        </pc:sldMkLst>
        <pc:spChg chg="mod">
          <ac:chgData name="Dantoin, Valerie L." userId="S::11292447@nwtc.edu::44d35a8d-2426-47cd-91d0-2c668556ffc1" providerId="AD" clId="Web-{A29DF910-FC02-B690-9D53-800AF74F7E0A}" dt="2021-02-22T23:20:08.332" v="40" actId="14100"/>
          <ac:spMkLst>
            <pc:docMk/>
            <pc:sldMk cId="3655642561" sldId="310"/>
            <ac:spMk id="2" creationId="{90AEE5FB-CAAC-4C7F-B272-4FF1CB9AAB30}"/>
          </ac:spMkLst>
        </pc:spChg>
      </pc:sldChg>
      <pc:sldChg chg="modSp">
        <pc:chgData name="Dantoin, Valerie L." userId="S::11292447@nwtc.edu::44d35a8d-2426-47cd-91d0-2c668556ffc1" providerId="AD" clId="Web-{A29DF910-FC02-B690-9D53-800AF74F7E0A}" dt="2021-02-22T23:20:49.100" v="49" actId="14100"/>
        <pc:sldMkLst>
          <pc:docMk/>
          <pc:sldMk cId="597891507" sldId="311"/>
        </pc:sldMkLst>
        <pc:spChg chg="mod">
          <ac:chgData name="Dantoin, Valerie L." userId="S::11292447@nwtc.edu::44d35a8d-2426-47cd-91d0-2c668556ffc1" providerId="AD" clId="Web-{A29DF910-FC02-B690-9D53-800AF74F7E0A}" dt="2021-02-22T23:20:49.100" v="49" actId="14100"/>
          <ac:spMkLst>
            <pc:docMk/>
            <pc:sldMk cId="597891507" sldId="311"/>
            <ac:spMk id="2" creationId="{096841DF-61A9-4314-93F6-6B62E7D878B3}"/>
          </ac:spMkLst>
        </pc:spChg>
      </pc:sldChg>
      <pc:sldChg chg="modSp">
        <pc:chgData name="Dantoin, Valerie L." userId="S::11292447@nwtc.edu::44d35a8d-2426-47cd-91d0-2c668556ffc1" providerId="AD" clId="Web-{A29DF910-FC02-B690-9D53-800AF74F7E0A}" dt="2021-02-22T23:20:17.051" v="41" actId="1076"/>
        <pc:sldMkLst>
          <pc:docMk/>
          <pc:sldMk cId="265814720" sldId="313"/>
        </pc:sldMkLst>
        <pc:spChg chg="mod">
          <ac:chgData name="Dantoin, Valerie L." userId="S::11292447@nwtc.edu::44d35a8d-2426-47cd-91d0-2c668556ffc1" providerId="AD" clId="Web-{A29DF910-FC02-B690-9D53-800AF74F7E0A}" dt="2021-02-22T23:20:17.051" v="41" actId="1076"/>
          <ac:spMkLst>
            <pc:docMk/>
            <pc:sldMk cId="265814720" sldId="313"/>
            <ac:spMk id="2" creationId="{5624402B-4074-440C-BF9D-5FBE6B70FC43}"/>
          </ac:spMkLst>
        </pc:spChg>
      </pc:sldChg>
      <pc:sldChg chg="modSp">
        <pc:chgData name="Dantoin, Valerie L." userId="S::11292447@nwtc.edu::44d35a8d-2426-47cd-91d0-2c668556ffc1" providerId="AD" clId="Web-{A29DF910-FC02-B690-9D53-800AF74F7E0A}" dt="2021-02-22T23:20:54.988" v="50" actId="14100"/>
        <pc:sldMkLst>
          <pc:docMk/>
          <pc:sldMk cId="1371081137" sldId="314"/>
        </pc:sldMkLst>
        <pc:spChg chg="mod">
          <ac:chgData name="Dantoin, Valerie L." userId="S::11292447@nwtc.edu::44d35a8d-2426-47cd-91d0-2c668556ffc1" providerId="AD" clId="Web-{A29DF910-FC02-B690-9D53-800AF74F7E0A}" dt="2021-02-22T23:20:54.988" v="50" actId="14100"/>
          <ac:spMkLst>
            <pc:docMk/>
            <pc:sldMk cId="1371081137" sldId="314"/>
            <ac:spMk id="2" creationId="{9A567651-168B-40CD-8CB6-8627905B3BF4}"/>
          </ac:spMkLst>
        </pc:spChg>
      </pc:sldChg>
      <pc:sldChg chg="modSp">
        <pc:chgData name="Dantoin, Valerie L." userId="S::11292447@nwtc.edu::44d35a8d-2426-47cd-91d0-2c668556ffc1" providerId="AD" clId="Web-{A29DF910-FC02-B690-9D53-800AF74F7E0A}" dt="2021-02-22T23:21:04.581" v="51" actId="14100"/>
        <pc:sldMkLst>
          <pc:docMk/>
          <pc:sldMk cId="10502340" sldId="315"/>
        </pc:sldMkLst>
        <pc:spChg chg="mod">
          <ac:chgData name="Dantoin, Valerie L." userId="S::11292447@nwtc.edu::44d35a8d-2426-47cd-91d0-2c668556ffc1" providerId="AD" clId="Web-{A29DF910-FC02-B690-9D53-800AF74F7E0A}" dt="2021-02-22T23:21:04.581" v="51" actId="14100"/>
          <ac:spMkLst>
            <pc:docMk/>
            <pc:sldMk cId="10502340" sldId="315"/>
            <ac:spMk id="2" creationId="{8981F79C-CF67-40EC-9B7F-41EF12D6663C}"/>
          </ac:spMkLst>
        </pc:spChg>
      </pc:sldChg>
    </pc:docChg>
  </pc:docChgLst>
  <pc:docChgLst>
    <pc:chgData name="Beth, Roxanne H." userId="5d818004-dac7-4720-bc82-67fe06dc0d27" providerId="ADAL" clId="{E5A9AF3A-B6CA-0D4A-BA6C-59E5748244E7}"/>
    <pc:docChg chg="custSel addSld delSld modSld modMainMaster">
      <pc:chgData name="Beth, Roxanne H." userId="5d818004-dac7-4720-bc82-67fe06dc0d27" providerId="ADAL" clId="{E5A9AF3A-B6CA-0D4A-BA6C-59E5748244E7}" dt="2021-02-22T18:58:31.861" v="15" actId="478"/>
      <pc:docMkLst>
        <pc:docMk/>
      </pc:docMkLst>
      <pc:sldChg chg="addSp delSp modSp del mod">
        <pc:chgData name="Beth, Roxanne H." userId="5d818004-dac7-4720-bc82-67fe06dc0d27" providerId="ADAL" clId="{E5A9AF3A-B6CA-0D4A-BA6C-59E5748244E7}" dt="2021-02-22T18:58:26.051" v="14" actId="2696"/>
        <pc:sldMkLst>
          <pc:docMk/>
          <pc:sldMk cId="0" sldId="260"/>
        </pc:sldMkLst>
        <pc:spChg chg="del">
          <ac:chgData name="Beth, Roxanne H." userId="5d818004-dac7-4720-bc82-67fe06dc0d27" providerId="ADAL" clId="{E5A9AF3A-B6CA-0D4A-BA6C-59E5748244E7}" dt="2021-02-22T18:58:17.162" v="12" actId="21"/>
          <ac:spMkLst>
            <pc:docMk/>
            <pc:sldMk cId="0" sldId="260"/>
            <ac:spMk id="2" creationId="{00000000-0000-0000-0000-000000000000}"/>
          </ac:spMkLst>
        </pc:spChg>
        <pc:spChg chg="del">
          <ac:chgData name="Beth, Roxanne H." userId="5d818004-dac7-4720-bc82-67fe06dc0d27" providerId="ADAL" clId="{E5A9AF3A-B6CA-0D4A-BA6C-59E5748244E7}" dt="2021-02-22T18:58:17.162" v="12" actId="21"/>
          <ac:spMkLst>
            <pc:docMk/>
            <pc:sldMk cId="0" sldId="260"/>
            <ac:spMk id="3" creationId="{00000000-0000-0000-0000-000000000000}"/>
          </ac:spMkLst>
        </pc:spChg>
        <pc:spChg chg="add mod">
          <ac:chgData name="Beth, Roxanne H." userId="5d818004-dac7-4720-bc82-67fe06dc0d27" providerId="ADAL" clId="{E5A9AF3A-B6CA-0D4A-BA6C-59E5748244E7}" dt="2021-02-22T18:58:17.162" v="12" actId="21"/>
          <ac:spMkLst>
            <pc:docMk/>
            <pc:sldMk cId="0" sldId="260"/>
            <ac:spMk id="6" creationId="{6226AA9C-77BD-E949-A9F5-4BD8AA35F567}"/>
          </ac:spMkLst>
        </pc:spChg>
        <pc:spChg chg="add mod">
          <ac:chgData name="Beth, Roxanne H." userId="5d818004-dac7-4720-bc82-67fe06dc0d27" providerId="ADAL" clId="{E5A9AF3A-B6CA-0D4A-BA6C-59E5748244E7}" dt="2021-02-22T18:58:17.162" v="12" actId="21"/>
          <ac:spMkLst>
            <pc:docMk/>
            <pc:sldMk cId="0" sldId="260"/>
            <ac:spMk id="8" creationId="{8C46F10B-98F2-3746-A9D3-8B775AAA8691}"/>
          </ac:spMkLst>
        </pc:spChg>
        <pc:graphicFrameChg chg="del">
          <ac:chgData name="Beth, Roxanne H." userId="5d818004-dac7-4720-bc82-67fe06dc0d27" providerId="ADAL" clId="{E5A9AF3A-B6CA-0D4A-BA6C-59E5748244E7}" dt="2021-02-22T18:58:17.162" v="12" actId="21"/>
          <ac:graphicFrameMkLst>
            <pc:docMk/>
            <pc:sldMk cId="0" sldId="260"/>
            <ac:graphicFrameMk id="4" creationId="{00000000-0000-0000-0000-000000000000}"/>
          </ac:graphicFrameMkLst>
        </pc:graphicFrameChg>
      </pc:sldChg>
      <pc:sldChg chg="addSp delSp modSp new mod">
        <pc:chgData name="Beth, Roxanne H." userId="5d818004-dac7-4720-bc82-67fe06dc0d27" providerId="ADAL" clId="{E5A9AF3A-B6CA-0D4A-BA6C-59E5748244E7}" dt="2021-02-22T18:58:31.861" v="15" actId="478"/>
        <pc:sldMkLst>
          <pc:docMk/>
          <pc:sldMk cId="2104679039" sldId="317"/>
        </pc:sldMkLst>
        <pc:spChg chg="del">
          <ac:chgData name="Beth, Roxanne H." userId="5d818004-dac7-4720-bc82-67fe06dc0d27" providerId="ADAL" clId="{E5A9AF3A-B6CA-0D4A-BA6C-59E5748244E7}" dt="2021-02-22T18:58:31.861" v="15" actId="478"/>
          <ac:spMkLst>
            <pc:docMk/>
            <pc:sldMk cId="2104679039" sldId="317"/>
            <ac:spMk id="2" creationId="{5EE1E1BA-B363-D649-96D8-9DB186B791DD}"/>
          </ac:spMkLst>
        </pc:spChg>
        <pc:spChg chg="add mod">
          <ac:chgData name="Beth, Roxanne H." userId="5d818004-dac7-4720-bc82-67fe06dc0d27" providerId="ADAL" clId="{E5A9AF3A-B6CA-0D4A-BA6C-59E5748244E7}" dt="2021-02-22T18:58:19.864" v="13"/>
          <ac:spMkLst>
            <pc:docMk/>
            <pc:sldMk cId="2104679039" sldId="317"/>
            <ac:spMk id="4" creationId="{70D65E74-6C99-2F49-8389-481D888920B4}"/>
          </ac:spMkLst>
        </pc:spChg>
        <pc:spChg chg="add mod">
          <ac:chgData name="Beth, Roxanne H." userId="5d818004-dac7-4720-bc82-67fe06dc0d27" providerId="ADAL" clId="{E5A9AF3A-B6CA-0D4A-BA6C-59E5748244E7}" dt="2021-02-22T18:58:19.864" v="13"/>
          <ac:spMkLst>
            <pc:docMk/>
            <pc:sldMk cId="2104679039" sldId="317"/>
            <ac:spMk id="5" creationId="{383FBE4C-373D-604B-9230-B869D3CC4E0B}"/>
          </ac:spMkLst>
        </pc:spChg>
        <pc:graphicFrameChg chg="add mod">
          <ac:chgData name="Beth, Roxanne H." userId="5d818004-dac7-4720-bc82-67fe06dc0d27" providerId="ADAL" clId="{E5A9AF3A-B6CA-0D4A-BA6C-59E5748244E7}" dt="2021-02-22T18:58:19.864" v="13"/>
          <ac:graphicFrameMkLst>
            <pc:docMk/>
            <pc:sldMk cId="2104679039" sldId="317"/>
            <ac:graphicFrameMk id="6" creationId="{C5AC9B47-F020-EA41-9A65-112131BC7483}"/>
          </ac:graphicFrameMkLst>
        </pc:graphicFrameChg>
      </pc:sldChg>
      <pc:sldMasterChg chg="modSldLayout">
        <pc:chgData name="Beth, Roxanne H." userId="5d818004-dac7-4720-bc82-67fe06dc0d27" providerId="ADAL" clId="{E5A9AF3A-B6CA-0D4A-BA6C-59E5748244E7}" dt="2021-02-22T18:57:06.928" v="10"/>
        <pc:sldMasterMkLst>
          <pc:docMk/>
          <pc:sldMasterMk cId="0" sldId="2147483744"/>
        </pc:sldMasterMkLst>
        <pc:sldLayoutChg chg="addSp modSp">
          <pc:chgData name="Beth, Roxanne H." userId="5d818004-dac7-4720-bc82-67fe06dc0d27" providerId="ADAL" clId="{E5A9AF3A-B6CA-0D4A-BA6C-59E5748244E7}" dt="2021-02-22T18:56:25.267" v="0"/>
          <pc:sldLayoutMkLst>
            <pc:docMk/>
            <pc:sldMasterMk cId="0" sldId="2147483744"/>
            <pc:sldLayoutMk cId="0" sldId="2147483745"/>
          </pc:sldLayoutMkLst>
          <pc:spChg chg="add mod">
            <ac:chgData name="Beth, Roxanne H." userId="5d818004-dac7-4720-bc82-67fe06dc0d27" providerId="ADAL" clId="{E5A9AF3A-B6CA-0D4A-BA6C-59E5748244E7}" dt="2021-02-22T18:56:25.267" v="0"/>
            <ac:spMkLst>
              <pc:docMk/>
              <pc:sldMasterMk cId="0" sldId="2147483744"/>
              <pc:sldLayoutMk cId="0" sldId="2147483745"/>
              <ac:spMk id="7" creationId="{6B057C62-8EB2-7F44-BE98-C9814E5CF18A}"/>
            </ac:spMkLst>
          </pc:spChg>
          <pc:picChg chg="add mod">
            <ac:chgData name="Beth, Roxanne H." userId="5d818004-dac7-4720-bc82-67fe06dc0d27" providerId="ADAL" clId="{E5A9AF3A-B6CA-0D4A-BA6C-59E5748244E7}" dt="2021-02-22T18:56:25.267" v="0"/>
            <ac:picMkLst>
              <pc:docMk/>
              <pc:sldMasterMk cId="0" sldId="2147483744"/>
              <pc:sldLayoutMk cId="0" sldId="2147483745"/>
              <ac:picMk id="10" creationId="{908E6022-6833-374F-8B53-7524C2CAB1B2}"/>
            </ac:picMkLst>
          </pc:picChg>
          <pc:picChg chg="add mod">
            <ac:chgData name="Beth, Roxanne H." userId="5d818004-dac7-4720-bc82-67fe06dc0d27" providerId="ADAL" clId="{E5A9AF3A-B6CA-0D4A-BA6C-59E5748244E7}" dt="2021-02-22T18:56:25.267" v="0"/>
            <ac:picMkLst>
              <pc:docMk/>
              <pc:sldMasterMk cId="0" sldId="2147483744"/>
              <pc:sldLayoutMk cId="0" sldId="2147483745"/>
              <ac:picMk id="11" creationId="{9D0BD56A-6B50-1D4A-9111-836E3FFB3D57}"/>
            </ac:picMkLst>
          </pc:picChg>
        </pc:sldLayoutChg>
        <pc:sldLayoutChg chg="addSp modSp">
          <pc:chgData name="Beth, Roxanne H." userId="5d818004-dac7-4720-bc82-67fe06dc0d27" providerId="ADAL" clId="{E5A9AF3A-B6CA-0D4A-BA6C-59E5748244E7}" dt="2021-02-22T18:56:29.689" v="1"/>
          <pc:sldLayoutMkLst>
            <pc:docMk/>
            <pc:sldMasterMk cId="0" sldId="2147483744"/>
            <pc:sldLayoutMk cId="0" sldId="2147483746"/>
          </pc:sldLayoutMkLst>
          <pc:spChg chg="add mod">
            <ac:chgData name="Beth, Roxanne H." userId="5d818004-dac7-4720-bc82-67fe06dc0d27" providerId="ADAL" clId="{E5A9AF3A-B6CA-0D4A-BA6C-59E5748244E7}" dt="2021-02-22T18:56:29.689" v="1"/>
            <ac:spMkLst>
              <pc:docMk/>
              <pc:sldMasterMk cId="0" sldId="2147483744"/>
              <pc:sldLayoutMk cId="0" sldId="2147483746"/>
              <ac:spMk id="7" creationId="{A4998F9F-AF3C-A34F-981F-D1660D5015C0}"/>
            </ac:spMkLst>
          </pc:spChg>
          <pc:picChg chg="add mod">
            <ac:chgData name="Beth, Roxanne H." userId="5d818004-dac7-4720-bc82-67fe06dc0d27" providerId="ADAL" clId="{E5A9AF3A-B6CA-0D4A-BA6C-59E5748244E7}" dt="2021-02-22T18:56:29.689" v="1"/>
            <ac:picMkLst>
              <pc:docMk/>
              <pc:sldMasterMk cId="0" sldId="2147483744"/>
              <pc:sldLayoutMk cId="0" sldId="2147483746"/>
              <ac:picMk id="8" creationId="{0A1349AC-006D-5842-9CA8-6BC4C313C4BC}"/>
            </ac:picMkLst>
          </pc:picChg>
          <pc:picChg chg="add mod">
            <ac:chgData name="Beth, Roxanne H." userId="5d818004-dac7-4720-bc82-67fe06dc0d27" providerId="ADAL" clId="{E5A9AF3A-B6CA-0D4A-BA6C-59E5748244E7}" dt="2021-02-22T18:56:29.689" v="1"/>
            <ac:picMkLst>
              <pc:docMk/>
              <pc:sldMasterMk cId="0" sldId="2147483744"/>
              <pc:sldLayoutMk cId="0" sldId="2147483746"/>
              <ac:picMk id="9" creationId="{BC938DEB-E563-B647-8354-ECD02830AD4E}"/>
            </ac:picMkLst>
          </pc:picChg>
        </pc:sldLayoutChg>
        <pc:sldLayoutChg chg="addSp modSp">
          <pc:chgData name="Beth, Roxanne H." userId="5d818004-dac7-4720-bc82-67fe06dc0d27" providerId="ADAL" clId="{E5A9AF3A-B6CA-0D4A-BA6C-59E5748244E7}" dt="2021-02-22T18:56:31.852" v="2"/>
          <pc:sldLayoutMkLst>
            <pc:docMk/>
            <pc:sldMasterMk cId="0" sldId="2147483744"/>
            <pc:sldLayoutMk cId="0" sldId="2147483747"/>
          </pc:sldLayoutMkLst>
          <pc:spChg chg="add mod">
            <ac:chgData name="Beth, Roxanne H." userId="5d818004-dac7-4720-bc82-67fe06dc0d27" providerId="ADAL" clId="{E5A9AF3A-B6CA-0D4A-BA6C-59E5748244E7}" dt="2021-02-22T18:56:31.852" v="2"/>
            <ac:spMkLst>
              <pc:docMk/>
              <pc:sldMasterMk cId="0" sldId="2147483744"/>
              <pc:sldLayoutMk cId="0" sldId="2147483747"/>
              <ac:spMk id="7" creationId="{3B6EE074-4379-B648-AB56-C0E8725D114D}"/>
            </ac:spMkLst>
          </pc:spChg>
          <pc:picChg chg="add mod">
            <ac:chgData name="Beth, Roxanne H." userId="5d818004-dac7-4720-bc82-67fe06dc0d27" providerId="ADAL" clId="{E5A9AF3A-B6CA-0D4A-BA6C-59E5748244E7}" dt="2021-02-22T18:56:31.852" v="2"/>
            <ac:picMkLst>
              <pc:docMk/>
              <pc:sldMasterMk cId="0" sldId="2147483744"/>
              <pc:sldLayoutMk cId="0" sldId="2147483747"/>
              <ac:picMk id="8" creationId="{011CA9E2-BEAA-644C-9CD1-395A9078302F}"/>
            </ac:picMkLst>
          </pc:picChg>
          <pc:picChg chg="add mod">
            <ac:chgData name="Beth, Roxanne H." userId="5d818004-dac7-4720-bc82-67fe06dc0d27" providerId="ADAL" clId="{E5A9AF3A-B6CA-0D4A-BA6C-59E5748244E7}" dt="2021-02-22T18:56:31.852" v="2"/>
            <ac:picMkLst>
              <pc:docMk/>
              <pc:sldMasterMk cId="0" sldId="2147483744"/>
              <pc:sldLayoutMk cId="0" sldId="2147483747"/>
              <ac:picMk id="9" creationId="{31FABE85-CD35-524F-AB73-712D64FD68A1}"/>
            </ac:picMkLst>
          </pc:picChg>
        </pc:sldLayoutChg>
        <pc:sldLayoutChg chg="addSp modSp">
          <pc:chgData name="Beth, Roxanne H." userId="5d818004-dac7-4720-bc82-67fe06dc0d27" providerId="ADAL" clId="{E5A9AF3A-B6CA-0D4A-BA6C-59E5748244E7}" dt="2021-02-22T18:56:34.344" v="3"/>
          <pc:sldLayoutMkLst>
            <pc:docMk/>
            <pc:sldMasterMk cId="0" sldId="2147483744"/>
            <pc:sldLayoutMk cId="0" sldId="2147483748"/>
          </pc:sldLayoutMkLst>
          <pc:spChg chg="add mod">
            <ac:chgData name="Beth, Roxanne H." userId="5d818004-dac7-4720-bc82-67fe06dc0d27" providerId="ADAL" clId="{E5A9AF3A-B6CA-0D4A-BA6C-59E5748244E7}" dt="2021-02-22T18:56:34.344" v="3"/>
            <ac:spMkLst>
              <pc:docMk/>
              <pc:sldMasterMk cId="0" sldId="2147483744"/>
              <pc:sldLayoutMk cId="0" sldId="2147483748"/>
              <ac:spMk id="8" creationId="{F5724127-789B-2947-88C6-643BE720F9D5}"/>
            </ac:spMkLst>
          </pc:spChg>
          <pc:picChg chg="add mod">
            <ac:chgData name="Beth, Roxanne H." userId="5d818004-dac7-4720-bc82-67fe06dc0d27" providerId="ADAL" clId="{E5A9AF3A-B6CA-0D4A-BA6C-59E5748244E7}" dt="2021-02-22T18:56:34.344" v="3"/>
            <ac:picMkLst>
              <pc:docMk/>
              <pc:sldMasterMk cId="0" sldId="2147483744"/>
              <pc:sldLayoutMk cId="0" sldId="2147483748"/>
              <ac:picMk id="9" creationId="{726FE613-EB3A-BE41-8DBF-8E55A969C790}"/>
            </ac:picMkLst>
          </pc:picChg>
          <pc:picChg chg="add mod">
            <ac:chgData name="Beth, Roxanne H." userId="5d818004-dac7-4720-bc82-67fe06dc0d27" providerId="ADAL" clId="{E5A9AF3A-B6CA-0D4A-BA6C-59E5748244E7}" dt="2021-02-22T18:56:34.344" v="3"/>
            <ac:picMkLst>
              <pc:docMk/>
              <pc:sldMasterMk cId="0" sldId="2147483744"/>
              <pc:sldLayoutMk cId="0" sldId="2147483748"/>
              <ac:picMk id="10" creationId="{94DA78C1-B7E3-0D47-8282-7AA31E9E70C7}"/>
            </ac:picMkLst>
          </pc:picChg>
        </pc:sldLayoutChg>
        <pc:sldLayoutChg chg="addSp modSp">
          <pc:chgData name="Beth, Roxanne H." userId="5d818004-dac7-4720-bc82-67fe06dc0d27" providerId="ADAL" clId="{E5A9AF3A-B6CA-0D4A-BA6C-59E5748244E7}" dt="2021-02-22T18:56:51.425" v="4"/>
          <pc:sldLayoutMkLst>
            <pc:docMk/>
            <pc:sldMasterMk cId="0" sldId="2147483744"/>
            <pc:sldLayoutMk cId="0" sldId="2147483749"/>
          </pc:sldLayoutMkLst>
          <pc:spChg chg="add mod">
            <ac:chgData name="Beth, Roxanne H." userId="5d818004-dac7-4720-bc82-67fe06dc0d27" providerId="ADAL" clId="{E5A9AF3A-B6CA-0D4A-BA6C-59E5748244E7}" dt="2021-02-22T18:56:51.425" v="4"/>
            <ac:spMkLst>
              <pc:docMk/>
              <pc:sldMasterMk cId="0" sldId="2147483744"/>
              <pc:sldLayoutMk cId="0" sldId="2147483749"/>
              <ac:spMk id="10" creationId="{1303EE6E-87A5-0E44-B277-E76A8FF47EDA}"/>
            </ac:spMkLst>
          </pc:spChg>
          <pc:picChg chg="add mod">
            <ac:chgData name="Beth, Roxanne H." userId="5d818004-dac7-4720-bc82-67fe06dc0d27" providerId="ADAL" clId="{E5A9AF3A-B6CA-0D4A-BA6C-59E5748244E7}" dt="2021-02-22T18:56:51.425" v="4"/>
            <ac:picMkLst>
              <pc:docMk/>
              <pc:sldMasterMk cId="0" sldId="2147483744"/>
              <pc:sldLayoutMk cId="0" sldId="2147483749"/>
              <ac:picMk id="11" creationId="{4EC3ABAC-1427-2744-8E32-6839F9CDD1DD}"/>
            </ac:picMkLst>
          </pc:picChg>
          <pc:picChg chg="add mod">
            <ac:chgData name="Beth, Roxanne H." userId="5d818004-dac7-4720-bc82-67fe06dc0d27" providerId="ADAL" clId="{E5A9AF3A-B6CA-0D4A-BA6C-59E5748244E7}" dt="2021-02-22T18:56:51.425" v="4"/>
            <ac:picMkLst>
              <pc:docMk/>
              <pc:sldMasterMk cId="0" sldId="2147483744"/>
              <pc:sldLayoutMk cId="0" sldId="2147483749"/>
              <ac:picMk id="12" creationId="{DD7EC231-9755-9F4F-B551-FE28FD591061}"/>
            </ac:picMkLst>
          </pc:picChg>
        </pc:sldLayoutChg>
        <pc:sldLayoutChg chg="addSp modSp">
          <pc:chgData name="Beth, Roxanne H." userId="5d818004-dac7-4720-bc82-67fe06dc0d27" providerId="ADAL" clId="{E5A9AF3A-B6CA-0D4A-BA6C-59E5748244E7}" dt="2021-02-22T18:56:53.441" v="5"/>
          <pc:sldLayoutMkLst>
            <pc:docMk/>
            <pc:sldMasterMk cId="0" sldId="2147483744"/>
            <pc:sldLayoutMk cId="0" sldId="2147483750"/>
          </pc:sldLayoutMkLst>
          <pc:spChg chg="add mod">
            <ac:chgData name="Beth, Roxanne H." userId="5d818004-dac7-4720-bc82-67fe06dc0d27" providerId="ADAL" clId="{E5A9AF3A-B6CA-0D4A-BA6C-59E5748244E7}" dt="2021-02-22T18:56:53.441" v="5"/>
            <ac:spMkLst>
              <pc:docMk/>
              <pc:sldMasterMk cId="0" sldId="2147483744"/>
              <pc:sldLayoutMk cId="0" sldId="2147483750"/>
              <ac:spMk id="6" creationId="{223F8D5E-811C-2A48-AE97-CFC8D9CE1A70}"/>
            </ac:spMkLst>
          </pc:spChg>
          <pc:picChg chg="add mod">
            <ac:chgData name="Beth, Roxanne H." userId="5d818004-dac7-4720-bc82-67fe06dc0d27" providerId="ADAL" clId="{E5A9AF3A-B6CA-0D4A-BA6C-59E5748244E7}" dt="2021-02-22T18:56:53.441" v="5"/>
            <ac:picMkLst>
              <pc:docMk/>
              <pc:sldMasterMk cId="0" sldId="2147483744"/>
              <pc:sldLayoutMk cId="0" sldId="2147483750"/>
              <ac:picMk id="7" creationId="{274F434E-0819-8C42-817E-343ED7A6DC76}"/>
            </ac:picMkLst>
          </pc:picChg>
          <pc:picChg chg="add mod">
            <ac:chgData name="Beth, Roxanne H." userId="5d818004-dac7-4720-bc82-67fe06dc0d27" providerId="ADAL" clId="{E5A9AF3A-B6CA-0D4A-BA6C-59E5748244E7}" dt="2021-02-22T18:56:53.441" v="5"/>
            <ac:picMkLst>
              <pc:docMk/>
              <pc:sldMasterMk cId="0" sldId="2147483744"/>
              <pc:sldLayoutMk cId="0" sldId="2147483750"/>
              <ac:picMk id="8" creationId="{9868CDCF-EDE7-C34B-832C-598731CBF6D5}"/>
            </ac:picMkLst>
          </pc:picChg>
        </pc:sldLayoutChg>
        <pc:sldLayoutChg chg="addSp modSp">
          <pc:chgData name="Beth, Roxanne H." userId="5d818004-dac7-4720-bc82-67fe06dc0d27" providerId="ADAL" clId="{E5A9AF3A-B6CA-0D4A-BA6C-59E5748244E7}" dt="2021-02-22T18:56:55.569" v="6"/>
          <pc:sldLayoutMkLst>
            <pc:docMk/>
            <pc:sldMasterMk cId="0" sldId="2147483744"/>
            <pc:sldLayoutMk cId="0" sldId="2147483751"/>
          </pc:sldLayoutMkLst>
          <pc:spChg chg="add mod">
            <ac:chgData name="Beth, Roxanne H." userId="5d818004-dac7-4720-bc82-67fe06dc0d27" providerId="ADAL" clId="{E5A9AF3A-B6CA-0D4A-BA6C-59E5748244E7}" dt="2021-02-22T18:56:55.569" v="6"/>
            <ac:spMkLst>
              <pc:docMk/>
              <pc:sldMasterMk cId="0" sldId="2147483744"/>
              <pc:sldLayoutMk cId="0" sldId="2147483751"/>
              <ac:spMk id="5" creationId="{F5190C0B-D8A0-5C4E-8A96-448F87E0CDE6}"/>
            </ac:spMkLst>
          </pc:spChg>
          <pc:picChg chg="add mod">
            <ac:chgData name="Beth, Roxanne H." userId="5d818004-dac7-4720-bc82-67fe06dc0d27" providerId="ADAL" clId="{E5A9AF3A-B6CA-0D4A-BA6C-59E5748244E7}" dt="2021-02-22T18:56:55.569" v="6"/>
            <ac:picMkLst>
              <pc:docMk/>
              <pc:sldMasterMk cId="0" sldId="2147483744"/>
              <pc:sldLayoutMk cId="0" sldId="2147483751"/>
              <ac:picMk id="6" creationId="{EFB1209F-18B8-E842-AA98-8C9351CA6250}"/>
            </ac:picMkLst>
          </pc:picChg>
          <pc:picChg chg="add mod">
            <ac:chgData name="Beth, Roxanne H." userId="5d818004-dac7-4720-bc82-67fe06dc0d27" providerId="ADAL" clId="{E5A9AF3A-B6CA-0D4A-BA6C-59E5748244E7}" dt="2021-02-22T18:56:55.569" v="6"/>
            <ac:picMkLst>
              <pc:docMk/>
              <pc:sldMasterMk cId="0" sldId="2147483744"/>
              <pc:sldLayoutMk cId="0" sldId="2147483751"/>
              <ac:picMk id="7" creationId="{E5192E05-4860-A440-8276-400C1F01709A}"/>
            </ac:picMkLst>
          </pc:picChg>
        </pc:sldLayoutChg>
        <pc:sldLayoutChg chg="addSp modSp">
          <pc:chgData name="Beth, Roxanne H." userId="5d818004-dac7-4720-bc82-67fe06dc0d27" providerId="ADAL" clId="{E5A9AF3A-B6CA-0D4A-BA6C-59E5748244E7}" dt="2021-02-22T18:56:58.103" v="7"/>
          <pc:sldLayoutMkLst>
            <pc:docMk/>
            <pc:sldMasterMk cId="0" sldId="2147483744"/>
            <pc:sldLayoutMk cId="0" sldId="2147483752"/>
          </pc:sldLayoutMkLst>
          <pc:spChg chg="add mod">
            <ac:chgData name="Beth, Roxanne H." userId="5d818004-dac7-4720-bc82-67fe06dc0d27" providerId="ADAL" clId="{E5A9AF3A-B6CA-0D4A-BA6C-59E5748244E7}" dt="2021-02-22T18:56:58.103" v="7"/>
            <ac:spMkLst>
              <pc:docMk/>
              <pc:sldMasterMk cId="0" sldId="2147483744"/>
              <pc:sldLayoutMk cId="0" sldId="2147483752"/>
              <ac:spMk id="8" creationId="{A3019410-12EA-084B-88FA-7B2EF1B552A1}"/>
            </ac:spMkLst>
          </pc:spChg>
          <pc:picChg chg="add mod">
            <ac:chgData name="Beth, Roxanne H." userId="5d818004-dac7-4720-bc82-67fe06dc0d27" providerId="ADAL" clId="{E5A9AF3A-B6CA-0D4A-BA6C-59E5748244E7}" dt="2021-02-22T18:56:58.103" v="7"/>
            <ac:picMkLst>
              <pc:docMk/>
              <pc:sldMasterMk cId="0" sldId="2147483744"/>
              <pc:sldLayoutMk cId="0" sldId="2147483752"/>
              <ac:picMk id="9" creationId="{7AE541D2-7DDF-BE47-8DFA-3A689760FC95}"/>
            </ac:picMkLst>
          </pc:picChg>
          <pc:picChg chg="add mod">
            <ac:chgData name="Beth, Roxanne H." userId="5d818004-dac7-4720-bc82-67fe06dc0d27" providerId="ADAL" clId="{E5A9AF3A-B6CA-0D4A-BA6C-59E5748244E7}" dt="2021-02-22T18:56:58.103" v="7"/>
            <ac:picMkLst>
              <pc:docMk/>
              <pc:sldMasterMk cId="0" sldId="2147483744"/>
              <pc:sldLayoutMk cId="0" sldId="2147483752"/>
              <ac:picMk id="10" creationId="{3AD04A1C-E725-144F-85D9-A819FFD54B45}"/>
            </ac:picMkLst>
          </pc:picChg>
        </pc:sldLayoutChg>
        <pc:sldLayoutChg chg="addSp modSp">
          <pc:chgData name="Beth, Roxanne H." userId="5d818004-dac7-4720-bc82-67fe06dc0d27" providerId="ADAL" clId="{E5A9AF3A-B6CA-0D4A-BA6C-59E5748244E7}" dt="2021-02-22T18:57:00.410" v="8"/>
          <pc:sldLayoutMkLst>
            <pc:docMk/>
            <pc:sldMasterMk cId="0" sldId="2147483744"/>
            <pc:sldLayoutMk cId="0" sldId="2147483753"/>
          </pc:sldLayoutMkLst>
          <pc:spChg chg="add mod">
            <ac:chgData name="Beth, Roxanne H." userId="5d818004-dac7-4720-bc82-67fe06dc0d27" providerId="ADAL" clId="{E5A9AF3A-B6CA-0D4A-BA6C-59E5748244E7}" dt="2021-02-22T18:57:00.410" v="8"/>
            <ac:spMkLst>
              <pc:docMk/>
              <pc:sldMasterMk cId="0" sldId="2147483744"/>
              <pc:sldLayoutMk cId="0" sldId="2147483753"/>
              <ac:spMk id="8" creationId="{CBAC961D-109A-8E4E-BEB8-33E2A4666008}"/>
            </ac:spMkLst>
          </pc:spChg>
          <pc:picChg chg="add mod">
            <ac:chgData name="Beth, Roxanne H." userId="5d818004-dac7-4720-bc82-67fe06dc0d27" providerId="ADAL" clId="{E5A9AF3A-B6CA-0D4A-BA6C-59E5748244E7}" dt="2021-02-22T18:57:00.410" v="8"/>
            <ac:picMkLst>
              <pc:docMk/>
              <pc:sldMasterMk cId="0" sldId="2147483744"/>
              <pc:sldLayoutMk cId="0" sldId="2147483753"/>
              <ac:picMk id="9" creationId="{13F89BED-8C41-F142-9168-8115C6CD0496}"/>
            </ac:picMkLst>
          </pc:picChg>
          <pc:picChg chg="add mod">
            <ac:chgData name="Beth, Roxanne H." userId="5d818004-dac7-4720-bc82-67fe06dc0d27" providerId="ADAL" clId="{E5A9AF3A-B6CA-0D4A-BA6C-59E5748244E7}" dt="2021-02-22T18:57:00.410" v="8"/>
            <ac:picMkLst>
              <pc:docMk/>
              <pc:sldMasterMk cId="0" sldId="2147483744"/>
              <pc:sldLayoutMk cId="0" sldId="2147483753"/>
              <ac:picMk id="10" creationId="{76EBC8E7-9AD8-BE4A-AD62-32DA6DCB9E32}"/>
            </ac:picMkLst>
          </pc:picChg>
        </pc:sldLayoutChg>
        <pc:sldLayoutChg chg="addSp modSp">
          <pc:chgData name="Beth, Roxanne H." userId="5d818004-dac7-4720-bc82-67fe06dc0d27" providerId="ADAL" clId="{E5A9AF3A-B6CA-0D4A-BA6C-59E5748244E7}" dt="2021-02-22T18:57:04.158" v="9"/>
          <pc:sldLayoutMkLst>
            <pc:docMk/>
            <pc:sldMasterMk cId="0" sldId="2147483744"/>
            <pc:sldLayoutMk cId="0" sldId="2147483754"/>
          </pc:sldLayoutMkLst>
          <pc:spChg chg="add mod">
            <ac:chgData name="Beth, Roxanne H." userId="5d818004-dac7-4720-bc82-67fe06dc0d27" providerId="ADAL" clId="{E5A9AF3A-B6CA-0D4A-BA6C-59E5748244E7}" dt="2021-02-22T18:57:04.158" v="9"/>
            <ac:spMkLst>
              <pc:docMk/>
              <pc:sldMasterMk cId="0" sldId="2147483744"/>
              <pc:sldLayoutMk cId="0" sldId="2147483754"/>
              <ac:spMk id="7" creationId="{A3D460BF-A121-C64D-B015-A12169173B21}"/>
            </ac:spMkLst>
          </pc:spChg>
          <pc:picChg chg="add mod">
            <ac:chgData name="Beth, Roxanne H." userId="5d818004-dac7-4720-bc82-67fe06dc0d27" providerId="ADAL" clId="{E5A9AF3A-B6CA-0D4A-BA6C-59E5748244E7}" dt="2021-02-22T18:57:04.158" v="9"/>
            <ac:picMkLst>
              <pc:docMk/>
              <pc:sldMasterMk cId="0" sldId="2147483744"/>
              <pc:sldLayoutMk cId="0" sldId="2147483754"/>
              <ac:picMk id="8" creationId="{C9A2B547-16D8-6746-8701-0AACD1133F74}"/>
            </ac:picMkLst>
          </pc:picChg>
          <pc:picChg chg="add mod">
            <ac:chgData name="Beth, Roxanne H." userId="5d818004-dac7-4720-bc82-67fe06dc0d27" providerId="ADAL" clId="{E5A9AF3A-B6CA-0D4A-BA6C-59E5748244E7}" dt="2021-02-22T18:57:04.158" v="9"/>
            <ac:picMkLst>
              <pc:docMk/>
              <pc:sldMasterMk cId="0" sldId="2147483744"/>
              <pc:sldLayoutMk cId="0" sldId="2147483754"/>
              <ac:picMk id="9" creationId="{CC6053C7-BA41-0348-88FE-4493A1E5063B}"/>
            </ac:picMkLst>
          </pc:picChg>
        </pc:sldLayoutChg>
        <pc:sldLayoutChg chg="addSp modSp">
          <pc:chgData name="Beth, Roxanne H." userId="5d818004-dac7-4720-bc82-67fe06dc0d27" providerId="ADAL" clId="{E5A9AF3A-B6CA-0D4A-BA6C-59E5748244E7}" dt="2021-02-22T18:57:06.928" v="10"/>
          <pc:sldLayoutMkLst>
            <pc:docMk/>
            <pc:sldMasterMk cId="0" sldId="2147483744"/>
            <pc:sldLayoutMk cId="0" sldId="2147483755"/>
          </pc:sldLayoutMkLst>
          <pc:spChg chg="add mod">
            <ac:chgData name="Beth, Roxanne H." userId="5d818004-dac7-4720-bc82-67fe06dc0d27" providerId="ADAL" clId="{E5A9AF3A-B6CA-0D4A-BA6C-59E5748244E7}" dt="2021-02-22T18:57:06.928" v="10"/>
            <ac:spMkLst>
              <pc:docMk/>
              <pc:sldMasterMk cId="0" sldId="2147483744"/>
              <pc:sldLayoutMk cId="0" sldId="2147483755"/>
              <ac:spMk id="7" creationId="{35745BDC-23AE-F74F-89F9-358BE21C30FA}"/>
            </ac:spMkLst>
          </pc:spChg>
          <pc:picChg chg="add mod">
            <ac:chgData name="Beth, Roxanne H." userId="5d818004-dac7-4720-bc82-67fe06dc0d27" providerId="ADAL" clId="{E5A9AF3A-B6CA-0D4A-BA6C-59E5748244E7}" dt="2021-02-22T18:57:06.928" v="10"/>
            <ac:picMkLst>
              <pc:docMk/>
              <pc:sldMasterMk cId="0" sldId="2147483744"/>
              <pc:sldLayoutMk cId="0" sldId="2147483755"/>
              <ac:picMk id="8" creationId="{28D3F4DF-1ADB-1E47-BC02-2BBB5336B4D1}"/>
            </ac:picMkLst>
          </pc:picChg>
          <pc:picChg chg="add mod">
            <ac:chgData name="Beth, Roxanne H." userId="5d818004-dac7-4720-bc82-67fe06dc0d27" providerId="ADAL" clId="{E5A9AF3A-B6CA-0D4A-BA6C-59E5748244E7}" dt="2021-02-22T18:57:06.928" v="10"/>
            <ac:picMkLst>
              <pc:docMk/>
              <pc:sldMasterMk cId="0" sldId="2147483744"/>
              <pc:sldLayoutMk cId="0" sldId="2147483755"/>
              <ac:picMk id="9" creationId="{EFD76F56-9A8D-9C4F-8708-323BDE137314}"/>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7" rIns="93172" bIns="46587" rtlCol="0"/>
          <a:lstStyle>
            <a:lvl1pPr algn="r">
              <a:defRPr sz="1200"/>
            </a:lvl1pPr>
          </a:lstStyle>
          <a:p>
            <a:fld id="{3431FA7F-A46C-4E1B-B01D-25DBDEC7DA83}" type="datetimeFigureOut">
              <a:rPr lang="en-US" smtClean="0"/>
              <a:t>2/22/2021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7" rIns="93172" bIns="46587" rtlCol="0" anchor="b"/>
          <a:lstStyle>
            <a:lvl1pPr algn="r">
              <a:defRPr sz="1200"/>
            </a:lvl1pPr>
          </a:lstStyle>
          <a:p>
            <a:fld id="{3D48E66F-18EB-42A9-95B2-F48C1E661811}" type="slidenum">
              <a:rPr lang="en-US" smtClean="0"/>
              <a:t>‹#›</a:t>
            </a:fld>
            <a:endParaRPr lang="en-US"/>
          </a:p>
        </p:txBody>
      </p:sp>
    </p:spTree>
    <p:extLst>
      <p:ext uri="{BB962C8B-B14F-4D97-AF65-F5344CB8AC3E}">
        <p14:creationId xmlns:p14="http://schemas.microsoft.com/office/powerpoint/2010/main" val="97241082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9A22043E-96D2-41AF-9168-589EA37F76CF}" type="datetimeFigureOut">
              <a:rPr lang="en-US" smtClean="0"/>
              <a:pPr/>
              <a:t>2/22/2021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CAAF8B9F-9573-447A-B062-058008EAEFDC}"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7" name="Footer Placeholder 4">
            <a:extLst>
              <a:ext uri="{FF2B5EF4-FFF2-40B4-BE49-F238E27FC236}">
                <a16:creationId xmlns:a16="http://schemas.microsoft.com/office/drawing/2014/main" id="{6B057C62-8EB2-7F44-BE98-C9814E5CF18A}"/>
              </a:ext>
            </a:extLst>
          </p:cNvPr>
          <p:cNvSpPr txBox="1">
            <a:spLocks/>
          </p:cNvSpPr>
          <p:nvPr userDrawn="1"/>
        </p:nvSpPr>
        <p:spPr>
          <a:xfrm>
            <a:off x="1219200" y="6324599"/>
            <a:ext cx="7620000" cy="3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endParaRPr lang="en-US" sz="800" dirty="0">
              <a:solidFill>
                <a:schemeClr val="bg1">
                  <a:lumMod val="50000"/>
                </a:schemeClr>
              </a:solidFill>
            </a:endParaRPr>
          </a:p>
        </p:txBody>
      </p:sp>
      <p:pic>
        <p:nvPicPr>
          <p:cNvPr id="10" name="Picture 9" descr="Logo&#10;&#10;Description automatically generated">
            <a:extLst>
              <a:ext uri="{FF2B5EF4-FFF2-40B4-BE49-F238E27FC236}">
                <a16:creationId xmlns:a16="http://schemas.microsoft.com/office/drawing/2014/main" id="{908E6022-6833-374F-8B53-7524C2CAB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129282"/>
            <a:ext cx="685800" cy="632877"/>
          </a:xfrm>
          <a:prstGeom prst="rect">
            <a:avLst/>
          </a:prstGeom>
        </p:spPr>
      </p:pic>
      <p:pic>
        <p:nvPicPr>
          <p:cNvPr id="11" name="Picture 10" descr="Logo&#10;&#10;Description automatically generated">
            <a:extLst>
              <a:ext uri="{FF2B5EF4-FFF2-40B4-BE49-F238E27FC236}">
                <a16:creationId xmlns:a16="http://schemas.microsoft.com/office/drawing/2014/main" id="{9D0BD56A-6B50-1D4A-9111-836E3FFB3D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46064"/>
            <a:ext cx="2286000" cy="6858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A22043E-96D2-41AF-9168-589EA37F76CF}" type="datetimeFigureOut">
              <a:rPr lang="en-US" smtClean="0"/>
              <a:pPr/>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F8B9F-9573-447A-B062-058008EAEFDC}" type="slidenum">
              <a:rPr lang="en-US" smtClean="0"/>
              <a:pPr/>
              <a:t>‹#›</a:t>
            </a:fld>
            <a:endParaRPr lang="en-US"/>
          </a:p>
        </p:txBody>
      </p:sp>
      <p:sp>
        <p:nvSpPr>
          <p:cNvPr id="7" name="Footer Placeholder 4">
            <a:extLst>
              <a:ext uri="{FF2B5EF4-FFF2-40B4-BE49-F238E27FC236}">
                <a16:creationId xmlns:a16="http://schemas.microsoft.com/office/drawing/2014/main" id="{A3D460BF-A121-C64D-B015-A12169173B21}"/>
              </a:ext>
            </a:extLst>
          </p:cNvPr>
          <p:cNvSpPr txBox="1">
            <a:spLocks/>
          </p:cNvSpPr>
          <p:nvPr userDrawn="1"/>
        </p:nvSpPr>
        <p:spPr>
          <a:xfrm>
            <a:off x="1219200" y="6324599"/>
            <a:ext cx="7620000" cy="3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endParaRPr lang="en-US" sz="800" dirty="0">
              <a:solidFill>
                <a:schemeClr val="bg1">
                  <a:lumMod val="50000"/>
                </a:schemeClr>
              </a:solidFill>
            </a:endParaRPr>
          </a:p>
        </p:txBody>
      </p:sp>
      <p:pic>
        <p:nvPicPr>
          <p:cNvPr id="8" name="Picture 7" descr="Logo&#10;&#10;Description automatically generated">
            <a:extLst>
              <a:ext uri="{FF2B5EF4-FFF2-40B4-BE49-F238E27FC236}">
                <a16:creationId xmlns:a16="http://schemas.microsoft.com/office/drawing/2014/main" id="{C9A2B547-16D8-6746-8701-0AACD1133F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129282"/>
            <a:ext cx="685800" cy="632877"/>
          </a:xfrm>
          <a:prstGeom prst="rect">
            <a:avLst/>
          </a:prstGeom>
        </p:spPr>
      </p:pic>
      <p:pic>
        <p:nvPicPr>
          <p:cNvPr id="9" name="Picture 8" descr="Logo&#10;&#10;Description automatically generated">
            <a:extLst>
              <a:ext uri="{FF2B5EF4-FFF2-40B4-BE49-F238E27FC236}">
                <a16:creationId xmlns:a16="http://schemas.microsoft.com/office/drawing/2014/main" id="{CC6053C7-BA41-0348-88FE-4493A1E506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46064"/>
            <a:ext cx="2286000" cy="6858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A22043E-96D2-41AF-9168-589EA37F76CF}" type="datetimeFigureOut">
              <a:rPr lang="en-US" smtClean="0"/>
              <a:pPr/>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F8B9F-9573-447A-B062-058008EAEFDC}" type="slidenum">
              <a:rPr lang="en-US" smtClean="0"/>
              <a:pPr/>
              <a:t>‹#›</a:t>
            </a:fld>
            <a:endParaRPr lang="en-US"/>
          </a:p>
        </p:txBody>
      </p:sp>
      <p:sp>
        <p:nvSpPr>
          <p:cNvPr id="7" name="Footer Placeholder 4">
            <a:extLst>
              <a:ext uri="{FF2B5EF4-FFF2-40B4-BE49-F238E27FC236}">
                <a16:creationId xmlns:a16="http://schemas.microsoft.com/office/drawing/2014/main" id="{35745BDC-23AE-F74F-89F9-358BE21C30FA}"/>
              </a:ext>
            </a:extLst>
          </p:cNvPr>
          <p:cNvSpPr txBox="1">
            <a:spLocks/>
          </p:cNvSpPr>
          <p:nvPr userDrawn="1"/>
        </p:nvSpPr>
        <p:spPr>
          <a:xfrm>
            <a:off x="1219200" y="6324599"/>
            <a:ext cx="7620000" cy="3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endParaRPr lang="en-US" sz="800" dirty="0">
              <a:solidFill>
                <a:schemeClr val="bg1">
                  <a:lumMod val="50000"/>
                </a:schemeClr>
              </a:solidFill>
            </a:endParaRPr>
          </a:p>
        </p:txBody>
      </p:sp>
      <p:pic>
        <p:nvPicPr>
          <p:cNvPr id="8" name="Picture 7" descr="Logo&#10;&#10;Description automatically generated">
            <a:extLst>
              <a:ext uri="{FF2B5EF4-FFF2-40B4-BE49-F238E27FC236}">
                <a16:creationId xmlns:a16="http://schemas.microsoft.com/office/drawing/2014/main" id="{28D3F4DF-1ADB-1E47-BC02-2BBB5336B4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129282"/>
            <a:ext cx="685800" cy="632877"/>
          </a:xfrm>
          <a:prstGeom prst="rect">
            <a:avLst/>
          </a:prstGeom>
        </p:spPr>
      </p:pic>
      <p:pic>
        <p:nvPicPr>
          <p:cNvPr id="9" name="Picture 8" descr="Logo&#10;&#10;Description automatically generated">
            <a:extLst>
              <a:ext uri="{FF2B5EF4-FFF2-40B4-BE49-F238E27FC236}">
                <a16:creationId xmlns:a16="http://schemas.microsoft.com/office/drawing/2014/main" id="{EFD76F56-9A8D-9C4F-8708-323BDE1373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46064"/>
            <a:ext cx="2286000" cy="685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A22043E-96D2-41AF-9168-589EA37F76CF}" type="datetimeFigureOut">
              <a:rPr lang="en-US" smtClean="0"/>
              <a:pPr/>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F8B9F-9573-447A-B062-058008EAEFDC}" type="slidenum">
              <a:rPr lang="en-US" smtClean="0"/>
              <a:pPr/>
              <a:t>‹#›</a:t>
            </a:fld>
            <a:endParaRPr lang="en-US"/>
          </a:p>
        </p:txBody>
      </p:sp>
      <p:sp>
        <p:nvSpPr>
          <p:cNvPr id="7" name="Footer Placeholder 4">
            <a:extLst>
              <a:ext uri="{FF2B5EF4-FFF2-40B4-BE49-F238E27FC236}">
                <a16:creationId xmlns:a16="http://schemas.microsoft.com/office/drawing/2014/main" id="{A4998F9F-AF3C-A34F-981F-D1660D5015C0}"/>
              </a:ext>
            </a:extLst>
          </p:cNvPr>
          <p:cNvSpPr txBox="1">
            <a:spLocks/>
          </p:cNvSpPr>
          <p:nvPr userDrawn="1"/>
        </p:nvSpPr>
        <p:spPr>
          <a:xfrm>
            <a:off x="1219200" y="6324599"/>
            <a:ext cx="7620000" cy="3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endParaRPr lang="en-US" sz="800" dirty="0">
              <a:solidFill>
                <a:schemeClr val="bg1">
                  <a:lumMod val="50000"/>
                </a:schemeClr>
              </a:solidFill>
            </a:endParaRPr>
          </a:p>
        </p:txBody>
      </p:sp>
      <p:pic>
        <p:nvPicPr>
          <p:cNvPr id="8" name="Picture 7" descr="Logo&#10;&#10;Description automatically generated">
            <a:extLst>
              <a:ext uri="{FF2B5EF4-FFF2-40B4-BE49-F238E27FC236}">
                <a16:creationId xmlns:a16="http://schemas.microsoft.com/office/drawing/2014/main" id="{0A1349AC-006D-5842-9CA8-6BC4C313C4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129282"/>
            <a:ext cx="685800" cy="632877"/>
          </a:xfrm>
          <a:prstGeom prst="rect">
            <a:avLst/>
          </a:prstGeom>
        </p:spPr>
      </p:pic>
      <p:pic>
        <p:nvPicPr>
          <p:cNvPr id="9" name="Picture 8" descr="Logo&#10;&#10;Description automatically generated">
            <a:extLst>
              <a:ext uri="{FF2B5EF4-FFF2-40B4-BE49-F238E27FC236}">
                <a16:creationId xmlns:a16="http://schemas.microsoft.com/office/drawing/2014/main" id="{BC938DEB-E563-B647-8354-ECD02830AD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46064"/>
            <a:ext cx="2286000" cy="6858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A22043E-96D2-41AF-9168-589EA37F76CF}" type="datetimeFigureOut">
              <a:rPr lang="en-US" smtClean="0"/>
              <a:pPr/>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CAAF8B9F-9573-447A-B062-058008EAEFDC}" type="slidenum">
              <a:rPr lang="en-US" smtClean="0"/>
              <a:pPr/>
              <a:t>‹#›</a:t>
            </a:fld>
            <a:endParaRPr lang="en-US"/>
          </a:p>
        </p:txBody>
      </p:sp>
      <p:sp>
        <p:nvSpPr>
          <p:cNvPr id="7" name="Footer Placeholder 4">
            <a:extLst>
              <a:ext uri="{FF2B5EF4-FFF2-40B4-BE49-F238E27FC236}">
                <a16:creationId xmlns:a16="http://schemas.microsoft.com/office/drawing/2014/main" id="{3B6EE074-4379-B648-AB56-C0E8725D114D}"/>
              </a:ext>
            </a:extLst>
          </p:cNvPr>
          <p:cNvSpPr txBox="1">
            <a:spLocks/>
          </p:cNvSpPr>
          <p:nvPr userDrawn="1"/>
        </p:nvSpPr>
        <p:spPr>
          <a:xfrm>
            <a:off x="1219200" y="6324599"/>
            <a:ext cx="7620000" cy="3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endParaRPr lang="en-US" sz="800" dirty="0">
              <a:solidFill>
                <a:schemeClr val="bg1">
                  <a:lumMod val="50000"/>
                </a:schemeClr>
              </a:solidFill>
            </a:endParaRPr>
          </a:p>
        </p:txBody>
      </p:sp>
      <p:pic>
        <p:nvPicPr>
          <p:cNvPr id="8" name="Picture 7" descr="Logo&#10;&#10;Description automatically generated">
            <a:extLst>
              <a:ext uri="{FF2B5EF4-FFF2-40B4-BE49-F238E27FC236}">
                <a16:creationId xmlns:a16="http://schemas.microsoft.com/office/drawing/2014/main" id="{011CA9E2-BEAA-644C-9CD1-395A90783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129282"/>
            <a:ext cx="685800" cy="632877"/>
          </a:xfrm>
          <a:prstGeom prst="rect">
            <a:avLst/>
          </a:prstGeom>
        </p:spPr>
      </p:pic>
      <p:pic>
        <p:nvPicPr>
          <p:cNvPr id="9" name="Picture 8" descr="Logo&#10;&#10;Description automatically generated">
            <a:extLst>
              <a:ext uri="{FF2B5EF4-FFF2-40B4-BE49-F238E27FC236}">
                <a16:creationId xmlns:a16="http://schemas.microsoft.com/office/drawing/2014/main" id="{31FABE85-CD35-524F-AB73-712D64FD68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46064"/>
            <a:ext cx="2286000" cy="6858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A22043E-96D2-41AF-9168-589EA37F76CF}" type="datetimeFigureOut">
              <a:rPr lang="en-US" smtClean="0"/>
              <a:pPr/>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F8B9F-9573-447A-B062-058008EAEFDC}" type="slidenum">
              <a:rPr lang="en-US" smtClean="0"/>
              <a:pPr/>
              <a:t>‹#›</a:t>
            </a:fld>
            <a:endParaRPr lang="en-US"/>
          </a:p>
        </p:txBody>
      </p:sp>
      <p:sp>
        <p:nvSpPr>
          <p:cNvPr id="8" name="Footer Placeholder 4">
            <a:extLst>
              <a:ext uri="{FF2B5EF4-FFF2-40B4-BE49-F238E27FC236}">
                <a16:creationId xmlns:a16="http://schemas.microsoft.com/office/drawing/2014/main" id="{F5724127-789B-2947-88C6-643BE720F9D5}"/>
              </a:ext>
            </a:extLst>
          </p:cNvPr>
          <p:cNvSpPr txBox="1">
            <a:spLocks/>
          </p:cNvSpPr>
          <p:nvPr userDrawn="1"/>
        </p:nvSpPr>
        <p:spPr>
          <a:xfrm>
            <a:off x="1219200" y="6324599"/>
            <a:ext cx="7620000" cy="3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endParaRPr lang="en-US" sz="800" dirty="0">
              <a:solidFill>
                <a:schemeClr val="bg1">
                  <a:lumMod val="50000"/>
                </a:schemeClr>
              </a:solidFill>
            </a:endParaRPr>
          </a:p>
        </p:txBody>
      </p:sp>
      <p:pic>
        <p:nvPicPr>
          <p:cNvPr id="9" name="Picture 8" descr="Logo&#10;&#10;Description automatically generated">
            <a:extLst>
              <a:ext uri="{FF2B5EF4-FFF2-40B4-BE49-F238E27FC236}">
                <a16:creationId xmlns:a16="http://schemas.microsoft.com/office/drawing/2014/main" id="{726FE613-EB3A-BE41-8DBF-8E55A969C7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129282"/>
            <a:ext cx="685800" cy="632877"/>
          </a:xfrm>
          <a:prstGeom prst="rect">
            <a:avLst/>
          </a:prstGeom>
        </p:spPr>
      </p:pic>
      <p:pic>
        <p:nvPicPr>
          <p:cNvPr id="10" name="Picture 9" descr="Logo&#10;&#10;Description automatically generated">
            <a:extLst>
              <a:ext uri="{FF2B5EF4-FFF2-40B4-BE49-F238E27FC236}">
                <a16:creationId xmlns:a16="http://schemas.microsoft.com/office/drawing/2014/main" id="{94DA78C1-B7E3-0D47-8282-7AA31E9E70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46064"/>
            <a:ext cx="2286000" cy="6858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A22043E-96D2-41AF-9168-589EA37F76CF}" type="datetimeFigureOut">
              <a:rPr lang="en-US" smtClean="0"/>
              <a:pPr/>
              <a:t>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AF8B9F-9573-447A-B062-058008EAEFDC}" type="slidenum">
              <a:rPr lang="en-US" smtClean="0"/>
              <a:pPr/>
              <a:t>‹#›</a:t>
            </a:fld>
            <a:endParaRPr lang="en-US"/>
          </a:p>
        </p:txBody>
      </p:sp>
      <p:sp>
        <p:nvSpPr>
          <p:cNvPr id="10" name="Footer Placeholder 4">
            <a:extLst>
              <a:ext uri="{FF2B5EF4-FFF2-40B4-BE49-F238E27FC236}">
                <a16:creationId xmlns:a16="http://schemas.microsoft.com/office/drawing/2014/main" id="{1303EE6E-87A5-0E44-B277-E76A8FF47EDA}"/>
              </a:ext>
            </a:extLst>
          </p:cNvPr>
          <p:cNvSpPr txBox="1">
            <a:spLocks/>
          </p:cNvSpPr>
          <p:nvPr userDrawn="1"/>
        </p:nvSpPr>
        <p:spPr>
          <a:xfrm>
            <a:off x="1219200" y="6324599"/>
            <a:ext cx="7620000" cy="3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endParaRPr lang="en-US" sz="800" dirty="0">
              <a:solidFill>
                <a:schemeClr val="bg1">
                  <a:lumMod val="50000"/>
                </a:schemeClr>
              </a:solidFill>
            </a:endParaRPr>
          </a:p>
        </p:txBody>
      </p:sp>
      <p:pic>
        <p:nvPicPr>
          <p:cNvPr id="11" name="Picture 10" descr="Logo&#10;&#10;Description automatically generated">
            <a:extLst>
              <a:ext uri="{FF2B5EF4-FFF2-40B4-BE49-F238E27FC236}">
                <a16:creationId xmlns:a16="http://schemas.microsoft.com/office/drawing/2014/main" id="{4EC3ABAC-1427-2744-8E32-6839F9CDD1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129282"/>
            <a:ext cx="685800" cy="632877"/>
          </a:xfrm>
          <a:prstGeom prst="rect">
            <a:avLst/>
          </a:prstGeom>
        </p:spPr>
      </p:pic>
      <p:pic>
        <p:nvPicPr>
          <p:cNvPr id="12" name="Picture 11" descr="Logo&#10;&#10;Description automatically generated">
            <a:extLst>
              <a:ext uri="{FF2B5EF4-FFF2-40B4-BE49-F238E27FC236}">
                <a16:creationId xmlns:a16="http://schemas.microsoft.com/office/drawing/2014/main" id="{DD7EC231-9755-9F4F-B551-FE28FD5910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46064"/>
            <a:ext cx="2286000" cy="6858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A22043E-96D2-41AF-9168-589EA37F76CF}" type="datetimeFigureOut">
              <a:rPr lang="en-US" smtClean="0"/>
              <a:pPr/>
              <a:t>2/22/2021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AF8B9F-9573-447A-B062-058008EAEFDC}" type="slidenum">
              <a:rPr lang="en-US" smtClean="0"/>
              <a:pPr/>
              <a:t>‹#›</a:t>
            </a:fld>
            <a:endParaRPr lang="en-US"/>
          </a:p>
        </p:txBody>
      </p:sp>
      <p:sp>
        <p:nvSpPr>
          <p:cNvPr id="6" name="Footer Placeholder 4">
            <a:extLst>
              <a:ext uri="{FF2B5EF4-FFF2-40B4-BE49-F238E27FC236}">
                <a16:creationId xmlns:a16="http://schemas.microsoft.com/office/drawing/2014/main" id="{223F8D5E-811C-2A48-AE97-CFC8D9CE1A70}"/>
              </a:ext>
            </a:extLst>
          </p:cNvPr>
          <p:cNvSpPr txBox="1">
            <a:spLocks/>
          </p:cNvSpPr>
          <p:nvPr userDrawn="1"/>
        </p:nvSpPr>
        <p:spPr>
          <a:xfrm>
            <a:off x="1219200" y="6324599"/>
            <a:ext cx="7620000" cy="3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endParaRPr lang="en-US" sz="800" dirty="0">
              <a:solidFill>
                <a:schemeClr val="bg1">
                  <a:lumMod val="50000"/>
                </a:schemeClr>
              </a:solidFill>
            </a:endParaRPr>
          </a:p>
        </p:txBody>
      </p:sp>
      <p:pic>
        <p:nvPicPr>
          <p:cNvPr id="7" name="Picture 6" descr="Logo&#10;&#10;Description automatically generated">
            <a:extLst>
              <a:ext uri="{FF2B5EF4-FFF2-40B4-BE49-F238E27FC236}">
                <a16:creationId xmlns:a16="http://schemas.microsoft.com/office/drawing/2014/main" id="{274F434E-0819-8C42-817E-343ED7A6DC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129282"/>
            <a:ext cx="685800" cy="632877"/>
          </a:xfrm>
          <a:prstGeom prst="rect">
            <a:avLst/>
          </a:prstGeom>
        </p:spPr>
      </p:pic>
      <p:pic>
        <p:nvPicPr>
          <p:cNvPr id="8" name="Picture 7" descr="Logo&#10;&#10;Description automatically generated">
            <a:extLst>
              <a:ext uri="{FF2B5EF4-FFF2-40B4-BE49-F238E27FC236}">
                <a16:creationId xmlns:a16="http://schemas.microsoft.com/office/drawing/2014/main" id="{9868CDCF-EDE7-C34B-832C-598731CBF6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46064"/>
            <a:ext cx="2286000" cy="6858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2043E-96D2-41AF-9168-589EA37F76CF}" type="datetimeFigureOut">
              <a:rPr lang="en-US" smtClean="0"/>
              <a:pPr/>
              <a:t>2/22/2021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AF8B9F-9573-447A-B062-058008EAEFDC}" type="slidenum">
              <a:rPr lang="en-US" smtClean="0"/>
              <a:pPr/>
              <a:t>‹#›</a:t>
            </a:fld>
            <a:endParaRPr lang="en-US"/>
          </a:p>
        </p:txBody>
      </p:sp>
      <p:sp>
        <p:nvSpPr>
          <p:cNvPr id="5" name="Footer Placeholder 4">
            <a:extLst>
              <a:ext uri="{FF2B5EF4-FFF2-40B4-BE49-F238E27FC236}">
                <a16:creationId xmlns:a16="http://schemas.microsoft.com/office/drawing/2014/main" id="{F5190C0B-D8A0-5C4E-8A96-448F87E0CDE6}"/>
              </a:ext>
            </a:extLst>
          </p:cNvPr>
          <p:cNvSpPr txBox="1">
            <a:spLocks/>
          </p:cNvSpPr>
          <p:nvPr userDrawn="1"/>
        </p:nvSpPr>
        <p:spPr>
          <a:xfrm>
            <a:off x="1219200" y="6324599"/>
            <a:ext cx="7620000" cy="3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endParaRPr lang="en-US" sz="800" dirty="0">
              <a:solidFill>
                <a:schemeClr val="bg1">
                  <a:lumMod val="50000"/>
                </a:schemeClr>
              </a:solidFill>
            </a:endParaRPr>
          </a:p>
        </p:txBody>
      </p:sp>
      <p:pic>
        <p:nvPicPr>
          <p:cNvPr id="6" name="Picture 5" descr="Logo&#10;&#10;Description automatically generated">
            <a:extLst>
              <a:ext uri="{FF2B5EF4-FFF2-40B4-BE49-F238E27FC236}">
                <a16:creationId xmlns:a16="http://schemas.microsoft.com/office/drawing/2014/main" id="{EFB1209F-18B8-E842-AA98-8C9351CA62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129282"/>
            <a:ext cx="685800" cy="632877"/>
          </a:xfrm>
          <a:prstGeom prst="rect">
            <a:avLst/>
          </a:prstGeom>
        </p:spPr>
      </p:pic>
      <p:pic>
        <p:nvPicPr>
          <p:cNvPr id="7" name="Picture 6" descr="Logo&#10;&#10;Description automatically generated">
            <a:extLst>
              <a:ext uri="{FF2B5EF4-FFF2-40B4-BE49-F238E27FC236}">
                <a16:creationId xmlns:a16="http://schemas.microsoft.com/office/drawing/2014/main" id="{E5192E05-4860-A440-8276-400C1F0170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46064"/>
            <a:ext cx="2286000" cy="6858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A22043E-96D2-41AF-9168-589EA37F76CF}" type="datetimeFigureOut">
              <a:rPr lang="en-US" smtClean="0"/>
              <a:pPr/>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F8B9F-9573-447A-B062-058008EAEFDC}" type="slidenum">
              <a:rPr lang="en-US" smtClean="0"/>
              <a:pPr/>
              <a:t>‹#›</a:t>
            </a:fld>
            <a:endParaRPr lang="en-US"/>
          </a:p>
        </p:txBody>
      </p:sp>
      <p:sp>
        <p:nvSpPr>
          <p:cNvPr id="8" name="Footer Placeholder 4">
            <a:extLst>
              <a:ext uri="{FF2B5EF4-FFF2-40B4-BE49-F238E27FC236}">
                <a16:creationId xmlns:a16="http://schemas.microsoft.com/office/drawing/2014/main" id="{A3019410-12EA-084B-88FA-7B2EF1B552A1}"/>
              </a:ext>
            </a:extLst>
          </p:cNvPr>
          <p:cNvSpPr txBox="1">
            <a:spLocks/>
          </p:cNvSpPr>
          <p:nvPr userDrawn="1"/>
        </p:nvSpPr>
        <p:spPr>
          <a:xfrm>
            <a:off x="1219200" y="6324599"/>
            <a:ext cx="7620000" cy="3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endParaRPr lang="en-US" sz="800" dirty="0">
              <a:solidFill>
                <a:schemeClr val="bg1">
                  <a:lumMod val="50000"/>
                </a:schemeClr>
              </a:solidFill>
            </a:endParaRPr>
          </a:p>
        </p:txBody>
      </p:sp>
      <p:pic>
        <p:nvPicPr>
          <p:cNvPr id="9" name="Picture 8" descr="Logo&#10;&#10;Description automatically generated">
            <a:extLst>
              <a:ext uri="{FF2B5EF4-FFF2-40B4-BE49-F238E27FC236}">
                <a16:creationId xmlns:a16="http://schemas.microsoft.com/office/drawing/2014/main" id="{7AE541D2-7DDF-BE47-8DFA-3A689760FC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129282"/>
            <a:ext cx="685800" cy="632877"/>
          </a:xfrm>
          <a:prstGeom prst="rect">
            <a:avLst/>
          </a:prstGeom>
        </p:spPr>
      </p:pic>
      <p:pic>
        <p:nvPicPr>
          <p:cNvPr id="10" name="Picture 9" descr="Logo&#10;&#10;Description automatically generated">
            <a:extLst>
              <a:ext uri="{FF2B5EF4-FFF2-40B4-BE49-F238E27FC236}">
                <a16:creationId xmlns:a16="http://schemas.microsoft.com/office/drawing/2014/main" id="{3AD04A1C-E725-144F-85D9-A819FFD54B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46064"/>
            <a:ext cx="2286000" cy="6858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A22043E-96D2-41AF-9168-589EA37F76CF}" type="datetimeFigureOut">
              <a:rPr lang="en-US" smtClean="0"/>
              <a:pPr/>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F8B9F-9573-447A-B062-058008EAEFDC}" type="slidenum">
              <a:rPr lang="en-US" smtClean="0"/>
              <a:pPr/>
              <a:t>‹#›</a:t>
            </a:fld>
            <a:endParaRPr lang="en-US"/>
          </a:p>
        </p:txBody>
      </p:sp>
      <p:sp>
        <p:nvSpPr>
          <p:cNvPr id="8" name="Footer Placeholder 4">
            <a:extLst>
              <a:ext uri="{FF2B5EF4-FFF2-40B4-BE49-F238E27FC236}">
                <a16:creationId xmlns:a16="http://schemas.microsoft.com/office/drawing/2014/main" id="{CBAC961D-109A-8E4E-BEB8-33E2A4666008}"/>
              </a:ext>
            </a:extLst>
          </p:cNvPr>
          <p:cNvSpPr txBox="1">
            <a:spLocks/>
          </p:cNvSpPr>
          <p:nvPr userDrawn="1"/>
        </p:nvSpPr>
        <p:spPr>
          <a:xfrm>
            <a:off x="1219200" y="6324599"/>
            <a:ext cx="7620000" cy="3769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dirty="0">
              <a:solidFill>
                <a:schemeClr val="bg1">
                  <a:lumMod val="50000"/>
                </a:schemeClr>
              </a:solidFill>
            </a:endParaRPr>
          </a:p>
          <a:p>
            <a:endParaRPr lang="en-US" sz="800" dirty="0">
              <a:solidFill>
                <a:schemeClr val="bg1">
                  <a:lumMod val="50000"/>
                </a:schemeClr>
              </a:solidFill>
            </a:endParaRPr>
          </a:p>
        </p:txBody>
      </p:sp>
      <p:pic>
        <p:nvPicPr>
          <p:cNvPr id="9" name="Picture 8" descr="Logo&#10;&#10;Description automatically generated">
            <a:extLst>
              <a:ext uri="{FF2B5EF4-FFF2-40B4-BE49-F238E27FC236}">
                <a16:creationId xmlns:a16="http://schemas.microsoft.com/office/drawing/2014/main" id="{13F89BED-8C41-F142-9168-8115C6CD04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129282"/>
            <a:ext cx="685800" cy="632877"/>
          </a:xfrm>
          <a:prstGeom prst="rect">
            <a:avLst/>
          </a:prstGeom>
        </p:spPr>
      </p:pic>
      <p:pic>
        <p:nvPicPr>
          <p:cNvPr id="10" name="Picture 9" descr="Logo&#10;&#10;Description automatically generated">
            <a:extLst>
              <a:ext uri="{FF2B5EF4-FFF2-40B4-BE49-F238E27FC236}">
                <a16:creationId xmlns:a16="http://schemas.microsoft.com/office/drawing/2014/main" id="{76EBC8E7-9AD8-BE4A-AD62-32DA6DCB9E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46064"/>
            <a:ext cx="2286000" cy="6858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9A22043E-96D2-41AF-9168-589EA37F76CF}" type="datetimeFigureOut">
              <a:rPr lang="en-US" smtClean="0"/>
              <a:pPr/>
              <a:t>2/22/2021</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AAF8B9F-9573-447A-B062-058008EAEFD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highered.mcgraw-hill.com/sites/0072495855/student_view0/chapter2/animation__how_the_sodium_potassium_pump_work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85800"/>
            <a:ext cx="8229600" cy="1828800"/>
          </a:xfrm>
        </p:spPr>
        <p:txBody>
          <a:bodyPr>
            <a:normAutofit/>
          </a:bodyPr>
          <a:lstStyle/>
          <a:p>
            <a:r>
              <a:rPr lang="en-US" dirty="0"/>
              <a:t>All about Nutrients</a:t>
            </a:r>
          </a:p>
        </p:txBody>
      </p:sp>
      <p:sp>
        <p:nvSpPr>
          <p:cNvPr id="3" name="Subtitle 2"/>
          <p:cNvSpPr>
            <a:spLocks noGrp="1"/>
          </p:cNvSpPr>
          <p:nvPr>
            <p:ph type="subTitle" idx="1"/>
          </p:nvPr>
        </p:nvSpPr>
        <p:spPr/>
        <p:txBody>
          <a:bodyPr/>
          <a:lstStyle/>
          <a:p>
            <a:r>
              <a:rPr lang="en-US" dirty="0"/>
              <a:t>Valerie Dantoin</a:t>
            </a:r>
          </a:p>
          <a:p>
            <a:r>
              <a:rPr lang="en-US" dirty="0"/>
              <a:t>Northeast Wisconsin Technical College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172" y="274638"/>
            <a:ext cx="6221628" cy="1143000"/>
          </a:xfrm>
        </p:spPr>
        <p:txBody>
          <a:bodyPr/>
          <a:lstStyle/>
          <a:p>
            <a:r>
              <a:rPr lang="en-US" dirty="0"/>
              <a:t>Nitrogen Fertilizers</a:t>
            </a:r>
          </a:p>
        </p:txBody>
      </p:sp>
      <p:sp>
        <p:nvSpPr>
          <p:cNvPr id="3" name="Content Placeholder 2"/>
          <p:cNvSpPr>
            <a:spLocks noGrp="1"/>
          </p:cNvSpPr>
          <p:nvPr>
            <p:ph idx="1"/>
          </p:nvPr>
        </p:nvSpPr>
        <p:spPr/>
        <p:txBody>
          <a:bodyPr>
            <a:normAutofit/>
          </a:bodyPr>
          <a:lstStyle/>
          <a:p>
            <a:r>
              <a:rPr lang="en-US" sz="2400" dirty="0"/>
              <a:t>Nitrogen is very abundant in the earth’s atmosphere.</a:t>
            </a:r>
          </a:p>
          <a:p>
            <a:pPr>
              <a:buNone/>
            </a:pPr>
            <a:r>
              <a:rPr lang="en-US" sz="2400" dirty="0"/>
              <a:t>  </a:t>
            </a:r>
          </a:p>
          <a:p>
            <a:r>
              <a:rPr lang="en-US" sz="2400" dirty="0"/>
              <a:t>Nitrogen is not a limiting factor in normal plant growth.  Plants have grown for millions of years with only the N that naturally cycles through the soil. (forests.)</a:t>
            </a:r>
          </a:p>
          <a:p>
            <a:endParaRPr lang="en-US" sz="2400" dirty="0"/>
          </a:p>
          <a:p>
            <a:r>
              <a:rPr lang="en-US" sz="2400" dirty="0"/>
              <a:t>It is only in high production systems of modern agriculture that nitrogen becomes a limiting factor.</a:t>
            </a:r>
          </a:p>
          <a:p>
            <a:endParaRPr lang="en-US" sz="2400" dirty="0"/>
          </a:p>
          <a:p>
            <a:r>
              <a:rPr lang="en-US" sz="2400" dirty="0"/>
              <a:t>We discuss N fertilizers in another lecture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AB9B6-B44D-4642-949D-5DB52823CD7E}"/>
              </a:ext>
            </a:extLst>
          </p:cNvPr>
          <p:cNvSpPr>
            <a:spLocks noGrp="1"/>
          </p:cNvSpPr>
          <p:nvPr>
            <p:ph type="title"/>
          </p:nvPr>
        </p:nvSpPr>
        <p:spPr/>
        <p:txBody>
          <a:bodyPr/>
          <a:lstStyle/>
          <a:p>
            <a:r>
              <a:rPr lang="en-US" dirty="0"/>
              <a:t>Phosphorus</a:t>
            </a:r>
          </a:p>
        </p:txBody>
      </p:sp>
      <p:sp>
        <p:nvSpPr>
          <p:cNvPr id="3" name="Content Placeholder 2">
            <a:extLst>
              <a:ext uri="{FF2B5EF4-FFF2-40B4-BE49-F238E27FC236}">
                <a16:creationId xmlns:a16="http://schemas.microsoft.com/office/drawing/2014/main" id="{1F4FE496-528F-4AB1-811C-80FC23B80EB8}"/>
              </a:ext>
            </a:extLst>
          </p:cNvPr>
          <p:cNvSpPr>
            <a:spLocks noGrp="1"/>
          </p:cNvSpPr>
          <p:nvPr>
            <p:ph idx="1"/>
          </p:nvPr>
        </p:nvSpPr>
        <p:spPr/>
        <p:txBody>
          <a:bodyPr/>
          <a:lstStyle/>
          <a:p>
            <a:r>
              <a:rPr lang="en-US" dirty="0"/>
              <a:t>This is a nutrient not needed in as great a quantity as nitrogen, but it is often limited in native soils.</a:t>
            </a:r>
          </a:p>
        </p:txBody>
      </p:sp>
    </p:spTree>
    <p:extLst>
      <p:ext uri="{BB962C8B-B14F-4D97-AF65-F5344CB8AC3E}">
        <p14:creationId xmlns:p14="http://schemas.microsoft.com/office/powerpoint/2010/main" val="602130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Phosphorus</a:t>
            </a:r>
          </a:p>
        </p:txBody>
      </p:sp>
      <p:sp>
        <p:nvSpPr>
          <p:cNvPr id="3" name="Content Placeholder 2"/>
          <p:cNvSpPr>
            <a:spLocks noGrp="1"/>
          </p:cNvSpPr>
          <p:nvPr>
            <p:ph idx="1"/>
          </p:nvPr>
        </p:nvSpPr>
        <p:spPr/>
        <p:txBody>
          <a:bodyPr/>
          <a:lstStyle/>
          <a:p>
            <a:r>
              <a:rPr lang="en-US" dirty="0"/>
              <a:t>It is the energy transfer molecule</a:t>
            </a:r>
          </a:p>
          <a:p>
            <a:r>
              <a:rPr lang="en-US" dirty="0"/>
              <a:t>Also an important part of DNA</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382" y="26670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154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664" y="350772"/>
            <a:ext cx="6571736" cy="1143000"/>
          </a:xfrm>
        </p:spPr>
        <p:txBody>
          <a:bodyPr vert="horz" lIns="91440" tIns="45720" rIns="91440" bIns="45720" anchor="ctr">
            <a:normAutofit fontScale="90000"/>
            <a:scene3d>
              <a:camera prst="orthographicFront"/>
              <a:lightRig rig="soft" dir="t">
                <a:rot lat="0" lon="0" rev="16800000"/>
              </a:lightRig>
            </a:scene3d>
            <a:sp3d prstMaterial="softEdge">
              <a:bevelT w="38100" h="38100"/>
            </a:sp3d>
          </a:bodyPr>
          <a:lstStyle/>
          <a:p>
            <a:r>
              <a:rPr lang="en-US" dirty="0"/>
              <a:t> </a:t>
            </a:r>
            <a:r>
              <a:rPr lang="en-US" sz="3100" dirty="0"/>
              <a:t>Phosphorus is the energy transfer molecule in photosynthesis</a:t>
            </a:r>
            <a:endParaRPr lang="en-US" sz="3100"/>
          </a:p>
        </p:txBody>
      </p:sp>
      <p:sp>
        <p:nvSpPr>
          <p:cNvPr id="3" name="Content Placeholder 2"/>
          <p:cNvSpPr>
            <a:spLocks noGrp="1"/>
          </p:cNvSpPr>
          <p:nvPr>
            <p:ph idx="1"/>
          </p:nvPr>
        </p:nvSpPr>
        <p:spPr>
          <a:xfrm>
            <a:off x="381000" y="2057400"/>
            <a:ext cx="2381026" cy="557357"/>
          </a:xfrm>
        </p:spPr>
        <p:txBody>
          <a:bodyPr/>
          <a:lstStyle/>
          <a:p>
            <a:pPr marL="137160" indent="0">
              <a:buNone/>
            </a:pPr>
            <a:r>
              <a:rPr lang="en-US" dirty="0"/>
              <a:t>CO</a:t>
            </a:r>
            <a:r>
              <a:rPr lang="en-US" baseline="-25000" dirty="0"/>
              <a:t>2 +</a:t>
            </a:r>
            <a:r>
              <a:rPr lang="en-US" dirty="0"/>
              <a:t> 2H</a:t>
            </a:r>
            <a:r>
              <a:rPr lang="en-US" baseline="-25000" dirty="0"/>
              <a:t>2</a:t>
            </a:r>
            <a:r>
              <a:rPr lang="en-US" dirty="0"/>
              <a:t>O  </a:t>
            </a:r>
          </a:p>
        </p:txBody>
      </p:sp>
      <p:cxnSp>
        <p:nvCxnSpPr>
          <p:cNvPr id="5" name="Straight Arrow Connector 4"/>
          <p:cNvCxnSpPr/>
          <p:nvPr/>
        </p:nvCxnSpPr>
        <p:spPr>
          <a:xfrm>
            <a:off x="2826647" y="2590800"/>
            <a:ext cx="1066800" cy="0"/>
          </a:xfrm>
          <a:prstGeom prst="straightConnector1">
            <a:avLst/>
          </a:prstGeom>
          <a:ln w="31750">
            <a:solidFill>
              <a:schemeClr val="tx1">
                <a:alpha val="88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Sun 8"/>
          <p:cNvSpPr/>
          <p:nvPr/>
        </p:nvSpPr>
        <p:spPr>
          <a:xfrm>
            <a:off x="3886200" y="1748117"/>
            <a:ext cx="914400" cy="914400"/>
          </a:xfrm>
          <a:prstGeom prst="sun">
            <a:avLst/>
          </a:prstGeom>
          <a:solidFill>
            <a:srgbClr val="FFFF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098445"/>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133055"/>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510881"/>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055934" y="4510881"/>
            <a:ext cx="4279900" cy="461665"/>
          </a:xfrm>
          <a:prstGeom prst="rect">
            <a:avLst/>
          </a:prstGeom>
          <a:noFill/>
        </p:spPr>
        <p:txBody>
          <a:bodyPr wrap="square" rtlCol="0">
            <a:spAutoFit/>
          </a:bodyPr>
          <a:lstStyle/>
          <a:p>
            <a:r>
              <a:rPr lang="en-US" sz="2400" dirty="0"/>
              <a:t>Carbohydrate, water, oxygen</a:t>
            </a:r>
          </a:p>
        </p:txBody>
      </p:sp>
      <p:sp>
        <p:nvSpPr>
          <p:cNvPr id="11" name="TextBox 10"/>
          <p:cNvSpPr txBox="1"/>
          <p:nvPr/>
        </p:nvSpPr>
        <p:spPr>
          <a:xfrm>
            <a:off x="144407" y="2580939"/>
            <a:ext cx="2667000" cy="369332"/>
          </a:xfrm>
          <a:prstGeom prst="rect">
            <a:avLst/>
          </a:prstGeom>
          <a:noFill/>
        </p:spPr>
        <p:txBody>
          <a:bodyPr wrap="square" rtlCol="0">
            <a:spAutoFit/>
          </a:bodyPr>
          <a:lstStyle/>
          <a:p>
            <a:r>
              <a:rPr lang="en-US" dirty="0"/>
              <a:t>Carbon dioxide &amp; water</a:t>
            </a:r>
          </a:p>
        </p:txBody>
      </p:sp>
      <p:sp>
        <p:nvSpPr>
          <p:cNvPr id="16" name="TextBox 15"/>
          <p:cNvSpPr txBox="1"/>
          <p:nvPr/>
        </p:nvSpPr>
        <p:spPr>
          <a:xfrm>
            <a:off x="5022850" y="2423322"/>
            <a:ext cx="3701453" cy="1754326"/>
          </a:xfrm>
          <a:prstGeom prst="rect">
            <a:avLst/>
          </a:prstGeom>
          <a:solidFill>
            <a:schemeClr val="tx2"/>
          </a:solidFill>
        </p:spPr>
        <p:txBody>
          <a:bodyPr wrap="square" rtlCol="0">
            <a:spAutoFit/>
          </a:bodyPr>
          <a:lstStyle/>
          <a:p>
            <a:r>
              <a:rPr lang="en-US" dirty="0">
                <a:solidFill>
                  <a:schemeClr val="bg1"/>
                </a:solidFill>
              </a:rPr>
              <a:t>The electrons (e-) from light simply provide the “work” or energy needed to knit together the carbon, hydrogen, and oxygen.</a:t>
            </a:r>
          </a:p>
          <a:p>
            <a:endParaRPr lang="en-US" dirty="0">
              <a:solidFill>
                <a:schemeClr val="bg1"/>
              </a:solidFill>
            </a:endParaRPr>
          </a:p>
          <a:p>
            <a:r>
              <a:rPr lang="en-US" dirty="0">
                <a:solidFill>
                  <a:schemeClr val="bg1"/>
                </a:solidFill>
              </a:rPr>
              <a:t>          </a:t>
            </a:r>
            <a:r>
              <a:rPr lang="en-US" dirty="0" err="1">
                <a:solidFill>
                  <a:schemeClr val="bg1"/>
                </a:solidFill>
              </a:rPr>
              <a:t>AD</a:t>
            </a:r>
            <a:r>
              <a:rPr lang="en-US" dirty="0" err="1">
                <a:solidFill>
                  <a:schemeClr val="bg1"/>
                </a:solidFill>
                <a:highlight>
                  <a:srgbClr val="FFFF00"/>
                </a:highlight>
              </a:rPr>
              <a:t>i</a:t>
            </a:r>
            <a:r>
              <a:rPr lang="en-US" dirty="0" err="1">
                <a:solidFill>
                  <a:schemeClr val="accent2"/>
                </a:solidFill>
                <a:highlight>
                  <a:srgbClr val="FFFF00"/>
                </a:highlight>
              </a:rPr>
              <a:t>P</a:t>
            </a:r>
            <a:r>
              <a:rPr lang="en-US" dirty="0">
                <a:solidFill>
                  <a:schemeClr val="bg1"/>
                </a:solidFill>
              </a:rPr>
              <a:t> + e-   = </a:t>
            </a:r>
            <a:r>
              <a:rPr lang="en-US" dirty="0" err="1">
                <a:solidFill>
                  <a:schemeClr val="bg1"/>
                </a:solidFill>
              </a:rPr>
              <a:t>ATri</a:t>
            </a:r>
            <a:r>
              <a:rPr lang="en-US" dirty="0" err="1">
                <a:solidFill>
                  <a:schemeClr val="accent2"/>
                </a:solidFill>
                <a:highlight>
                  <a:srgbClr val="FFFF00"/>
                </a:highlight>
              </a:rPr>
              <a:t>P</a:t>
            </a:r>
            <a:r>
              <a:rPr lang="en-US" dirty="0">
                <a:solidFill>
                  <a:schemeClr val="bg1"/>
                </a:solidFill>
              </a:rPr>
              <a:t>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373" y="3283530"/>
            <a:ext cx="2841505" cy="281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0ABA8A23-67E2-409A-A514-177EA12E1B06}"/>
              </a:ext>
            </a:extLst>
          </p:cNvPr>
          <p:cNvSpPr txBox="1"/>
          <p:nvPr/>
        </p:nvSpPr>
        <p:spPr>
          <a:xfrm>
            <a:off x="4343400" y="5334000"/>
            <a:ext cx="4191000" cy="923330"/>
          </a:xfrm>
          <a:prstGeom prst="rect">
            <a:avLst/>
          </a:prstGeom>
          <a:noFill/>
        </p:spPr>
        <p:txBody>
          <a:bodyPr wrap="square" rtlCol="0">
            <a:spAutoFit/>
          </a:bodyPr>
          <a:lstStyle/>
          <a:p>
            <a:r>
              <a:rPr lang="en-US" dirty="0"/>
              <a:t>Phosphorus is the P in ATP, which is a molecule which </a:t>
            </a:r>
            <a:r>
              <a:rPr lang="en-US" u="sng" dirty="0"/>
              <a:t>slowly</a:t>
            </a:r>
            <a:r>
              <a:rPr lang="en-US" dirty="0"/>
              <a:t> moves energy from the sun into the plant.</a:t>
            </a:r>
          </a:p>
        </p:txBody>
      </p:sp>
    </p:spTree>
    <p:extLst>
      <p:ext uri="{BB962C8B-B14F-4D97-AF65-F5344CB8AC3E}">
        <p14:creationId xmlns:p14="http://schemas.microsoft.com/office/powerpoint/2010/main" val="141590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do plants grow?  Photosynthesis</a:t>
            </a:r>
          </a:p>
        </p:txBody>
      </p:sp>
      <p:sp>
        <p:nvSpPr>
          <p:cNvPr id="3" name="Content Placeholder 2"/>
          <p:cNvSpPr>
            <a:spLocks noGrp="1"/>
          </p:cNvSpPr>
          <p:nvPr>
            <p:ph idx="1"/>
          </p:nvPr>
        </p:nvSpPr>
        <p:spPr>
          <a:xfrm>
            <a:off x="381000" y="2057400"/>
            <a:ext cx="2381026" cy="557357"/>
          </a:xfrm>
        </p:spPr>
        <p:txBody>
          <a:bodyPr/>
          <a:lstStyle/>
          <a:p>
            <a:pPr marL="137160" indent="0">
              <a:buNone/>
            </a:pPr>
            <a:r>
              <a:rPr lang="en-US" dirty="0"/>
              <a:t>CO</a:t>
            </a:r>
            <a:r>
              <a:rPr lang="en-US" baseline="-25000" dirty="0"/>
              <a:t>2 +</a:t>
            </a:r>
            <a:r>
              <a:rPr lang="en-US" dirty="0"/>
              <a:t> 2H</a:t>
            </a:r>
            <a:r>
              <a:rPr lang="en-US" baseline="-25000" dirty="0"/>
              <a:t>2</a:t>
            </a:r>
            <a:r>
              <a:rPr lang="en-US" dirty="0"/>
              <a:t>O  </a:t>
            </a:r>
          </a:p>
        </p:txBody>
      </p:sp>
      <p:cxnSp>
        <p:nvCxnSpPr>
          <p:cNvPr id="5" name="Straight Arrow Connector 4"/>
          <p:cNvCxnSpPr/>
          <p:nvPr/>
        </p:nvCxnSpPr>
        <p:spPr>
          <a:xfrm>
            <a:off x="2826647" y="2590800"/>
            <a:ext cx="1066800" cy="0"/>
          </a:xfrm>
          <a:prstGeom prst="straightConnector1">
            <a:avLst/>
          </a:prstGeom>
          <a:ln w="31750">
            <a:solidFill>
              <a:schemeClr val="tx1">
                <a:alpha val="88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120491" y="5486400"/>
            <a:ext cx="3146054" cy="523220"/>
          </a:xfrm>
          <a:prstGeom prst="rect">
            <a:avLst/>
          </a:prstGeom>
        </p:spPr>
        <p:txBody>
          <a:bodyPr wrap="none">
            <a:spAutoFit/>
          </a:bodyPr>
          <a:lstStyle/>
          <a:p>
            <a:pPr marL="137160" lvl="0">
              <a:spcBef>
                <a:spcPct val="20000"/>
              </a:spcBef>
              <a:buClr>
                <a:prstClr val="white">
                  <a:shade val="95000"/>
                </a:prstClr>
              </a:buClr>
              <a:buSzPct val="65000"/>
            </a:pPr>
            <a:r>
              <a:rPr lang="en-US" sz="2800" dirty="0"/>
              <a:t>CH</a:t>
            </a:r>
            <a:r>
              <a:rPr lang="en-US" sz="2800" baseline="-25000" dirty="0"/>
              <a:t>2</a:t>
            </a:r>
            <a:r>
              <a:rPr lang="en-US" sz="2800" dirty="0"/>
              <a:t>O</a:t>
            </a:r>
            <a:r>
              <a:rPr lang="en-US" sz="2800" baseline="-25000" dirty="0"/>
              <a:t> </a:t>
            </a:r>
            <a:r>
              <a:rPr lang="en-US" sz="2800" dirty="0"/>
              <a:t>+ H</a:t>
            </a:r>
            <a:r>
              <a:rPr lang="en-US" sz="2800" baseline="-25000" dirty="0"/>
              <a:t>2</a:t>
            </a:r>
            <a:r>
              <a:rPr lang="en-US" sz="2800" dirty="0"/>
              <a:t>O + O</a:t>
            </a:r>
            <a:r>
              <a:rPr lang="en-US" sz="2800" baseline="-25000" dirty="0"/>
              <a:t>2</a:t>
            </a:r>
            <a:endParaRPr lang="en-US" sz="2800" dirty="0"/>
          </a:p>
        </p:txBody>
      </p:sp>
      <p:sp>
        <p:nvSpPr>
          <p:cNvPr id="9" name="Sun 8"/>
          <p:cNvSpPr/>
          <p:nvPr/>
        </p:nvSpPr>
        <p:spPr>
          <a:xfrm>
            <a:off x="3871254" y="1472005"/>
            <a:ext cx="914400" cy="91440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098445"/>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8057" y="3622453"/>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133055"/>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510881"/>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5108" y="1764254"/>
            <a:ext cx="2545195" cy="349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476453" y="6017567"/>
            <a:ext cx="4279900" cy="461665"/>
          </a:xfrm>
          <a:prstGeom prst="rect">
            <a:avLst/>
          </a:prstGeom>
          <a:noFill/>
        </p:spPr>
        <p:txBody>
          <a:bodyPr wrap="square" rtlCol="0">
            <a:spAutoFit/>
          </a:bodyPr>
          <a:lstStyle/>
          <a:p>
            <a:r>
              <a:rPr lang="en-US" sz="2400" dirty="0"/>
              <a:t>Carbohydrate, water, oxygen</a:t>
            </a:r>
          </a:p>
        </p:txBody>
      </p:sp>
      <p:sp>
        <p:nvSpPr>
          <p:cNvPr id="11" name="TextBox 10"/>
          <p:cNvSpPr txBox="1"/>
          <p:nvPr/>
        </p:nvSpPr>
        <p:spPr>
          <a:xfrm>
            <a:off x="144407" y="2580939"/>
            <a:ext cx="2667000" cy="369332"/>
          </a:xfrm>
          <a:prstGeom prst="rect">
            <a:avLst/>
          </a:prstGeom>
          <a:noFill/>
        </p:spPr>
        <p:txBody>
          <a:bodyPr wrap="square" rtlCol="0">
            <a:spAutoFit/>
          </a:bodyPr>
          <a:lstStyle/>
          <a:p>
            <a:r>
              <a:rPr lang="en-US" dirty="0"/>
              <a:t>Carbon dioxide &amp; water</a:t>
            </a:r>
          </a:p>
        </p:txBody>
      </p:sp>
      <p:sp>
        <p:nvSpPr>
          <p:cNvPr id="12" name="Curved Left Arrow 11"/>
          <p:cNvSpPr/>
          <p:nvPr/>
        </p:nvSpPr>
        <p:spPr>
          <a:xfrm>
            <a:off x="4552918" y="2286000"/>
            <a:ext cx="1314482" cy="30999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5445125" y="2057400"/>
            <a:ext cx="561975" cy="523220"/>
          </a:xfrm>
          <a:prstGeom prst="rect">
            <a:avLst/>
          </a:prstGeom>
          <a:noFill/>
        </p:spPr>
        <p:txBody>
          <a:bodyPr wrap="square" rtlCol="0">
            <a:spAutoFit/>
          </a:bodyPr>
          <a:lstStyle/>
          <a:p>
            <a:r>
              <a:rPr lang="en-US" sz="2800" dirty="0"/>
              <a:t>e-</a:t>
            </a:r>
          </a:p>
        </p:txBody>
      </p:sp>
      <p:sp>
        <p:nvSpPr>
          <p:cNvPr id="6" name="TextBox 5">
            <a:extLst>
              <a:ext uri="{FF2B5EF4-FFF2-40B4-BE49-F238E27FC236}">
                <a16:creationId xmlns:a16="http://schemas.microsoft.com/office/drawing/2014/main" id="{474D4D35-F57B-48BC-9979-09F0AB4E9E24}"/>
              </a:ext>
            </a:extLst>
          </p:cNvPr>
          <p:cNvSpPr txBox="1"/>
          <p:nvPr/>
        </p:nvSpPr>
        <p:spPr>
          <a:xfrm>
            <a:off x="1143000" y="3429000"/>
            <a:ext cx="3200401" cy="923330"/>
          </a:xfrm>
          <a:prstGeom prst="rect">
            <a:avLst/>
          </a:prstGeom>
          <a:noFill/>
        </p:spPr>
        <p:txBody>
          <a:bodyPr wrap="square" rtlCol="0">
            <a:spAutoFit/>
          </a:bodyPr>
          <a:lstStyle/>
          <a:p>
            <a:r>
              <a:rPr lang="en-US" dirty="0"/>
              <a:t>Phosphorus gently lets the electron energy down to a lower state that is stable.</a:t>
            </a:r>
          </a:p>
        </p:txBody>
      </p:sp>
      <p:pic>
        <p:nvPicPr>
          <p:cNvPr id="13" name="Picture 12">
            <a:extLst>
              <a:ext uri="{FF2B5EF4-FFF2-40B4-BE49-F238E27FC236}">
                <a16:creationId xmlns:a16="http://schemas.microsoft.com/office/drawing/2014/main" id="{2C2BD07A-F69C-4F3A-804C-4C279A9CA3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893" y="4859262"/>
            <a:ext cx="3318081" cy="1659041"/>
          </a:xfrm>
          <a:prstGeom prst="rect">
            <a:avLst/>
          </a:prstGeom>
        </p:spPr>
      </p:pic>
    </p:spTree>
    <p:extLst>
      <p:ext uri="{BB962C8B-B14F-4D97-AF65-F5344CB8AC3E}">
        <p14:creationId xmlns:p14="http://schemas.microsoft.com/office/powerpoint/2010/main" val="2727416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63B0-A55D-4A1A-B3DE-293C1A5C8353}"/>
              </a:ext>
            </a:extLst>
          </p:cNvPr>
          <p:cNvSpPr>
            <a:spLocks noGrp="1"/>
          </p:cNvSpPr>
          <p:nvPr>
            <p:ph type="title"/>
          </p:nvPr>
        </p:nvSpPr>
        <p:spPr>
          <a:xfrm>
            <a:off x="2290118" y="274638"/>
            <a:ext cx="6396682" cy="1143000"/>
          </a:xfrm>
        </p:spPr>
        <p:txBody>
          <a:bodyPr/>
          <a:lstStyle/>
          <a:p>
            <a:r>
              <a:rPr lang="en-US" dirty="0"/>
              <a:t>Phosphorus in animals</a:t>
            </a:r>
          </a:p>
        </p:txBody>
      </p:sp>
      <p:sp>
        <p:nvSpPr>
          <p:cNvPr id="3" name="Content Placeholder 2">
            <a:extLst>
              <a:ext uri="{FF2B5EF4-FFF2-40B4-BE49-F238E27FC236}">
                <a16:creationId xmlns:a16="http://schemas.microsoft.com/office/drawing/2014/main" id="{4619CB45-07CF-407B-A6E3-ED78B7304F90}"/>
              </a:ext>
            </a:extLst>
          </p:cNvPr>
          <p:cNvSpPr>
            <a:spLocks noGrp="1"/>
          </p:cNvSpPr>
          <p:nvPr>
            <p:ph idx="1"/>
          </p:nvPr>
        </p:nvSpPr>
        <p:spPr/>
        <p:txBody>
          <a:bodyPr>
            <a:normAutofit lnSpcReduction="10000"/>
          </a:bodyPr>
          <a:lstStyle/>
          <a:p>
            <a:r>
              <a:rPr lang="en-US" dirty="0"/>
              <a:t>Of course in animals phosphorus plays a role in DNA, as does nitrogen, just like in plants.</a:t>
            </a:r>
          </a:p>
          <a:p>
            <a:endParaRPr lang="en-US" dirty="0"/>
          </a:p>
          <a:p>
            <a:r>
              <a:rPr lang="en-US" dirty="0"/>
              <a:t>Animals can’t photosynthesize though, so phosphorus is not used there however, it still is the ATP energy transfer molecule for our biochemical reactions.</a:t>
            </a:r>
          </a:p>
          <a:p>
            <a:endParaRPr lang="en-US" dirty="0"/>
          </a:p>
          <a:p>
            <a:r>
              <a:rPr lang="en-US" dirty="0"/>
              <a:t>Bones of animals contain a lot of P and this is the old way of getting phosphorus as a soil nutrient…grinding bones.</a:t>
            </a:r>
          </a:p>
        </p:txBody>
      </p:sp>
    </p:spTree>
    <p:extLst>
      <p:ext uri="{BB962C8B-B14F-4D97-AF65-F5344CB8AC3E}">
        <p14:creationId xmlns:p14="http://schemas.microsoft.com/office/powerpoint/2010/main" val="3741994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3246-5690-4DE8-87D6-F3BB1C5A8533}"/>
              </a:ext>
            </a:extLst>
          </p:cNvPr>
          <p:cNvSpPr>
            <a:spLocks noGrp="1"/>
          </p:cNvSpPr>
          <p:nvPr>
            <p:ph type="title"/>
          </p:nvPr>
        </p:nvSpPr>
        <p:spPr>
          <a:xfrm>
            <a:off x="2485767" y="274638"/>
            <a:ext cx="6201033" cy="1143000"/>
          </a:xfrm>
        </p:spPr>
        <p:txBody>
          <a:bodyPr>
            <a:normAutofit fontScale="90000"/>
          </a:bodyPr>
          <a:lstStyle/>
          <a:p>
            <a:r>
              <a:rPr lang="en-US" dirty="0"/>
              <a:t>Phosphorus deficiency</a:t>
            </a:r>
          </a:p>
        </p:txBody>
      </p:sp>
      <p:pic>
        <p:nvPicPr>
          <p:cNvPr id="4" name="Content Placeholder 3">
            <a:extLst>
              <a:ext uri="{FF2B5EF4-FFF2-40B4-BE49-F238E27FC236}">
                <a16:creationId xmlns:a16="http://schemas.microsoft.com/office/drawing/2014/main" id="{30A360C3-9708-4E1A-BF3B-A74A44F00B92}"/>
              </a:ext>
            </a:extLst>
          </p:cNvPr>
          <p:cNvPicPr>
            <a:picLocks noGrp="1" noChangeAspect="1"/>
          </p:cNvPicPr>
          <p:nvPr>
            <p:ph idx="1"/>
          </p:nvPr>
        </p:nvPicPr>
        <p:blipFill>
          <a:blip r:embed="rId2"/>
          <a:stretch>
            <a:fillRect/>
          </a:stretch>
        </p:blipFill>
        <p:spPr>
          <a:xfrm>
            <a:off x="685800" y="1905000"/>
            <a:ext cx="4652433" cy="3489325"/>
          </a:xfrm>
          <a:prstGeom prst="rect">
            <a:avLst/>
          </a:prstGeom>
        </p:spPr>
      </p:pic>
      <p:sp>
        <p:nvSpPr>
          <p:cNvPr id="5" name="TextBox 4">
            <a:extLst>
              <a:ext uri="{FF2B5EF4-FFF2-40B4-BE49-F238E27FC236}">
                <a16:creationId xmlns:a16="http://schemas.microsoft.com/office/drawing/2014/main" id="{F80BA3BA-D9E7-47CD-B5A8-5E3386ACB068}"/>
              </a:ext>
            </a:extLst>
          </p:cNvPr>
          <p:cNvSpPr txBox="1"/>
          <p:nvPr/>
        </p:nvSpPr>
        <p:spPr>
          <a:xfrm>
            <a:off x="5791200" y="2133600"/>
            <a:ext cx="2743200" cy="1938992"/>
          </a:xfrm>
          <a:prstGeom prst="rect">
            <a:avLst/>
          </a:prstGeom>
          <a:noFill/>
        </p:spPr>
        <p:txBody>
          <a:bodyPr wrap="square" rtlCol="0">
            <a:spAutoFit/>
          </a:bodyPr>
          <a:lstStyle/>
          <a:p>
            <a:r>
              <a:rPr lang="en-US" sz="2400" dirty="0"/>
              <a:t>Its easy to spot a P deficiency – the plant starts turning purple like this corn</a:t>
            </a:r>
          </a:p>
        </p:txBody>
      </p:sp>
    </p:spTree>
    <p:extLst>
      <p:ext uri="{BB962C8B-B14F-4D97-AF65-F5344CB8AC3E}">
        <p14:creationId xmlns:p14="http://schemas.microsoft.com/office/powerpoint/2010/main" val="1095696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011" y="892476"/>
            <a:ext cx="8229600" cy="1143000"/>
          </a:xfrm>
        </p:spPr>
        <p:txBody>
          <a:bodyPr>
            <a:normAutofit fontScale="90000"/>
          </a:bodyPr>
          <a:lstStyle/>
          <a:p>
            <a:r>
              <a:rPr lang="en-US" dirty="0"/>
              <a:t>The reverse of photosynthesis is combustion</a:t>
            </a:r>
          </a:p>
        </p:txBody>
      </p:sp>
      <p:sp>
        <p:nvSpPr>
          <p:cNvPr id="3" name="Content Placeholder 2"/>
          <p:cNvSpPr>
            <a:spLocks noGrp="1"/>
          </p:cNvSpPr>
          <p:nvPr>
            <p:ph idx="1"/>
          </p:nvPr>
        </p:nvSpPr>
        <p:spPr>
          <a:xfrm>
            <a:off x="6762974" y="1887161"/>
            <a:ext cx="2381026" cy="557357"/>
          </a:xfrm>
        </p:spPr>
        <p:txBody>
          <a:bodyPr/>
          <a:lstStyle/>
          <a:p>
            <a:pPr marL="137160" indent="0">
              <a:buNone/>
            </a:pPr>
            <a:r>
              <a:rPr lang="en-US" dirty="0"/>
              <a:t>CO</a:t>
            </a:r>
            <a:r>
              <a:rPr lang="en-US" baseline="-25000" dirty="0"/>
              <a:t>2 +</a:t>
            </a:r>
            <a:r>
              <a:rPr lang="en-US" dirty="0"/>
              <a:t> 2H</a:t>
            </a:r>
            <a:r>
              <a:rPr lang="en-US" baseline="-25000" dirty="0"/>
              <a:t>2</a:t>
            </a:r>
            <a:r>
              <a:rPr lang="en-US" dirty="0"/>
              <a:t>O  </a:t>
            </a:r>
          </a:p>
        </p:txBody>
      </p:sp>
      <p:cxnSp>
        <p:nvCxnSpPr>
          <p:cNvPr id="5" name="Straight Arrow Connector 4"/>
          <p:cNvCxnSpPr/>
          <p:nvPr/>
        </p:nvCxnSpPr>
        <p:spPr>
          <a:xfrm>
            <a:off x="4243967" y="3418802"/>
            <a:ext cx="1066800" cy="0"/>
          </a:xfrm>
          <a:prstGeom prst="straightConnector1">
            <a:avLst/>
          </a:prstGeom>
          <a:ln w="31750">
            <a:solidFill>
              <a:schemeClr val="tx1">
                <a:alpha val="88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52371" y="3462912"/>
            <a:ext cx="1278555" cy="523220"/>
          </a:xfrm>
          <a:prstGeom prst="rect">
            <a:avLst/>
          </a:prstGeom>
        </p:spPr>
        <p:txBody>
          <a:bodyPr wrap="none">
            <a:spAutoFit/>
          </a:bodyPr>
          <a:lstStyle/>
          <a:p>
            <a:pPr marL="137160" lvl="0">
              <a:spcBef>
                <a:spcPct val="20000"/>
              </a:spcBef>
              <a:buClr>
                <a:prstClr val="white">
                  <a:shade val="95000"/>
                </a:prstClr>
              </a:buClr>
              <a:buSzPct val="65000"/>
            </a:pPr>
            <a:r>
              <a:rPr lang="en-US" sz="2800" dirty="0"/>
              <a:t>CH</a:t>
            </a:r>
            <a:r>
              <a:rPr lang="en-US" sz="2800" baseline="-25000" dirty="0"/>
              <a:t>2</a:t>
            </a:r>
            <a:r>
              <a:rPr lang="en-US" sz="2800" dirty="0"/>
              <a:t>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098445"/>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3421" y="2640908"/>
            <a:ext cx="2726461" cy="272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52371" y="3986132"/>
            <a:ext cx="3316511" cy="461665"/>
          </a:xfrm>
          <a:prstGeom prst="rect">
            <a:avLst/>
          </a:prstGeom>
          <a:noFill/>
        </p:spPr>
        <p:txBody>
          <a:bodyPr wrap="square" rtlCol="0">
            <a:spAutoFit/>
          </a:bodyPr>
          <a:lstStyle/>
          <a:p>
            <a:r>
              <a:rPr lang="en-US" sz="2400" dirty="0"/>
              <a:t>Carbohydrate</a:t>
            </a:r>
          </a:p>
        </p:txBody>
      </p:sp>
      <p:sp>
        <p:nvSpPr>
          <p:cNvPr id="11" name="TextBox 10"/>
          <p:cNvSpPr txBox="1"/>
          <p:nvPr/>
        </p:nvSpPr>
        <p:spPr>
          <a:xfrm>
            <a:off x="6385601" y="2291332"/>
            <a:ext cx="2667000" cy="369332"/>
          </a:xfrm>
          <a:prstGeom prst="rect">
            <a:avLst/>
          </a:prstGeom>
          <a:noFill/>
        </p:spPr>
        <p:txBody>
          <a:bodyPr wrap="square" rtlCol="0">
            <a:spAutoFit/>
          </a:bodyPr>
          <a:lstStyle/>
          <a:p>
            <a:r>
              <a:rPr lang="en-US" dirty="0"/>
              <a:t>Carbon dioxide &amp; water</a:t>
            </a:r>
          </a:p>
        </p:txBody>
      </p:sp>
      <p:sp>
        <p:nvSpPr>
          <p:cNvPr id="12" name="Curved Left Arrow 11"/>
          <p:cNvSpPr/>
          <p:nvPr/>
        </p:nvSpPr>
        <p:spPr>
          <a:xfrm flipH="1">
            <a:off x="3239020" y="3740320"/>
            <a:ext cx="1144762" cy="15801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5181600" y="5863803"/>
            <a:ext cx="3853497" cy="400110"/>
          </a:xfrm>
          <a:prstGeom prst="rect">
            <a:avLst/>
          </a:prstGeom>
          <a:noFill/>
        </p:spPr>
        <p:txBody>
          <a:bodyPr wrap="square" rtlCol="0">
            <a:spAutoFit/>
          </a:bodyPr>
          <a:lstStyle/>
          <a:p>
            <a:r>
              <a:rPr lang="en-US" sz="2000" dirty="0"/>
              <a:t>e-  electrons are heat energy</a:t>
            </a:r>
          </a:p>
        </p:txBody>
      </p:sp>
      <p:sp>
        <p:nvSpPr>
          <p:cNvPr id="4" name="TextBox 3"/>
          <p:cNvSpPr txBox="1"/>
          <p:nvPr/>
        </p:nvSpPr>
        <p:spPr>
          <a:xfrm>
            <a:off x="5181600" y="5418229"/>
            <a:ext cx="4165858" cy="369332"/>
          </a:xfrm>
          <a:prstGeom prst="rect">
            <a:avLst/>
          </a:prstGeom>
          <a:noFill/>
        </p:spPr>
        <p:txBody>
          <a:bodyPr wrap="square" rtlCol="0">
            <a:spAutoFit/>
          </a:bodyPr>
          <a:lstStyle/>
          <a:p>
            <a:r>
              <a:rPr lang="en-US" dirty="0"/>
              <a:t>Ash, minerals, potash, potassium </a:t>
            </a:r>
            <a:r>
              <a:rPr lang="en-US" dirty="0">
                <a:solidFill>
                  <a:schemeClr val="accent2"/>
                </a:solidFill>
              </a:rPr>
              <a:t>(K)</a:t>
            </a:r>
          </a:p>
        </p:txBody>
      </p:sp>
      <p:pic>
        <p:nvPicPr>
          <p:cNvPr id="6" name="Picture 5">
            <a:extLst>
              <a:ext uri="{FF2B5EF4-FFF2-40B4-BE49-F238E27FC236}">
                <a16:creationId xmlns:a16="http://schemas.microsoft.com/office/drawing/2014/main" id="{D1F208EB-05AB-4D11-A242-3E8391076408}"/>
              </a:ext>
            </a:extLst>
          </p:cNvPr>
          <p:cNvPicPr>
            <a:picLocks noChangeAspect="1"/>
          </p:cNvPicPr>
          <p:nvPr/>
        </p:nvPicPr>
        <p:blipFill>
          <a:blip r:embed="rId4"/>
          <a:stretch>
            <a:fillRect/>
          </a:stretch>
        </p:blipFill>
        <p:spPr>
          <a:xfrm>
            <a:off x="199975" y="1820454"/>
            <a:ext cx="3316511" cy="1658256"/>
          </a:xfrm>
          <a:prstGeom prst="rect">
            <a:avLst/>
          </a:prstGeom>
        </p:spPr>
      </p:pic>
    </p:spTree>
    <p:extLst>
      <p:ext uri="{BB962C8B-B14F-4D97-AF65-F5344CB8AC3E}">
        <p14:creationId xmlns:p14="http://schemas.microsoft.com/office/powerpoint/2010/main" val="3762871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DEF78-CF0F-41FB-BABB-CA530F5A171B}"/>
              </a:ext>
            </a:extLst>
          </p:cNvPr>
          <p:cNvSpPr>
            <a:spLocks noGrp="1"/>
          </p:cNvSpPr>
          <p:nvPr>
            <p:ph type="title"/>
          </p:nvPr>
        </p:nvSpPr>
        <p:spPr>
          <a:xfrm>
            <a:off x="2207740" y="542367"/>
            <a:ext cx="6479060" cy="875271"/>
          </a:xfrm>
        </p:spPr>
        <p:txBody>
          <a:bodyPr/>
          <a:lstStyle/>
          <a:p>
            <a:r>
              <a:rPr lang="en-US" dirty="0"/>
              <a:t>Potassium = pot ash</a:t>
            </a:r>
          </a:p>
        </p:txBody>
      </p:sp>
      <p:sp>
        <p:nvSpPr>
          <p:cNvPr id="3" name="Content Placeholder 2">
            <a:extLst>
              <a:ext uri="{FF2B5EF4-FFF2-40B4-BE49-F238E27FC236}">
                <a16:creationId xmlns:a16="http://schemas.microsoft.com/office/drawing/2014/main" id="{6D3F3902-EE2C-470E-B709-AACD2FD654D3}"/>
              </a:ext>
            </a:extLst>
          </p:cNvPr>
          <p:cNvSpPr>
            <a:spLocks noGrp="1"/>
          </p:cNvSpPr>
          <p:nvPr>
            <p:ph idx="1"/>
          </p:nvPr>
        </p:nvSpPr>
        <p:spPr/>
        <p:txBody>
          <a:bodyPr/>
          <a:lstStyle/>
          <a:p>
            <a:r>
              <a:rPr lang="en-US" dirty="0"/>
              <a:t>The name of this mineral nutrient comes from the ashes that were left in a fire after plant material (wood) was burned.</a:t>
            </a:r>
          </a:p>
          <a:p>
            <a:r>
              <a:rPr lang="en-US" dirty="0"/>
              <a:t>The water and carbohydrates burn and release heat energy and the ash left behind is mostly potassium with a few other trace minerals.</a:t>
            </a:r>
          </a:p>
          <a:p>
            <a:r>
              <a:rPr lang="en-US" dirty="0"/>
              <a:t>You can use some wood as </a:t>
            </a:r>
            <a:r>
              <a:rPr lang="en-US" dirty="0" err="1"/>
              <a:t>as</a:t>
            </a:r>
            <a:r>
              <a:rPr lang="en-US" dirty="0"/>
              <a:t> fertilizer…but watch out for increasing alkalinity</a:t>
            </a:r>
          </a:p>
        </p:txBody>
      </p:sp>
    </p:spTree>
    <p:extLst>
      <p:ext uri="{BB962C8B-B14F-4D97-AF65-F5344CB8AC3E}">
        <p14:creationId xmlns:p14="http://schemas.microsoft.com/office/powerpoint/2010/main" val="1401804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30" y="748314"/>
            <a:ext cx="8229600" cy="1143000"/>
          </a:xfrm>
        </p:spPr>
        <p:txBody>
          <a:bodyPr>
            <a:normAutofit fontScale="90000"/>
          </a:bodyPr>
          <a:lstStyle/>
          <a:p>
            <a:r>
              <a:rPr lang="en-US" dirty="0"/>
              <a:t>The role of potassium in plants</a:t>
            </a:r>
          </a:p>
        </p:txBody>
      </p:sp>
      <p:sp>
        <p:nvSpPr>
          <p:cNvPr id="3" name="Content Placeholder 2"/>
          <p:cNvSpPr>
            <a:spLocks noGrp="1"/>
          </p:cNvSpPr>
          <p:nvPr>
            <p:ph idx="1"/>
          </p:nvPr>
        </p:nvSpPr>
        <p:spPr/>
        <p:txBody>
          <a:bodyPr/>
          <a:lstStyle/>
          <a:p>
            <a:r>
              <a:rPr lang="en-US" dirty="0"/>
              <a:t>Involved in osmosis and ionic balance and in opening and closing of stomata; activator of many enzymes.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20040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345B5D0D-CC88-447F-B906-4408889C6BCE}"/>
              </a:ext>
            </a:extLst>
          </p:cNvPr>
          <p:cNvSpPr txBox="1"/>
          <p:nvPr/>
        </p:nvSpPr>
        <p:spPr>
          <a:xfrm>
            <a:off x="5638800" y="3276600"/>
            <a:ext cx="3200400" cy="2677656"/>
          </a:xfrm>
          <a:prstGeom prst="rect">
            <a:avLst/>
          </a:prstGeom>
          <a:noFill/>
        </p:spPr>
        <p:txBody>
          <a:bodyPr wrap="square" rtlCol="0">
            <a:spAutoFit/>
          </a:bodyPr>
          <a:lstStyle/>
          <a:p>
            <a:r>
              <a:rPr lang="en-US" sz="2800" dirty="0"/>
              <a:t>Think of K, potassium in plants the same way we use it….</a:t>
            </a:r>
          </a:p>
          <a:p>
            <a:r>
              <a:rPr lang="en-US" sz="2800" dirty="0"/>
              <a:t>as an electrolyte to keep cells healthy</a:t>
            </a:r>
          </a:p>
        </p:txBody>
      </p:sp>
    </p:spTree>
    <p:extLst>
      <p:ext uri="{BB962C8B-B14F-4D97-AF65-F5344CB8AC3E}">
        <p14:creationId xmlns:p14="http://schemas.microsoft.com/office/powerpoint/2010/main" val="159435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511685A-8033-994E-896B-7FB0EFB92975}"/>
              </a:ext>
            </a:extLst>
          </p:cNvPr>
          <p:cNvSpPr>
            <a:spLocks noGrp="1"/>
          </p:cNvSpPr>
          <p:nvPr>
            <p:ph type="subTitle" idx="1"/>
          </p:nvPr>
        </p:nvSpPr>
        <p:spPr/>
        <p:txBody>
          <a:bodyPr/>
          <a:lstStyle/>
          <a:p>
            <a:endParaRPr lang="en-US"/>
          </a:p>
        </p:txBody>
      </p:sp>
      <p:sp>
        <p:nvSpPr>
          <p:cNvPr id="4" name="Title 1">
            <a:extLst>
              <a:ext uri="{FF2B5EF4-FFF2-40B4-BE49-F238E27FC236}">
                <a16:creationId xmlns:a16="http://schemas.microsoft.com/office/drawing/2014/main" id="{70D65E74-6C99-2F49-8389-481D888920B4}"/>
              </a:ext>
            </a:extLst>
          </p:cNvPr>
          <p:cNvSpPr txBox="1">
            <a:spLocks/>
          </p:cNvSpPr>
          <p:nvPr/>
        </p:nvSpPr>
        <p:spPr>
          <a:xfrm>
            <a:off x="457200" y="274638"/>
            <a:ext cx="8229600" cy="1143000"/>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r>
              <a:rPr lang="en-US" u="sng"/>
              <a:t>Nutrients</a:t>
            </a:r>
            <a:endParaRPr lang="en-US" u="sng" dirty="0"/>
          </a:p>
        </p:txBody>
      </p:sp>
      <p:sp>
        <p:nvSpPr>
          <p:cNvPr id="5" name="Content Placeholder 2">
            <a:extLst>
              <a:ext uri="{FF2B5EF4-FFF2-40B4-BE49-F238E27FC236}">
                <a16:creationId xmlns:a16="http://schemas.microsoft.com/office/drawing/2014/main" id="{383FBE4C-373D-604B-9230-B869D3CC4E0B}"/>
              </a:ext>
            </a:extLst>
          </p:cNvPr>
          <p:cNvSpPr txBox="1">
            <a:spLocks/>
          </p:cNvSpPr>
          <p:nvPr/>
        </p:nvSpPr>
        <p:spPr>
          <a:xfrm>
            <a:off x="533400" y="1295400"/>
            <a:ext cx="8229600" cy="4709160"/>
          </a:xfrm>
          <a:prstGeom prst="rect">
            <a:avLst/>
          </a:prstGeom>
        </p:spPr>
        <p:txBody>
          <a:bodyPr vert="horz">
            <a:normAutofit/>
          </a:bodyPr>
          <a:lstStyle>
            <a:lvl1pPr marL="0" indent="0" algn="ctr"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0"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0"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0"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r>
              <a:rPr lang="en-US" dirty="0"/>
              <a:t>A nutrient is an elemental mineral molecule required for plant growth or reproduction.  This table shows the % dry matter of each that makes up the plant body.</a:t>
            </a:r>
          </a:p>
          <a:p>
            <a:endParaRPr lang="en-US" dirty="0"/>
          </a:p>
          <a:p>
            <a:endParaRPr lang="en-US" dirty="0"/>
          </a:p>
        </p:txBody>
      </p:sp>
      <p:graphicFrame>
        <p:nvGraphicFramePr>
          <p:cNvPr id="6" name="Table 5">
            <a:extLst>
              <a:ext uri="{FF2B5EF4-FFF2-40B4-BE49-F238E27FC236}">
                <a16:creationId xmlns:a16="http://schemas.microsoft.com/office/drawing/2014/main" id="{C5AC9B47-F020-EA41-9A65-112131BC7483}"/>
              </a:ext>
            </a:extLst>
          </p:cNvPr>
          <p:cNvGraphicFramePr>
            <a:graphicFrameLocks noGrp="1"/>
          </p:cNvGraphicFramePr>
          <p:nvPr>
            <p:extLst>
              <p:ext uri="{D42A27DB-BD31-4B8C-83A1-F6EECF244321}">
                <p14:modId xmlns:p14="http://schemas.microsoft.com/office/powerpoint/2010/main" val="4271615303"/>
              </p:ext>
            </p:extLst>
          </p:nvPr>
        </p:nvGraphicFramePr>
        <p:xfrm>
          <a:off x="1524000" y="3276600"/>
          <a:ext cx="6096000" cy="307848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406400">
                <a:tc>
                  <a:txBody>
                    <a:bodyPr/>
                    <a:lstStyle/>
                    <a:p>
                      <a:r>
                        <a:rPr lang="en-US" dirty="0"/>
                        <a:t>Macro (not nutrient)</a:t>
                      </a:r>
                    </a:p>
                  </a:txBody>
                  <a:tcPr/>
                </a:tc>
                <a:tc>
                  <a:txBody>
                    <a:bodyPr/>
                    <a:lstStyle/>
                    <a:p>
                      <a:r>
                        <a:rPr lang="en-US" dirty="0"/>
                        <a:t>Macro (from soil)</a:t>
                      </a:r>
                    </a:p>
                  </a:txBody>
                  <a:tcPr/>
                </a:tc>
                <a:tc>
                  <a:txBody>
                    <a:bodyPr/>
                    <a:lstStyle/>
                    <a:p>
                      <a:r>
                        <a:rPr lang="en-US" dirty="0"/>
                        <a:t>Micro (&lt;0.01%)</a:t>
                      </a:r>
                    </a:p>
                  </a:txBody>
                  <a:tcPr/>
                </a:tc>
                <a:extLst>
                  <a:ext uri="{0D108BD9-81ED-4DB2-BD59-A6C34878D82A}">
                    <a16:rowId xmlns:a16="http://schemas.microsoft.com/office/drawing/2014/main" val="10000"/>
                  </a:ext>
                </a:extLst>
              </a:tr>
              <a:tr h="406400">
                <a:tc>
                  <a:txBody>
                    <a:bodyPr/>
                    <a:lstStyle/>
                    <a:p>
                      <a:r>
                        <a:rPr lang="en-US" dirty="0"/>
                        <a:t>Oxygen   45%</a:t>
                      </a:r>
                    </a:p>
                  </a:txBody>
                  <a:tcPr/>
                </a:tc>
                <a:tc>
                  <a:txBody>
                    <a:bodyPr/>
                    <a:lstStyle/>
                    <a:p>
                      <a:r>
                        <a:rPr lang="en-US" dirty="0"/>
                        <a:t>Nitrogen</a:t>
                      </a:r>
                      <a:r>
                        <a:rPr lang="en-US" baseline="0" dirty="0"/>
                        <a:t>  </a:t>
                      </a:r>
                      <a:r>
                        <a:rPr lang="en-US" baseline="0" dirty="0">
                          <a:solidFill>
                            <a:srgbClr val="FF0000"/>
                          </a:solidFill>
                        </a:rPr>
                        <a:t>(N)</a:t>
                      </a:r>
                      <a:r>
                        <a:rPr lang="en-US" baseline="0" dirty="0"/>
                        <a:t>  1.5 %</a:t>
                      </a:r>
                      <a:endParaRPr lang="en-US" dirty="0"/>
                    </a:p>
                  </a:txBody>
                  <a:tcPr/>
                </a:tc>
                <a:tc>
                  <a:txBody>
                    <a:bodyPr/>
                    <a:lstStyle/>
                    <a:p>
                      <a:r>
                        <a:rPr lang="en-US" dirty="0"/>
                        <a:t>Chlorine, Iron</a:t>
                      </a:r>
                    </a:p>
                  </a:txBody>
                  <a:tcPr/>
                </a:tc>
                <a:extLst>
                  <a:ext uri="{0D108BD9-81ED-4DB2-BD59-A6C34878D82A}">
                    <a16:rowId xmlns:a16="http://schemas.microsoft.com/office/drawing/2014/main" val="10001"/>
                  </a:ext>
                </a:extLst>
              </a:tr>
              <a:tr h="406400">
                <a:tc>
                  <a:txBody>
                    <a:bodyPr/>
                    <a:lstStyle/>
                    <a:p>
                      <a:r>
                        <a:rPr lang="en-US" dirty="0"/>
                        <a:t>Carbon    45</a:t>
                      </a:r>
                      <a:r>
                        <a:rPr lang="en-US" baseline="0" dirty="0"/>
                        <a:t>%</a:t>
                      </a:r>
                      <a:endParaRPr lang="en-US" dirty="0"/>
                    </a:p>
                  </a:txBody>
                  <a:tcPr/>
                </a:tc>
                <a:tc>
                  <a:txBody>
                    <a:bodyPr/>
                    <a:lstStyle/>
                    <a:p>
                      <a:r>
                        <a:rPr lang="en-US" dirty="0"/>
                        <a:t>Potassium </a:t>
                      </a:r>
                      <a:r>
                        <a:rPr lang="en-US" dirty="0">
                          <a:solidFill>
                            <a:srgbClr val="FF0000"/>
                          </a:solidFill>
                        </a:rPr>
                        <a:t>(K)</a:t>
                      </a:r>
                      <a:r>
                        <a:rPr lang="en-US" dirty="0"/>
                        <a:t> 1.0%</a:t>
                      </a:r>
                    </a:p>
                  </a:txBody>
                  <a:tcPr/>
                </a:tc>
                <a:tc>
                  <a:txBody>
                    <a:bodyPr/>
                    <a:lstStyle/>
                    <a:p>
                      <a:r>
                        <a:rPr lang="en-US" dirty="0"/>
                        <a:t>Boron </a:t>
                      </a:r>
                    </a:p>
                  </a:txBody>
                  <a:tcPr/>
                </a:tc>
                <a:extLst>
                  <a:ext uri="{0D108BD9-81ED-4DB2-BD59-A6C34878D82A}">
                    <a16:rowId xmlns:a16="http://schemas.microsoft.com/office/drawing/2014/main" val="10002"/>
                  </a:ext>
                </a:extLst>
              </a:tr>
              <a:tr h="406400">
                <a:tc>
                  <a:txBody>
                    <a:bodyPr/>
                    <a:lstStyle/>
                    <a:p>
                      <a:r>
                        <a:rPr lang="en-US" dirty="0"/>
                        <a:t>Hydrogen  6%</a:t>
                      </a:r>
                    </a:p>
                  </a:txBody>
                  <a:tcPr/>
                </a:tc>
                <a:tc>
                  <a:txBody>
                    <a:bodyPr/>
                    <a:lstStyle/>
                    <a:p>
                      <a:r>
                        <a:rPr lang="en-US" dirty="0"/>
                        <a:t>Calcium (Ca)      0.5%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Manganese</a:t>
                      </a:r>
                    </a:p>
                  </a:txBody>
                  <a:tcPr/>
                </a:tc>
                <a:extLst>
                  <a:ext uri="{0D108BD9-81ED-4DB2-BD59-A6C34878D82A}">
                    <a16:rowId xmlns:a16="http://schemas.microsoft.com/office/drawing/2014/main" val="10003"/>
                  </a:ext>
                </a:extLst>
              </a:tr>
              <a:tr h="406400">
                <a:tc>
                  <a:txBody>
                    <a:bodyPr/>
                    <a:lstStyle/>
                    <a:p>
                      <a:endParaRPr lang="en-US" dirty="0"/>
                    </a:p>
                  </a:txBody>
                  <a:tcPr/>
                </a:tc>
                <a:tc>
                  <a:txBody>
                    <a:bodyPr/>
                    <a:lstStyle/>
                    <a:p>
                      <a:r>
                        <a:rPr lang="en-US" sz="1600" dirty="0"/>
                        <a:t>Magnesium (Mg)  0.2%</a:t>
                      </a:r>
                    </a:p>
                  </a:txBody>
                  <a:tcPr/>
                </a:tc>
                <a:tc>
                  <a:txBody>
                    <a:bodyPr/>
                    <a:lstStyle/>
                    <a:p>
                      <a:r>
                        <a:rPr lang="en-US" dirty="0"/>
                        <a:t>Zinc, Copper</a:t>
                      </a:r>
                    </a:p>
                  </a:txBody>
                  <a:tcPr/>
                </a:tc>
                <a:extLst>
                  <a:ext uri="{0D108BD9-81ED-4DB2-BD59-A6C34878D82A}">
                    <a16:rowId xmlns:a16="http://schemas.microsoft.com/office/drawing/2014/main" val="10004"/>
                  </a:ext>
                </a:extLst>
              </a:tr>
              <a:tr h="406400">
                <a:tc>
                  <a:txBody>
                    <a:bodyPr/>
                    <a:lstStyle/>
                    <a:p>
                      <a:endParaRPr lang="en-US" dirty="0"/>
                    </a:p>
                  </a:txBody>
                  <a:tcPr/>
                </a:tc>
                <a:tc>
                  <a:txBody>
                    <a:bodyPr/>
                    <a:lstStyle/>
                    <a:p>
                      <a:r>
                        <a:rPr lang="en-US" dirty="0"/>
                        <a:t>Phosphorus </a:t>
                      </a:r>
                      <a:r>
                        <a:rPr lang="en-US" dirty="0">
                          <a:solidFill>
                            <a:srgbClr val="FF0000"/>
                          </a:solidFill>
                        </a:rPr>
                        <a:t>(P)</a:t>
                      </a:r>
                      <a:r>
                        <a:rPr lang="en-US" dirty="0"/>
                        <a:t> 0.2%</a:t>
                      </a:r>
                    </a:p>
                  </a:txBody>
                  <a:tcPr/>
                </a:tc>
                <a:tc>
                  <a:txBody>
                    <a:bodyPr/>
                    <a:lstStyle/>
                    <a:p>
                      <a:r>
                        <a:rPr lang="en-US" dirty="0"/>
                        <a:t>Nickel?</a:t>
                      </a:r>
                    </a:p>
                  </a:txBody>
                  <a:tcPr/>
                </a:tc>
                <a:extLst>
                  <a:ext uri="{0D108BD9-81ED-4DB2-BD59-A6C34878D82A}">
                    <a16:rowId xmlns:a16="http://schemas.microsoft.com/office/drawing/2014/main" val="10005"/>
                  </a:ext>
                </a:extLst>
              </a:tr>
              <a:tr h="406400">
                <a:tc>
                  <a:txBody>
                    <a:bodyPr/>
                    <a:lstStyle/>
                    <a:p>
                      <a:endParaRPr lang="en-US" dirty="0"/>
                    </a:p>
                  </a:txBody>
                  <a:tcPr/>
                </a:tc>
                <a:tc>
                  <a:txBody>
                    <a:bodyPr/>
                    <a:lstStyle/>
                    <a:p>
                      <a:r>
                        <a:rPr lang="en-US" dirty="0"/>
                        <a:t>Sulfur (S)            0.1%</a:t>
                      </a:r>
                    </a:p>
                  </a:txBody>
                  <a:tcPr/>
                </a:tc>
                <a:tc>
                  <a:txBody>
                    <a:bodyPr/>
                    <a:lstStyle/>
                    <a:p>
                      <a:r>
                        <a:rPr lang="en-US" dirty="0"/>
                        <a:t>Molybdenum</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04679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0C47-401C-4A25-BEF8-FDA39F5364D2}"/>
              </a:ext>
            </a:extLst>
          </p:cNvPr>
          <p:cNvSpPr>
            <a:spLocks noGrp="1"/>
          </p:cNvSpPr>
          <p:nvPr>
            <p:ph type="title"/>
          </p:nvPr>
        </p:nvSpPr>
        <p:spPr>
          <a:xfrm>
            <a:off x="446903" y="635043"/>
            <a:ext cx="8229600" cy="1143000"/>
          </a:xfrm>
        </p:spPr>
        <p:txBody>
          <a:bodyPr/>
          <a:lstStyle/>
          <a:p>
            <a:r>
              <a:rPr lang="en-US" dirty="0"/>
              <a:t>Osmosis &amp; stomata</a:t>
            </a:r>
          </a:p>
        </p:txBody>
      </p:sp>
      <p:sp>
        <p:nvSpPr>
          <p:cNvPr id="3" name="Content Placeholder 2">
            <a:extLst>
              <a:ext uri="{FF2B5EF4-FFF2-40B4-BE49-F238E27FC236}">
                <a16:creationId xmlns:a16="http://schemas.microsoft.com/office/drawing/2014/main" id="{09C3CBF4-F7D9-48C8-B64B-7FE86BDC9CEE}"/>
              </a:ext>
            </a:extLst>
          </p:cNvPr>
          <p:cNvSpPr>
            <a:spLocks noGrp="1"/>
          </p:cNvSpPr>
          <p:nvPr>
            <p:ph idx="1"/>
          </p:nvPr>
        </p:nvSpPr>
        <p:spPr/>
        <p:txBody>
          <a:bodyPr/>
          <a:lstStyle/>
          <a:p>
            <a:r>
              <a:rPr lang="en-US" dirty="0"/>
              <a:t>These are terms from botany.</a:t>
            </a:r>
          </a:p>
          <a:p>
            <a:r>
              <a:rPr lang="en-US" dirty="0"/>
              <a:t>They mostly have to do with how fluids and nutrients move from outside cells to inside cells.  </a:t>
            </a:r>
          </a:p>
          <a:p>
            <a:r>
              <a:rPr lang="en-US" dirty="0"/>
              <a:t>If you need to know more…. Just google the terms</a:t>
            </a:r>
          </a:p>
        </p:txBody>
      </p:sp>
    </p:spTree>
    <p:extLst>
      <p:ext uri="{BB962C8B-B14F-4D97-AF65-F5344CB8AC3E}">
        <p14:creationId xmlns:p14="http://schemas.microsoft.com/office/powerpoint/2010/main" val="465945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16" y="665935"/>
            <a:ext cx="8229600" cy="1143000"/>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200" dirty="0"/>
              <a:t>The potassium pump animation</a:t>
            </a:r>
          </a:p>
        </p:txBody>
      </p:sp>
      <p:sp>
        <p:nvSpPr>
          <p:cNvPr id="3" name="Content Placeholder 2"/>
          <p:cNvSpPr>
            <a:spLocks noGrp="1"/>
          </p:cNvSpPr>
          <p:nvPr>
            <p:ph idx="1"/>
          </p:nvPr>
        </p:nvSpPr>
        <p:spPr>
          <a:xfrm>
            <a:off x="457200" y="1371600"/>
            <a:ext cx="8229600" cy="4709160"/>
          </a:xfrm>
        </p:spPr>
        <p:txBody>
          <a:bodyPr/>
          <a:lstStyle/>
          <a:p>
            <a:endParaRPr lang="en-US" dirty="0"/>
          </a:p>
          <a:p>
            <a:r>
              <a:rPr lang="en-US" dirty="0">
                <a:hlinkClick r:id="rId2"/>
              </a:rPr>
              <a:t>Potassium pump</a:t>
            </a:r>
            <a:endParaRPr lang="en-US" dirty="0"/>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383022"/>
            <a:ext cx="5665788" cy="422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9BCA7311-3C75-4012-BB0A-D4B1128AB8C8}"/>
              </a:ext>
            </a:extLst>
          </p:cNvPr>
          <p:cNvSpPr txBox="1"/>
          <p:nvPr/>
        </p:nvSpPr>
        <p:spPr>
          <a:xfrm>
            <a:off x="5029200" y="1417638"/>
            <a:ext cx="3505200" cy="923330"/>
          </a:xfrm>
          <a:prstGeom prst="rect">
            <a:avLst/>
          </a:prstGeom>
          <a:noFill/>
        </p:spPr>
        <p:txBody>
          <a:bodyPr wrap="square" rtlCol="0">
            <a:spAutoFit/>
          </a:bodyPr>
          <a:lstStyle/>
          <a:p>
            <a:r>
              <a:rPr lang="en-US" dirty="0"/>
              <a:t>Click the link at the left to see a neat 2 minute animation on how plant cells open and close</a:t>
            </a:r>
          </a:p>
        </p:txBody>
      </p:sp>
    </p:spTree>
    <p:extLst>
      <p:ext uri="{BB962C8B-B14F-4D97-AF65-F5344CB8AC3E}">
        <p14:creationId xmlns:p14="http://schemas.microsoft.com/office/powerpoint/2010/main" val="3843040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C9C3-EAB1-4583-87C1-0EA3E7E4081B}"/>
              </a:ext>
            </a:extLst>
          </p:cNvPr>
          <p:cNvSpPr>
            <a:spLocks noGrp="1"/>
          </p:cNvSpPr>
          <p:nvPr>
            <p:ph type="title"/>
          </p:nvPr>
        </p:nvSpPr>
        <p:spPr>
          <a:xfrm>
            <a:off x="1579605" y="274638"/>
            <a:ext cx="8229600" cy="1143000"/>
          </a:xfrm>
        </p:spPr>
        <p:txBody>
          <a:bodyPr vert="horz" lIns="91440" tIns="45720" rIns="91440" bIns="45720" anchor="ctr">
            <a:normAutofit/>
            <a:scene3d>
              <a:camera prst="orthographicFront"/>
              <a:lightRig rig="soft" dir="t">
                <a:rot lat="0" lon="0" rev="16800000"/>
              </a:lightRig>
            </a:scene3d>
            <a:sp3d prstMaterial="softEdge">
              <a:bevelT w="38100" h="38100"/>
            </a:sp3d>
          </a:bodyPr>
          <a:lstStyle/>
          <a:p>
            <a:r>
              <a:rPr lang="en-US" sz="4000" dirty="0"/>
              <a:t>Potassium deficiency</a:t>
            </a:r>
          </a:p>
        </p:txBody>
      </p:sp>
      <p:pic>
        <p:nvPicPr>
          <p:cNvPr id="4" name="Content Placeholder 3">
            <a:extLst>
              <a:ext uri="{FF2B5EF4-FFF2-40B4-BE49-F238E27FC236}">
                <a16:creationId xmlns:a16="http://schemas.microsoft.com/office/drawing/2014/main" id="{9482BB5F-8761-483B-8B05-F4BB89D078EC}"/>
              </a:ext>
            </a:extLst>
          </p:cNvPr>
          <p:cNvPicPr>
            <a:picLocks noGrp="1" noChangeAspect="1"/>
          </p:cNvPicPr>
          <p:nvPr>
            <p:ph idx="1"/>
          </p:nvPr>
        </p:nvPicPr>
        <p:blipFill>
          <a:blip r:embed="rId2"/>
          <a:stretch>
            <a:fillRect/>
          </a:stretch>
        </p:blipFill>
        <p:spPr>
          <a:xfrm>
            <a:off x="3571452" y="1417639"/>
            <a:ext cx="4919309" cy="3687762"/>
          </a:xfrm>
          <a:prstGeom prst="rect">
            <a:avLst/>
          </a:prstGeom>
        </p:spPr>
      </p:pic>
      <p:sp>
        <p:nvSpPr>
          <p:cNvPr id="5" name="TextBox 4">
            <a:extLst>
              <a:ext uri="{FF2B5EF4-FFF2-40B4-BE49-F238E27FC236}">
                <a16:creationId xmlns:a16="http://schemas.microsoft.com/office/drawing/2014/main" id="{FAC66BBC-6C05-4200-9F6B-D741AC74D0F6}"/>
              </a:ext>
            </a:extLst>
          </p:cNvPr>
          <p:cNvSpPr txBox="1"/>
          <p:nvPr/>
        </p:nvSpPr>
        <p:spPr>
          <a:xfrm>
            <a:off x="653239" y="1752600"/>
            <a:ext cx="2394761" cy="1938992"/>
          </a:xfrm>
          <a:prstGeom prst="rect">
            <a:avLst/>
          </a:prstGeom>
          <a:noFill/>
        </p:spPr>
        <p:txBody>
          <a:bodyPr wrap="square" rtlCol="0">
            <a:spAutoFit/>
          </a:bodyPr>
          <a:lstStyle/>
          <a:p>
            <a:r>
              <a:rPr lang="en-US" sz="2400" dirty="0"/>
              <a:t>Yellowing or browning at the edges of the leaf is the classic symptom</a:t>
            </a:r>
          </a:p>
        </p:txBody>
      </p:sp>
    </p:spTree>
    <p:extLst>
      <p:ext uri="{BB962C8B-B14F-4D97-AF65-F5344CB8AC3E}">
        <p14:creationId xmlns:p14="http://schemas.microsoft.com/office/powerpoint/2010/main" val="2327299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1D72-2C47-4479-81EF-CE60A9F550EA}"/>
              </a:ext>
            </a:extLst>
          </p:cNvPr>
          <p:cNvSpPr>
            <a:spLocks noGrp="1"/>
          </p:cNvSpPr>
          <p:nvPr>
            <p:ph type="title"/>
          </p:nvPr>
        </p:nvSpPr>
        <p:spPr>
          <a:xfrm>
            <a:off x="1291281" y="573260"/>
            <a:ext cx="8229600" cy="1143000"/>
          </a:xfrm>
        </p:spPr>
        <p:txBody>
          <a:bodyPr>
            <a:normAutofit/>
          </a:bodyPr>
          <a:lstStyle/>
          <a:p>
            <a:r>
              <a:rPr lang="en-US" dirty="0"/>
              <a:t>After the big 3 macros…</a:t>
            </a:r>
          </a:p>
        </p:txBody>
      </p:sp>
      <p:sp>
        <p:nvSpPr>
          <p:cNvPr id="3" name="Content Placeholder 2">
            <a:extLst>
              <a:ext uri="{FF2B5EF4-FFF2-40B4-BE49-F238E27FC236}">
                <a16:creationId xmlns:a16="http://schemas.microsoft.com/office/drawing/2014/main" id="{ABB47CB3-2F92-43D5-BCF6-6EC06C3D91C3}"/>
              </a:ext>
            </a:extLst>
          </p:cNvPr>
          <p:cNvSpPr>
            <a:spLocks noGrp="1"/>
          </p:cNvSpPr>
          <p:nvPr>
            <p:ph idx="1"/>
          </p:nvPr>
        </p:nvSpPr>
        <p:spPr>
          <a:xfrm>
            <a:off x="457200" y="1600200"/>
            <a:ext cx="8382000" cy="4709160"/>
          </a:xfrm>
        </p:spPr>
        <p:txBody>
          <a:bodyPr>
            <a:normAutofit lnSpcReduction="10000"/>
          </a:bodyPr>
          <a:lstStyle/>
          <a:p>
            <a:r>
              <a:rPr lang="en-US" dirty="0"/>
              <a:t>The other three macro-nutrients are </a:t>
            </a:r>
            <a:r>
              <a:rPr lang="en-US" dirty="0" err="1"/>
              <a:t>Sufur</a:t>
            </a:r>
            <a:r>
              <a:rPr lang="en-US" dirty="0"/>
              <a:t> (S), Calcium (Ca) and Magnesium (Mg).</a:t>
            </a:r>
          </a:p>
          <a:p>
            <a:endParaRPr lang="en-US" dirty="0"/>
          </a:p>
          <a:p>
            <a:r>
              <a:rPr lang="en-US" dirty="0"/>
              <a:t>Like the big 3, these nutrients are measured in % (percent) in a plant body while the micro-nutrients are measured only in parts-per-million (ppm).</a:t>
            </a:r>
          </a:p>
          <a:p>
            <a:endParaRPr lang="en-US" dirty="0"/>
          </a:p>
          <a:p>
            <a:r>
              <a:rPr lang="en-US" dirty="0"/>
              <a:t>Still, they are needed in lesser amounts than    N-P-K so they are call </a:t>
            </a:r>
            <a:r>
              <a:rPr lang="en-US" dirty="0">
                <a:highlight>
                  <a:srgbClr val="FFFF00"/>
                </a:highlight>
              </a:rPr>
              <a:t>secondary macronutrients</a:t>
            </a:r>
            <a:r>
              <a:rPr lang="en-US" dirty="0"/>
              <a:t>.</a:t>
            </a:r>
          </a:p>
        </p:txBody>
      </p:sp>
    </p:spTree>
    <p:extLst>
      <p:ext uri="{BB962C8B-B14F-4D97-AF65-F5344CB8AC3E}">
        <p14:creationId xmlns:p14="http://schemas.microsoft.com/office/powerpoint/2010/main" val="2836036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065" y="840989"/>
            <a:ext cx="8229600" cy="1143000"/>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3200" dirty="0"/>
              <a:t>The Role of </a:t>
            </a:r>
            <a:r>
              <a:rPr lang="en-US" sz="3200" u="sng" dirty="0"/>
              <a:t>magnesium</a:t>
            </a:r>
            <a:r>
              <a:rPr lang="en-US" sz="3200" dirty="0"/>
              <a:t>:  a tiny part of an important molecule</a:t>
            </a:r>
          </a:p>
        </p:txBody>
      </p:sp>
      <p:sp>
        <p:nvSpPr>
          <p:cNvPr id="3" name="Content Placeholder 2"/>
          <p:cNvSpPr>
            <a:spLocks noGrp="1"/>
          </p:cNvSpPr>
          <p:nvPr>
            <p:ph idx="1"/>
          </p:nvPr>
        </p:nvSpPr>
        <p:spPr>
          <a:xfrm>
            <a:off x="381000" y="2057400"/>
            <a:ext cx="2381026" cy="557357"/>
          </a:xfrm>
        </p:spPr>
        <p:txBody>
          <a:bodyPr/>
          <a:lstStyle/>
          <a:p>
            <a:pPr marL="137160" indent="0">
              <a:buNone/>
            </a:pPr>
            <a:r>
              <a:rPr lang="en-US" dirty="0"/>
              <a:t>CO</a:t>
            </a:r>
            <a:r>
              <a:rPr lang="en-US" baseline="-25000" dirty="0"/>
              <a:t>2 +</a:t>
            </a:r>
            <a:r>
              <a:rPr lang="en-US" dirty="0"/>
              <a:t> 2H</a:t>
            </a:r>
            <a:r>
              <a:rPr lang="en-US" baseline="-25000" dirty="0"/>
              <a:t>2</a:t>
            </a:r>
            <a:r>
              <a:rPr lang="en-US" dirty="0"/>
              <a:t>O  </a:t>
            </a:r>
          </a:p>
        </p:txBody>
      </p:sp>
      <p:cxnSp>
        <p:nvCxnSpPr>
          <p:cNvPr id="5" name="Straight Arrow Connector 4"/>
          <p:cNvCxnSpPr/>
          <p:nvPr/>
        </p:nvCxnSpPr>
        <p:spPr>
          <a:xfrm>
            <a:off x="2826647" y="2590800"/>
            <a:ext cx="1066800" cy="0"/>
          </a:xfrm>
          <a:prstGeom prst="straightConnector1">
            <a:avLst/>
          </a:prstGeom>
          <a:ln w="31750">
            <a:solidFill>
              <a:schemeClr val="tx1">
                <a:alpha val="88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120491" y="5486400"/>
            <a:ext cx="3146054" cy="523220"/>
          </a:xfrm>
          <a:prstGeom prst="rect">
            <a:avLst/>
          </a:prstGeom>
        </p:spPr>
        <p:txBody>
          <a:bodyPr wrap="none">
            <a:spAutoFit/>
          </a:bodyPr>
          <a:lstStyle/>
          <a:p>
            <a:pPr marL="137160" lvl="0">
              <a:spcBef>
                <a:spcPct val="20000"/>
              </a:spcBef>
              <a:buClr>
                <a:prstClr val="white">
                  <a:shade val="95000"/>
                </a:prstClr>
              </a:buClr>
              <a:buSzPct val="65000"/>
            </a:pPr>
            <a:r>
              <a:rPr lang="en-US" sz="2800" dirty="0">
                <a:solidFill>
                  <a:prstClr val="white"/>
                </a:solidFill>
              </a:rPr>
              <a:t>CH</a:t>
            </a:r>
            <a:r>
              <a:rPr lang="en-US" sz="2800" baseline="-25000" dirty="0">
                <a:solidFill>
                  <a:prstClr val="white"/>
                </a:solidFill>
              </a:rPr>
              <a:t>2</a:t>
            </a:r>
            <a:r>
              <a:rPr lang="en-US" sz="2800" dirty="0">
                <a:solidFill>
                  <a:prstClr val="white"/>
                </a:solidFill>
              </a:rPr>
              <a:t>O</a:t>
            </a:r>
            <a:r>
              <a:rPr lang="en-US" sz="2800" baseline="-25000" dirty="0">
                <a:solidFill>
                  <a:prstClr val="white"/>
                </a:solidFill>
              </a:rPr>
              <a:t> </a:t>
            </a:r>
            <a:r>
              <a:rPr lang="en-US" sz="2800" dirty="0">
                <a:solidFill>
                  <a:prstClr val="white"/>
                </a:solidFill>
              </a:rPr>
              <a:t>+ H</a:t>
            </a:r>
            <a:r>
              <a:rPr lang="en-US" sz="2800" baseline="-25000" dirty="0">
                <a:solidFill>
                  <a:prstClr val="white"/>
                </a:solidFill>
              </a:rPr>
              <a:t>2</a:t>
            </a:r>
            <a:r>
              <a:rPr lang="en-US" sz="2800" dirty="0">
                <a:solidFill>
                  <a:prstClr val="white"/>
                </a:solidFill>
              </a:rPr>
              <a:t>O + </a:t>
            </a:r>
            <a:r>
              <a:rPr lang="en-US" sz="2800" dirty="0"/>
              <a:t>O</a:t>
            </a:r>
            <a:r>
              <a:rPr lang="en-US" sz="2800" baseline="-25000" dirty="0">
                <a:solidFill>
                  <a:prstClr val="white"/>
                </a:solidFill>
              </a:rPr>
              <a:t>2</a:t>
            </a:r>
            <a:endParaRPr lang="en-US" sz="2800" dirty="0">
              <a:solidFill>
                <a:prstClr val="white"/>
              </a:solidFill>
            </a:endParaRPr>
          </a:p>
        </p:txBody>
      </p:sp>
      <p:sp>
        <p:nvSpPr>
          <p:cNvPr id="9" name="Sun 8"/>
          <p:cNvSpPr/>
          <p:nvPr/>
        </p:nvSpPr>
        <p:spPr>
          <a:xfrm>
            <a:off x="4200768" y="1853005"/>
            <a:ext cx="914400" cy="914400"/>
          </a:xfrm>
          <a:prstGeom prst="sun">
            <a:avLst/>
          </a:prstGeom>
          <a:solidFill>
            <a:srgbClr val="FFFF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098445"/>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8057" y="3622453"/>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133055"/>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510881"/>
            <a:ext cx="1206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5108" y="1764254"/>
            <a:ext cx="2545195" cy="349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476453" y="6017567"/>
            <a:ext cx="4279900" cy="461665"/>
          </a:xfrm>
          <a:prstGeom prst="rect">
            <a:avLst/>
          </a:prstGeom>
          <a:noFill/>
        </p:spPr>
        <p:txBody>
          <a:bodyPr wrap="square" rtlCol="0">
            <a:spAutoFit/>
          </a:bodyPr>
          <a:lstStyle/>
          <a:p>
            <a:r>
              <a:rPr lang="en-US" sz="2400" dirty="0"/>
              <a:t>Carbohydrate, water, oxygen</a:t>
            </a:r>
          </a:p>
        </p:txBody>
      </p:sp>
      <p:sp>
        <p:nvSpPr>
          <p:cNvPr id="11" name="TextBox 10"/>
          <p:cNvSpPr txBox="1"/>
          <p:nvPr/>
        </p:nvSpPr>
        <p:spPr>
          <a:xfrm>
            <a:off x="144407" y="2580939"/>
            <a:ext cx="2667000" cy="369332"/>
          </a:xfrm>
          <a:prstGeom prst="rect">
            <a:avLst/>
          </a:prstGeom>
          <a:noFill/>
        </p:spPr>
        <p:txBody>
          <a:bodyPr wrap="square" rtlCol="0">
            <a:spAutoFit/>
          </a:bodyPr>
          <a:lstStyle/>
          <a:p>
            <a:r>
              <a:rPr lang="en-US" dirty="0"/>
              <a:t>Carbon dioxide &amp; water</a:t>
            </a:r>
          </a:p>
        </p:txBody>
      </p:sp>
      <p:sp>
        <p:nvSpPr>
          <p:cNvPr id="16" name="TextBox 15"/>
          <p:cNvSpPr txBox="1"/>
          <p:nvPr/>
        </p:nvSpPr>
        <p:spPr>
          <a:xfrm>
            <a:off x="1347583" y="3354831"/>
            <a:ext cx="4307249" cy="1477328"/>
          </a:xfrm>
          <a:prstGeom prst="rect">
            <a:avLst/>
          </a:prstGeom>
          <a:solidFill>
            <a:schemeClr val="tx2"/>
          </a:solidFill>
        </p:spPr>
        <p:txBody>
          <a:bodyPr wrap="square" rtlCol="0">
            <a:spAutoFit/>
          </a:bodyPr>
          <a:lstStyle/>
          <a:p>
            <a:r>
              <a:rPr lang="en-US" dirty="0">
                <a:solidFill>
                  <a:schemeClr val="bg1"/>
                </a:solidFill>
              </a:rPr>
              <a:t>This cascade uses special molecules to ease electrons (e-) down from a wild, excited state, to a calm, captured state.  We sometimes call these molecules pigments, like chlorophyll.</a:t>
            </a:r>
          </a:p>
        </p:txBody>
      </p:sp>
    </p:spTree>
    <p:extLst>
      <p:ext uri="{BB962C8B-B14F-4D97-AF65-F5344CB8AC3E}">
        <p14:creationId xmlns:p14="http://schemas.microsoft.com/office/powerpoint/2010/main" val="3614343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8011" y="614449"/>
            <a:ext cx="8229600" cy="1143000"/>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2400" dirty="0"/>
              <a:t>Pigments attract us, these molecules that carry color carry “light” and electrons and energy</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448" y="1752600"/>
            <a:ext cx="6052752" cy="4404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857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389" y="562962"/>
            <a:ext cx="5902411" cy="854676"/>
          </a:xfrm>
        </p:spPr>
        <p:txBody>
          <a:bodyPr>
            <a:normAutofit fontScale="90000"/>
          </a:bodyPr>
          <a:lstStyle/>
          <a:p>
            <a:r>
              <a:rPr lang="en-US" dirty="0"/>
              <a:t>Chlorophyll has a magnesium ion at it’s center.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600200"/>
            <a:ext cx="1829517" cy="4708525"/>
          </a:xfr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692" y="2498125"/>
            <a:ext cx="4672627"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647748"/>
            <a:ext cx="2152650" cy="26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10400" y="4338720"/>
            <a:ext cx="1905000" cy="923330"/>
          </a:xfrm>
          <a:prstGeom prst="rect">
            <a:avLst/>
          </a:prstGeom>
          <a:noFill/>
        </p:spPr>
        <p:txBody>
          <a:bodyPr wrap="square" rtlCol="0">
            <a:spAutoFit/>
          </a:bodyPr>
          <a:lstStyle/>
          <a:p>
            <a:r>
              <a:rPr lang="en-US" dirty="0"/>
              <a:t>Our blood uses iron as it’s electron carrier</a:t>
            </a:r>
          </a:p>
        </p:txBody>
      </p:sp>
    </p:spTree>
    <p:extLst>
      <p:ext uri="{BB962C8B-B14F-4D97-AF65-F5344CB8AC3E}">
        <p14:creationId xmlns:p14="http://schemas.microsoft.com/office/powerpoint/2010/main" val="3508040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C5543-2F11-422B-9AE7-93FFD0548CBF}"/>
              </a:ext>
            </a:extLst>
          </p:cNvPr>
          <p:cNvSpPr>
            <a:spLocks noGrp="1"/>
          </p:cNvSpPr>
          <p:nvPr>
            <p:ph type="title"/>
          </p:nvPr>
        </p:nvSpPr>
        <p:spPr>
          <a:xfrm>
            <a:off x="899983" y="542367"/>
            <a:ext cx="7786817" cy="885568"/>
          </a:xfrm>
        </p:spPr>
        <p:txBody>
          <a:bodyPr/>
          <a:lstStyle/>
          <a:p>
            <a:r>
              <a:rPr lang="en-US" dirty="0"/>
              <a:t>Magnesium deficiency</a:t>
            </a:r>
          </a:p>
        </p:txBody>
      </p:sp>
      <p:pic>
        <p:nvPicPr>
          <p:cNvPr id="4" name="Content Placeholder 3">
            <a:extLst>
              <a:ext uri="{FF2B5EF4-FFF2-40B4-BE49-F238E27FC236}">
                <a16:creationId xmlns:a16="http://schemas.microsoft.com/office/drawing/2014/main" id="{2D3B36EF-8C56-4CE3-A6C7-E0B0B8760C44}"/>
              </a:ext>
            </a:extLst>
          </p:cNvPr>
          <p:cNvPicPr>
            <a:picLocks noGrp="1" noChangeAspect="1"/>
          </p:cNvPicPr>
          <p:nvPr>
            <p:ph idx="1"/>
          </p:nvPr>
        </p:nvPicPr>
        <p:blipFill>
          <a:blip r:embed="rId2"/>
          <a:stretch>
            <a:fillRect/>
          </a:stretch>
        </p:blipFill>
        <p:spPr>
          <a:xfrm>
            <a:off x="1044680" y="1432878"/>
            <a:ext cx="3527320" cy="4708525"/>
          </a:xfrm>
          <a:prstGeom prst="rect">
            <a:avLst/>
          </a:prstGeom>
        </p:spPr>
      </p:pic>
      <p:sp>
        <p:nvSpPr>
          <p:cNvPr id="5" name="TextBox 4">
            <a:extLst>
              <a:ext uri="{FF2B5EF4-FFF2-40B4-BE49-F238E27FC236}">
                <a16:creationId xmlns:a16="http://schemas.microsoft.com/office/drawing/2014/main" id="{19316616-BADD-4FDD-B30A-C5DD9A65995A}"/>
              </a:ext>
            </a:extLst>
          </p:cNvPr>
          <p:cNvSpPr txBox="1"/>
          <p:nvPr/>
        </p:nvSpPr>
        <p:spPr>
          <a:xfrm>
            <a:off x="5334000" y="2209800"/>
            <a:ext cx="2971800" cy="2308324"/>
          </a:xfrm>
          <a:prstGeom prst="rect">
            <a:avLst/>
          </a:prstGeom>
          <a:noFill/>
        </p:spPr>
        <p:txBody>
          <a:bodyPr wrap="square" rtlCol="0">
            <a:spAutoFit/>
          </a:bodyPr>
          <a:lstStyle/>
          <a:p>
            <a:r>
              <a:rPr lang="en-US" sz="2400" dirty="0"/>
              <a:t>Shows up as yellowing between the veins because the plant can no longer perform photosynthesis well</a:t>
            </a:r>
          </a:p>
        </p:txBody>
      </p:sp>
    </p:spTree>
    <p:extLst>
      <p:ext uri="{BB962C8B-B14F-4D97-AF65-F5344CB8AC3E}">
        <p14:creationId xmlns:p14="http://schemas.microsoft.com/office/powerpoint/2010/main" val="1984872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91A5-0100-4B6E-9E1D-77BBB62F4F5E}"/>
              </a:ext>
            </a:extLst>
          </p:cNvPr>
          <p:cNvSpPr>
            <a:spLocks noGrp="1"/>
          </p:cNvSpPr>
          <p:nvPr>
            <p:ph type="title"/>
          </p:nvPr>
        </p:nvSpPr>
        <p:spPr/>
        <p:txBody>
          <a:bodyPr/>
          <a:lstStyle/>
          <a:p>
            <a:r>
              <a:rPr lang="en-US" dirty="0"/>
              <a:t>Sulfur</a:t>
            </a:r>
          </a:p>
        </p:txBody>
      </p:sp>
      <p:sp>
        <p:nvSpPr>
          <p:cNvPr id="3" name="Content Placeholder 2">
            <a:extLst>
              <a:ext uri="{FF2B5EF4-FFF2-40B4-BE49-F238E27FC236}">
                <a16:creationId xmlns:a16="http://schemas.microsoft.com/office/drawing/2014/main" id="{E73E1A36-492D-4994-9B17-0A96939F2084}"/>
              </a:ext>
            </a:extLst>
          </p:cNvPr>
          <p:cNvSpPr>
            <a:spLocks noGrp="1"/>
          </p:cNvSpPr>
          <p:nvPr>
            <p:ph idx="1"/>
          </p:nvPr>
        </p:nvSpPr>
        <p:spPr/>
        <p:txBody>
          <a:bodyPr/>
          <a:lstStyle/>
          <a:p>
            <a:r>
              <a:rPr lang="en-US" dirty="0"/>
              <a:t>Sulfur is, like nitrogen, a building block for many amino acids and proteins and it is also an important part of chlorophyll.</a:t>
            </a:r>
          </a:p>
          <a:p>
            <a:endParaRPr lang="en-US" dirty="0"/>
          </a:p>
          <a:p>
            <a:r>
              <a:rPr lang="en-US" dirty="0"/>
              <a:t>Wisconsin is lucky to have very high levels of sulfur in our soils and you will not likely need this nutrient unless you are removing a lot of crops from your farm.</a:t>
            </a:r>
          </a:p>
        </p:txBody>
      </p:sp>
    </p:spTree>
    <p:extLst>
      <p:ext uri="{BB962C8B-B14F-4D97-AF65-F5344CB8AC3E}">
        <p14:creationId xmlns:p14="http://schemas.microsoft.com/office/powerpoint/2010/main" val="2000738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E5FB-CAAC-4C7F-B272-4FF1CB9AAB30}"/>
              </a:ext>
            </a:extLst>
          </p:cNvPr>
          <p:cNvSpPr>
            <a:spLocks noGrp="1"/>
          </p:cNvSpPr>
          <p:nvPr>
            <p:ph type="title"/>
          </p:nvPr>
        </p:nvSpPr>
        <p:spPr>
          <a:xfrm>
            <a:off x="1239794" y="542367"/>
            <a:ext cx="7447006" cy="854677"/>
          </a:xfrm>
        </p:spPr>
        <p:txBody>
          <a:bodyPr/>
          <a:lstStyle/>
          <a:p>
            <a:r>
              <a:rPr lang="en-US" dirty="0"/>
              <a:t>Sulfur deficiency</a:t>
            </a:r>
          </a:p>
        </p:txBody>
      </p:sp>
      <p:sp>
        <p:nvSpPr>
          <p:cNvPr id="3" name="Content Placeholder 2">
            <a:extLst>
              <a:ext uri="{FF2B5EF4-FFF2-40B4-BE49-F238E27FC236}">
                <a16:creationId xmlns:a16="http://schemas.microsoft.com/office/drawing/2014/main" id="{B7FD12CD-707D-41A2-A353-CA08F4CF16C8}"/>
              </a:ext>
            </a:extLst>
          </p:cNvPr>
          <p:cNvSpPr>
            <a:spLocks noGrp="1"/>
          </p:cNvSpPr>
          <p:nvPr>
            <p:ph idx="1"/>
          </p:nvPr>
        </p:nvSpPr>
        <p:spPr>
          <a:xfrm>
            <a:off x="457200" y="1600200"/>
            <a:ext cx="3939600" cy="4709160"/>
          </a:xfrm>
        </p:spPr>
        <p:txBody>
          <a:bodyPr/>
          <a:lstStyle/>
          <a:p>
            <a:r>
              <a:rPr lang="en-US" dirty="0"/>
              <a:t>This resembles nitrogen deficiency, just a little less severe looking.  You can take plant tissue in for testing rather than getting soil tested for sulfur deficiency.</a:t>
            </a:r>
          </a:p>
        </p:txBody>
      </p:sp>
      <p:pic>
        <p:nvPicPr>
          <p:cNvPr id="4" name="Picture 3">
            <a:extLst>
              <a:ext uri="{FF2B5EF4-FFF2-40B4-BE49-F238E27FC236}">
                <a16:creationId xmlns:a16="http://schemas.microsoft.com/office/drawing/2014/main" id="{CF689B1C-8E33-479A-8AA4-47057BB234DD}"/>
              </a:ext>
            </a:extLst>
          </p:cNvPr>
          <p:cNvPicPr>
            <a:picLocks noChangeAspect="1"/>
          </p:cNvPicPr>
          <p:nvPr/>
        </p:nvPicPr>
        <p:blipFill>
          <a:blip r:embed="rId2"/>
          <a:stretch>
            <a:fillRect/>
          </a:stretch>
        </p:blipFill>
        <p:spPr>
          <a:xfrm>
            <a:off x="5069462" y="1387158"/>
            <a:ext cx="3617338" cy="4846638"/>
          </a:xfrm>
          <a:prstGeom prst="rect">
            <a:avLst/>
          </a:prstGeom>
        </p:spPr>
      </p:pic>
    </p:spTree>
    <p:extLst>
      <p:ext uri="{BB962C8B-B14F-4D97-AF65-F5344CB8AC3E}">
        <p14:creationId xmlns:p14="http://schemas.microsoft.com/office/powerpoint/2010/main" val="3655642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 </a:t>
            </a:r>
            <a:r>
              <a:rPr lang="en-US" u="sng" dirty="0"/>
              <a:t>Nutrients</a:t>
            </a:r>
          </a:p>
        </p:txBody>
      </p:sp>
      <p:sp>
        <p:nvSpPr>
          <p:cNvPr id="3" name="Content Placeholder 2"/>
          <p:cNvSpPr>
            <a:spLocks noGrp="1"/>
          </p:cNvSpPr>
          <p:nvPr>
            <p:ph idx="1"/>
          </p:nvPr>
        </p:nvSpPr>
        <p:spPr/>
        <p:txBody>
          <a:bodyPr>
            <a:normAutofit/>
          </a:bodyPr>
          <a:lstStyle/>
          <a:p>
            <a:r>
              <a:rPr lang="en-US" dirty="0">
                <a:solidFill>
                  <a:srgbClr val="002060"/>
                </a:solidFill>
              </a:rPr>
              <a:t>N</a:t>
            </a:r>
            <a:r>
              <a:rPr lang="en-US" dirty="0"/>
              <a:t>itrogen-</a:t>
            </a:r>
            <a:r>
              <a:rPr lang="en-US" dirty="0">
                <a:solidFill>
                  <a:srgbClr val="002060"/>
                </a:solidFill>
              </a:rPr>
              <a:t>P</a:t>
            </a:r>
            <a:r>
              <a:rPr lang="en-US" dirty="0"/>
              <a:t>hosphorus- </a:t>
            </a:r>
            <a:r>
              <a:rPr lang="en-US" dirty="0">
                <a:solidFill>
                  <a:srgbClr val="002060"/>
                </a:solidFill>
              </a:rPr>
              <a:t>K</a:t>
            </a:r>
            <a:r>
              <a:rPr lang="en-US" dirty="0"/>
              <a:t> Potassium-:  These are 3 macro nutrients needed in the highest concentration by plants……</a:t>
            </a:r>
          </a:p>
          <a:p>
            <a:endParaRPr lang="en-US" dirty="0"/>
          </a:p>
          <a:p>
            <a:r>
              <a:rPr lang="en-US" dirty="0"/>
              <a:t>that are typically not supplied by soil alone, thus – they are added as fertilizers.  </a:t>
            </a:r>
          </a:p>
          <a:p>
            <a:endParaRPr lang="en-US" dirty="0"/>
          </a:p>
          <a:p>
            <a:r>
              <a:rPr lang="en-US" dirty="0"/>
              <a:t>Three other MACRO nutrients are calcium, magnesium, and sulfur.  </a:t>
            </a:r>
          </a:p>
          <a:p>
            <a:endParaRPr lang="en-US" dirty="0"/>
          </a:p>
        </p:txBody>
      </p:sp>
    </p:spTree>
    <p:extLst>
      <p:ext uri="{BB962C8B-B14F-4D97-AF65-F5344CB8AC3E}">
        <p14:creationId xmlns:p14="http://schemas.microsoft.com/office/powerpoint/2010/main" val="449868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87F3-7B41-4E51-96D6-5AB8C0D2AABE}"/>
              </a:ext>
            </a:extLst>
          </p:cNvPr>
          <p:cNvSpPr>
            <a:spLocks noGrp="1"/>
          </p:cNvSpPr>
          <p:nvPr>
            <p:ph type="title"/>
          </p:nvPr>
        </p:nvSpPr>
        <p:spPr/>
        <p:txBody>
          <a:bodyPr/>
          <a:lstStyle/>
          <a:p>
            <a:r>
              <a:rPr lang="en-US" dirty="0"/>
              <a:t>Calcium</a:t>
            </a:r>
          </a:p>
        </p:txBody>
      </p:sp>
      <p:sp>
        <p:nvSpPr>
          <p:cNvPr id="3" name="Content Placeholder 2">
            <a:extLst>
              <a:ext uri="{FF2B5EF4-FFF2-40B4-BE49-F238E27FC236}">
                <a16:creationId xmlns:a16="http://schemas.microsoft.com/office/drawing/2014/main" id="{C7F799EA-AC2B-4CF5-B8C0-8828D014489D}"/>
              </a:ext>
            </a:extLst>
          </p:cNvPr>
          <p:cNvSpPr>
            <a:spLocks noGrp="1"/>
          </p:cNvSpPr>
          <p:nvPr>
            <p:ph idx="1"/>
          </p:nvPr>
        </p:nvSpPr>
        <p:spPr/>
        <p:txBody>
          <a:bodyPr>
            <a:normAutofit lnSpcReduction="10000"/>
          </a:bodyPr>
          <a:lstStyle/>
          <a:p>
            <a:r>
              <a:rPr lang="en-US" dirty="0"/>
              <a:t>Calcium is an important component in building cell walls and therefore in keeping the plant safe from invading insects and disease.</a:t>
            </a:r>
          </a:p>
          <a:p>
            <a:r>
              <a:rPr lang="en-US" dirty="0"/>
              <a:t>Calcium is a cation and it’s availability for uptake by plants may be influenced by pH and other cations in the soil.</a:t>
            </a:r>
          </a:p>
          <a:p>
            <a:r>
              <a:rPr lang="en-US" dirty="0"/>
              <a:t>Up until just a decade ago, soil scientists in Wisconsin thought calcium was not deficient in our soils, but now, with new understanding of cation exchange capacity, that view has changed.</a:t>
            </a:r>
          </a:p>
        </p:txBody>
      </p:sp>
    </p:spTree>
    <p:extLst>
      <p:ext uri="{BB962C8B-B14F-4D97-AF65-F5344CB8AC3E}">
        <p14:creationId xmlns:p14="http://schemas.microsoft.com/office/powerpoint/2010/main" val="3826864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4402B-4074-440C-BF9D-5FBE6B70FC43}"/>
              </a:ext>
            </a:extLst>
          </p:cNvPr>
          <p:cNvSpPr>
            <a:spLocks noGrp="1"/>
          </p:cNvSpPr>
          <p:nvPr>
            <p:ph type="title"/>
          </p:nvPr>
        </p:nvSpPr>
        <p:spPr>
          <a:xfrm>
            <a:off x="1322173" y="459989"/>
            <a:ext cx="8229600" cy="1143000"/>
          </a:xfrm>
        </p:spPr>
        <p:txBody>
          <a:bodyPr/>
          <a:lstStyle/>
          <a:p>
            <a:r>
              <a:rPr lang="en-US" dirty="0"/>
              <a:t>Calcium deficiency</a:t>
            </a:r>
          </a:p>
        </p:txBody>
      </p:sp>
      <p:sp>
        <p:nvSpPr>
          <p:cNvPr id="3" name="Content Placeholder 2">
            <a:extLst>
              <a:ext uri="{FF2B5EF4-FFF2-40B4-BE49-F238E27FC236}">
                <a16:creationId xmlns:a16="http://schemas.microsoft.com/office/drawing/2014/main" id="{CE37A031-AA3B-4983-BFC1-73E6161188E0}"/>
              </a:ext>
            </a:extLst>
          </p:cNvPr>
          <p:cNvSpPr>
            <a:spLocks noGrp="1"/>
          </p:cNvSpPr>
          <p:nvPr>
            <p:ph idx="1"/>
          </p:nvPr>
        </p:nvSpPr>
        <p:spPr/>
        <p:txBody>
          <a:bodyPr/>
          <a:lstStyle/>
          <a:p>
            <a:r>
              <a:rPr lang="en-US" dirty="0"/>
              <a:t>Calcium is important also in fruit formation and a deficiency noticed by gardeners might be blossom end rot in tomatoes</a:t>
            </a:r>
          </a:p>
        </p:txBody>
      </p:sp>
      <p:pic>
        <p:nvPicPr>
          <p:cNvPr id="4" name="Picture 3">
            <a:extLst>
              <a:ext uri="{FF2B5EF4-FFF2-40B4-BE49-F238E27FC236}">
                <a16:creationId xmlns:a16="http://schemas.microsoft.com/office/drawing/2014/main" id="{6DCC5659-6908-406F-89F1-C65337C80690}"/>
              </a:ext>
            </a:extLst>
          </p:cNvPr>
          <p:cNvPicPr>
            <a:picLocks noChangeAspect="1"/>
          </p:cNvPicPr>
          <p:nvPr/>
        </p:nvPicPr>
        <p:blipFill>
          <a:blip r:embed="rId2"/>
          <a:stretch>
            <a:fillRect/>
          </a:stretch>
        </p:blipFill>
        <p:spPr>
          <a:xfrm>
            <a:off x="914400" y="3131820"/>
            <a:ext cx="4743450" cy="3162300"/>
          </a:xfrm>
          <a:prstGeom prst="rect">
            <a:avLst/>
          </a:prstGeom>
        </p:spPr>
      </p:pic>
    </p:spTree>
    <p:extLst>
      <p:ext uri="{BB962C8B-B14F-4D97-AF65-F5344CB8AC3E}">
        <p14:creationId xmlns:p14="http://schemas.microsoft.com/office/powerpoint/2010/main" val="265814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254" y="480583"/>
            <a:ext cx="7292546" cy="937055"/>
          </a:xfrm>
        </p:spPr>
        <p:txBody>
          <a:bodyPr/>
          <a:lstStyle/>
          <a:p>
            <a:r>
              <a:rPr lang="en-US" dirty="0"/>
              <a:t>Micro Nutrients</a:t>
            </a:r>
          </a:p>
        </p:txBody>
      </p:sp>
      <p:sp>
        <p:nvSpPr>
          <p:cNvPr id="3" name="Content Placeholder 2"/>
          <p:cNvSpPr>
            <a:spLocks noGrp="1"/>
          </p:cNvSpPr>
          <p:nvPr>
            <p:ph idx="1"/>
          </p:nvPr>
        </p:nvSpPr>
        <p:spPr/>
        <p:txBody>
          <a:bodyPr>
            <a:normAutofit fontScale="92500" lnSpcReduction="10000"/>
          </a:bodyPr>
          <a:lstStyle/>
          <a:p>
            <a:r>
              <a:rPr lang="en-US" dirty="0"/>
              <a:t>Iron, Chlorine, Manganese, Boron, Zinc, Copper, Molybdenum, (Cobalt, Sodium required in just a few species of plants).</a:t>
            </a:r>
          </a:p>
          <a:p>
            <a:endParaRPr lang="en-US" dirty="0"/>
          </a:p>
          <a:p>
            <a:r>
              <a:rPr lang="en-US" sz="2400" dirty="0"/>
              <a:t>The concentrations in plants are measured in parts per million (</a:t>
            </a:r>
            <a:r>
              <a:rPr lang="en-US" sz="2400" dirty="0" err="1"/>
              <a:t>ppm</a:t>
            </a:r>
            <a:r>
              <a:rPr lang="en-US" sz="2400" dirty="0"/>
              <a:t>) and can almost always be found in sufficient amounts in the native soil</a:t>
            </a:r>
            <a:r>
              <a:rPr lang="en-US" dirty="0"/>
              <a:t>.  </a:t>
            </a:r>
          </a:p>
          <a:p>
            <a:endParaRPr lang="en-US" dirty="0"/>
          </a:p>
          <a:p>
            <a:r>
              <a:rPr lang="en-US" dirty="0"/>
              <a:t>Round-up herbicide works by chelating micro-nutrients important in making cell walls.  Weak cell walls invite fungal pathogens which kill the plant.</a:t>
            </a:r>
          </a:p>
          <a:p>
            <a:endParaRPr lang="en-US" dirty="0"/>
          </a:p>
        </p:txBody>
      </p:sp>
    </p:spTree>
    <p:extLst>
      <p:ext uri="{BB962C8B-B14F-4D97-AF65-F5344CB8AC3E}">
        <p14:creationId xmlns:p14="http://schemas.microsoft.com/office/powerpoint/2010/main" val="4282376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957" y="830692"/>
            <a:ext cx="8229600" cy="1143000"/>
          </a:xfrm>
        </p:spPr>
        <p:txBody>
          <a:bodyPr vert="horz" lIns="91440" tIns="45720" rIns="91440" bIns="45720" anchor="ctr">
            <a:noAutofit/>
            <a:scene3d>
              <a:camera prst="orthographicFront"/>
              <a:lightRig rig="soft" dir="t">
                <a:rot lat="0" lon="0" rev="16800000"/>
              </a:lightRig>
            </a:scene3d>
            <a:sp3d prstMaterial="softEdge">
              <a:bevelT w="38100" h="38100"/>
            </a:sp3d>
          </a:bodyPr>
          <a:lstStyle/>
          <a:p>
            <a:r>
              <a:rPr lang="en-US" sz="2400" dirty="0"/>
              <a:t>Micro-nutrients are important components of enzymes &amp; vitamins</a:t>
            </a:r>
            <a:r>
              <a:rPr lang="en-US" sz="3200" dirty="0"/>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754" y="1844040"/>
            <a:ext cx="6816811" cy="423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019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41DF-61A9-4314-93F6-6B62E7D878B3}"/>
              </a:ext>
            </a:extLst>
          </p:cNvPr>
          <p:cNvSpPr>
            <a:spLocks noGrp="1"/>
          </p:cNvSpPr>
          <p:nvPr>
            <p:ph type="title"/>
          </p:nvPr>
        </p:nvSpPr>
        <p:spPr>
          <a:xfrm>
            <a:off x="1291281" y="439394"/>
            <a:ext cx="7395519" cy="978244"/>
          </a:xfrm>
        </p:spPr>
        <p:txBody>
          <a:bodyPr/>
          <a:lstStyle/>
          <a:p>
            <a:r>
              <a:rPr lang="en-US" dirty="0"/>
              <a:t>Micro-nutrients</a:t>
            </a:r>
          </a:p>
        </p:txBody>
      </p:sp>
      <p:sp>
        <p:nvSpPr>
          <p:cNvPr id="3" name="Content Placeholder 2">
            <a:extLst>
              <a:ext uri="{FF2B5EF4-FFF2-40B4-BE49-F238E27FC236}">
                <a16:creationId xmlns:a16="http://schemas.microsoft.com/office/drawing/2014/main" id="{62D79725-E333-45E6-80F9-AFB715031541}"/>
              </a:ext>
            </a:extLst>
          </p:cNvPr>
          <p:cNvSpPr>
            <a:spLocks noGrp="1"/>
          </p:cNvSpPr>
          <p:nvPr>
            <p:ph idx="1"/>
          </p:nvPr>
        </p:nvSpPr>
        <p:spPr/>
        <p:txBody>
          <a:bodyPr/>
          <a:lstStyle/>
          <a:p>
            <a:r>
              <a:rPr lang="en-US" dirty="0"/>
              <a:t>Most soils supply enough micro-nutrients that farmers and gardeners don’t really need to test for them.</a:t>
            </a:r>
          </a:p>
          <a:p>
            <a:r>
              <a:rPr lang="en-US" dirty="0"/>
              <a:t>However, if you have a known “nutrient sucker”, for example sugar beets need a lot of boron, then by all means test for that nutrient.</a:t>
            </a:r>
          </a:p>
        </p:txBody>
      </p:sp>
    </p:spTree>
    <p:extLst>
      <p:ext uri="{BB962C8B-B14F-4D97-AF65-F5344CB8AC3E}">
        <p14:creationId xmlns:p14="http://schemas.microsoft.com/office/powerpoint/2010/main" val="597891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67651-168B-40CD-8CB6-8627905B3BF4}"/>
              </a:ext>
            </a:extLst>
          </p:cNvPr>
          <p:cNvSpPr>
            <a:spLocks noGrp="1"/>
          </p:cNvSpPr>
          <p:nvPr>
            <p:ph type="title"/>
          </p:nvPr>
        </p:nvSpPr>
        <p:spPr>
          <a:xfrm>
            <a:off x="2496064" y="326124"/>
            <a:ext cx="6170142" cy="1091514"/>
          </a:xfrm>
        </p:spPr>
        <p:txBody>
          <a:bodyPr/>
          <a:lstStyle/>
          <a:p>
            <a:r>
              <a:rPr lang="en-US" dirty="0"/>
              <a:t>Overall nutrient levels</a:t>
            </a:r>
          </a:p>
        </p:txBody>
      </p:sp>
      <p:sp>
        <p:nvSpPr>
          <p:cNvPr id="3" name="Content Placeholder 2">
            <a:extLst>
              <a:ext uri="{FF2B5EF4-FFF2-40B4-BE49-F238E27FC236}">
                <a16:creationId xmlns:a16="http://schemas.microsoft.com/office/drawing/2014/main" id="{717F3359-4E0D-4807-851A-DF5C0BF1E916}"/>
              </a:ext>
            </a:extLst>
          </p:cNvPr>
          <p:cNvSpPr>
            <a:spLocks noGrp="1"/>
          </p:cNvSpPr>
          <p:nvPr>
            <p:ph idx="1"/>
          </p:nvPr>
        </p:nvSpPr>
        <p:spPr>
          <a:xfrm>
            <a:off x="457200" y="1600200"/>
            <a:ext cx="5638800" cy="4709160"/>
          </a:xfrm>
        </p:spPr>
        <p:txBody>
          <a:bodyPr/>
          <a:lstStyle/>
          <a:p>
            <a:r>
              <a:rPr lang="en-US" dirty="0"/>
              <a:t>It is interesting to note that some plant nutrient concentrations have declined over the last several decades in many plant species.</a:t>
            </a:r>
          </a:p>
          <a:p>
            <a:r>
              <a:rPr lang="en-US" dirty="0"/>
              <a:t>That means that we have to eat more plants to get the same nutrient levels our grandparents got.</a:t>
            </a:r>
          </a:p>
        </p:txBody>
      </p:sp>
      <p:sp>
        <p:nvSpPr>
          <p:cNvPr id="4" name="TextBox 3">
            <a:extLst>
              <a:ext uri="{FF2B5EF4-FFF2-40B4-BE49-F238E27FC236}">
                <a16:creationId xmlns:a16="http://schemas.microsoft.com/office/drawing/2014/main" id="{C3712298-6366-4256-929B-6E1B1D6AC9A5}"/>
              </a:ext>
            </a:extLst>
          </p:cNvPr>
          <p:cNvSpPr txBox="1"/>
          <p:nvPr/>
        </p:nvSpPr>
        <p:spPr>
          <a:xfrm>
            <a:off x="6385560" y="1570038"/>
            <a:ext cx="2286000" cy="4247317"/>
          </a:xfrm>
          <a:prstGeom prst="rect">
            <a:avLst/>
          </a:prstGeom>
          <a:noFill/>
        </p:spPr>
        <p:txBody>
          <a:bodyPr wrap="square" rtlCol="0">
            <a:spAutoFit/>
          </a:bodyPr>
          <a:lstStyle/>
          <a:p>
            <a:r>
              <a:rPr lang="en-US" dirty="0"/>
              <a:t>A 2004 study evaluated Department of Agriculture data for 43 garden crops from 1950 to 1999. The researchers found statistically reliable declines for six nutrients — protein, calcium, potassium, iron and vitamins B2 and C — but no change for seven others.</a:t>
            </a:r>
          </a:p>
        </p:txBody>
      </p:sp>
    </p:spTree>
    <p:extLst>
      <p:ext uri="{BB962C8B-B14F-4D97-AF65-F5344CB8AC3E}">
        <p14:creationId xmlns:p14="http://schemas.microsoft.com/office/powerpoint/2010/main" val="1371081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1F79C-CF67-40EC-9B7F-41EF12D6663C}"/>
              </a:ext>
            </a:extLst>
          </p:cNvPr>
          <p:cNvSpPr>
            <a:spLocks noGrp="1"/>
          </p:cNvSpPr>
          <p:nvPr>
            <p:ph type="title"/>
          </p:nvPr>
        </p:nvSpPr>
        <p:spPr>
          <a:xfrm>
            <a:off x="2423983" y="439394"/>
            <a:ext cx="6262817" cy="978244"/>
          </a:xfrm>
        </p:spPr>
        <p:txBody>
          <a:bodyPr/>
          <a:lstStyle/>
          <a:p>
            <a:r>
              <a:rPr lang="en-US" dirty="0"/>
              <a:t>Why the decline?</a:t>
            </a:r>
          </a:p>
        </p:txBody>
      </p:sp>
      <p:sp>
        <p:nvSpPr>
          <p:cNvPr id="3" name="Content Placeholder 2">
            <a:extLst>
              <a:ext uri="{FF2B5EF4-FFF2-40B4-BE49-F238E27FC236}">
                <a16:creationId xmlns:a16="http://schemas.microsoft.com/office/drawing/2014/main" id="{A82ED94C-5207-48DB-97D5-EEAB498ACD9D}"/>
              </a:ext>
            </a:extLst>
          </p:cNvPr>
          <p:cNvSpPr>
            <a:spLocks noGrp="1"/>
          </p:cNvSpPr>
          <p:nvPr>
            <p:ph idx="1"/>
          </p:nvPr>
        </p:nvSpPr>
        <p:spPr/>
        <p:txBody>
          <a:bodyPr>
            <a:normAutofit fontScale="92500"/>
          </a:bodyPr>
          <a:lstStyle/>
          <a:p>
            <a:r>
              <a:rPr lang="en-US" dirty="0"/>
              <a:t>Scientists are still digging into why nutrients have declined.  They suggest several reasons:</a:t>
            </a:r>
          </a:p>
          <a:p>
            <a:r>
              <a:rPr lang="en-US" dirty="0"/>
              <a:t>1) farmers have changed to “modern” cultivars that grow larger faster</a:t>
            </a:r>
          </a:p>
          <a:p>
            <a:r>
              <a:rPr lang="en-US" dirty="0"/>
              <a:t>2) global climate change has raised CO2 levels and this makes plants grow faster.</a:t>
            </a:r>
          </a:p>
          <a:p>
            <a:r>
              <a:rPr lang="en-US" dirty="0"/>
              <a:t>3) soils are becoming depleted</a:t>
            </a:r>
          </a:p>
          <a:p>
            <a:endParaRPr lang="en-US" dirty="0"/>
          </a:p>
          <a:p>
            <a:r>
              <a:rPr lang="en-US" dirty="0"/>
              <a:t>The outcome, no matter the reason, suggests that bigger plants have more diluted the nutrients.</a:t>
            </a:r>
          </a:p>
        </p:txBody>
      </p:sp>
    </p:spTree>
    <p:extLst>
      <p:ext uri="{BB962C8B-B14F-4D97-AF65-F5344CB8AC3E}">
        <p14:creationId xmlns:p14="http://schemas.microsoft.com/office/powerpoint/2010/main" val="10502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2C9FD-4942-40A5-B69B-14142A028F2B}"/>
              </a:ext>
            </a:extLst>
          </p:cNvPr>
          <p:cNvSpPr>
            <a:spLocks noGrp="1"/>
          </p:cNvSpPr>
          <p:nvPr>
            <p:ph type="title"/>
          </p:nvPr>
        </p:nvSpPr>
        <p:spPr/>
        <p:txBody>
          <a:bodyPr/>
          <a:lstStyle/>
          <a:p>
            <a:r>
              <a:rPr lang="en-US" dirty="0"/>
              <a:t>Bottom line</a:t>
            </a:r>
          </a:p>
        </p:txBody>
      </p:sp>
      <p:sp>
        <p:nvSpPr>
          <p:cNvPr id="3" name="Content Placeholder 2">
            <a:extLst>
              <a:ext uri="{FF2B5EF4-FFF2-40B4-BE49-F238E27FC236}">
                <a16:creationId xmlns:a16="http://schemas.microsoft.com/office/drawing/2014/main" id="{5EA4AA50-5356-4973-BED4-7609281D5839}"/>
              </a:ext>
            </a:extLst>
          </p:cNvPr>
          <p:cNvSpPr>
            <a:spLocks noGrp="1"/>
          </p:cNvSpPr>
          <p:nvPr>
            <p:ph idx="1"/>
          </p:nvPr>
        </p:nvSpPr>
        <p:spPr/>
        <p:txBody>
          <a:bodyPr/>
          <a:lstStyle/>
          <a:p>
            <a:r>
              <a:rPr lang="en-US" dirty="0"/>
              <a:t>Plants need nutrients to grow and thrive.</a:t>
            </a:r>
          </a:p>
          <a:p>
            <a:r>
              <a:rPr lang="en-US" dirty="0"/>
              <a:t>Nutrients play many varied roles in the biochemistry of plants.</a:t>
            </a:r>
          </a:p>
          <a:p>
            <a:r>
              <a:rPr lang="en-US" dirty="0"/>
              <a:t>Some nutrients deficiencies may limit crop growth.</a:t>
            </a:r>
          </a:p>
          <a:p>
            <a:r>
              <a:rPr lang="en-US" dirty="0"/>
              <a:t>Nutrient concentrations in plants are declining and this may have health implications for eaters.</a:t>
            </a:r>
          </a:p>
        </p:txBody>
      </p:sp>
    </p:spTree>
    <p:extLst>
      <p:ext uri="{BB962C8B-B14F-4D97-AF65-F5344CB8AC3E}">
        <p14:creationId xmlns:p14="http://schemas.microsoft.com/office/powerpoint/2010/main" val="590578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A8F5-B7F5-437F-8706-78E96272A5CE}"/>
              </a:ext>
            </a:extLst>
          </p:cNvPr>
          <p:cNvSpPr>
            <a:spLocks noGrp="1"/>
          </p:cNvSpPr>
          <p:nvPr>
            <p:ph type="title"/>
          </p:nvPr>
        </p:nvSpPr>
        <p:spPr/>
        <p:txBody>
          <a:bodyPr/>
          <a:lstStyle/>
          <a:p>
            <a:r>
              <a:rPr lang="en-US" dirty="0"/>
              <a:t>Soil testing</a:t>
            </a:r>
          </a:p>
        </p:txBody>
      </p:sp>
      <p:sp>
        <p:nvSpPr>
          <p:cNvPr id="3" name="Content Placeholder 2">
            <a:extLst>
              <a:ext uri="{FF2B5EF4-FFF2-40B4-BE49-F238E27FC236}">
                <a16:creationId xmlns:a16="http://schemas.microsoft.com/office/drawing/2014/main" id="{CC7FF5F6-B1A6-4EBF-A616-4AE22B13DB7A}"/>
              </a:ext>
            </a:extLst>
          </p:cNvPr>
          <p:cNvSpPr>
            <a:spLocks noGrp="1"/>
          </p:cNvSpPr>
          <p:nvPr>
            <p:ph idx="1"/>
          </p:nvPr>
        </p:nvSpPr>
        <p:spPr/>
        <p:txBody>
          <a:bodyPr/>
          <a:lstStyle/>
          <a:p>
            <a:r>
              <a:rPr lang="en-US" dirty="0"/>
              <a:t>When samples are sent to a soils lab for testing, we are typically testing for N-P-K….the big three macro-nutrients.</a:t>
            </a:r>
          </a:p>
          <a:p>
            <a:r>
              <a:rPr lang="en-US" dirty="0"/>
              <a:t>These are relatively easily measured and relatively easy to prescribe “fixes” for if the soil is deficient.</a:t>
            </a:r>
          </a:p>
          <a:p>
            <a:r>
              <a:rPr lang="en-US" dirty="0"/>
              <a:t>We should test for more than just N-P-K to get a true picture of our soil and how to improve it.</a:t>
            </a:r>
          </a:p>
        </p:txBody>
      </p:sp>
    </p:spTree>
    <p:extLst>
      <p:ext uri="{BB962C8B-B14F-4D97-AF65-F5344CB8AC3E}">
        <p14:creationId xmlns:p14="http://schemas.microsoft.com/office/powerpoint/2010/main" val="1937623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43E9-0F6A-44FC-8B61-59DBCE72C55B}"/>
              </a:ext>
            </a:extLst>
          </p:cNvPr>
          <p:cNvSpPr>
            <a:spLocks noGrp="1"/>
          </p:cNvSpPr>
          <p:nvPr>
            <p:ph type="title"/>
          </p:nvPr>
        </p:nvSpPr>
        <p:spPr>
          <a:xfrm>
            <a:off x="1517821" y="274638"/>
            <a:ext cx="7168979" cy="1143000"/>
          </a:xfrm>
        </p:spPr>
        <p:txBody>
          <a:bodyPr/>
          <a:lstStyle/>
          <a:p>
            <a:r>
              <a:rPr lang="en-US" dirty="0"/>
              <a:t>Roles of Nutrients</a:t>
            </a:r>
          </a:p>
        </p:txBody>
      </p:sp>
      <p:sp>
        <p:nvSpPr>
          <p:cNvPr id="3" name="Content Placeholder 2">
            <a:extLst>
              <a:ext uri="{FF2B5EF4-FFF2-40B4-BE49-F238E27FC236}">
                <a16:creationId xmlns:a16="http://schemas.microsoft.com/office/drawing/2014/main" id="{2093D0FC-FF9A-487A-BB29-EC1A6E86E059}"/>
              </a:ext>
            </a:extLst>
          </p:cNvPr>
          <p:cNvSpPr>
            <a:spLocks noGrp="1"/>
          </p:cNvSpPr>
          <p:nvPr>
            <p:ph idx="1"/>
          </p:nvPr>
        </p:nvSpPr>
        <p:spPr/>
        <p:txBody>
          <a:bodyPr/>
          <a:lstStyle/>
          <a:p>
            <a:r>
              <a:rPr lang="en-US" dirty="0"/>
              <a:t>In the remainder of the presentation we will look at the role each nutrient plays in the life of a plant.</a:t>
            </a:r>
          </a:p>
          <a:p>
            <a:r>
              <a:rPr lang="en-US" dirty="0"/>
              <a:t>This will be just an introductory sketch of the role of each nutrient, but it will highlight main points to know so that you will know why the nutrient is important.</a:t>
            </a:r>
          </a:p>
        </p:txBody>
      </p:sp>
    </p:spTree>
    <p:extLst>
      <p:ext uri="{BB962C8B-B14F-4D97-AF65-F5344CB8AC3E}">
        <p14:creationId xmlns:p14="http://schemas.microsoft.com/office/powerpoint/2010/main" val="3011635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389" y="274638"/>
            <a:ext cx="5923005" cy="1143000"/>
          </a:xfrm>
        </p:spPr>
        <p:txBody>
          <a:bodyPr>
            <a:normAutofit fontScale="90000"/>
          </a:bodyPr>
          <a:lstStyle/>
          <a:p>
            <a:r>
              <a:rPr lang="en-US" dirty="0"/>
              <a:t>Nitrogen is a building block of all proteins</a:t>
            </a:r>
          </a:p>
        </p:txBody>
      </p:sp>
      <p:sp>
        <p:nvSpPr>
          <p:cNvPr id="3" name="Content Placeholder 2"/>
          <p:cNvSpPr>
            <a:spLocks noGrp="1"/>
          </p:cNvSpPr>
          <p:nvPr>
            <p:ph idx="1"/>
          </p:nvPr>
        </p:nvSpPr>
        <p:spPr>
          <a:xfrm>
            <a:off x="457200" y="1600200"/>
            <a:ext cx="3352800" cy="4681387"/>
          </a:xfrm>
        </p:spPr>
        <p:txBody>
          <a:bodyPr>
            <a:normAutofit fontScale="85000" lnSpcReduction="10000"/>
          </a:bodyPr>
          <a:lstStyle/>
          <a:p>
            <a:r>
              <a:rPr lang="en-US" sz="2400" dirty="0"/>
              <a:t>Proteins are made up of amino acids.</a:t>
            </a:r>
          </a:p>
          <a:p>
            <a:r>
              <a:rPr lang="en-US" sz="2400" dirty="0"/>
              <a:t>There are 20 different amino acids.</a:t>
            </a:r>
          </a:p>
          <a:p>
            <a:r>
              <a:rPr lang="en-US" sz="2400" dirty="0"/>
              <a:t>In plants, proteins are found in seeds, stored to be used when an embryo resumes growth at germination</a:t>
            </a:r>
          </a:p>
          <a:p>
            <a:endParaRPr lang="en-US" sz="2400" dirty="0"/>
          </a:p>
          <a:p>
            <a:r>
              <a:rPr lang="en-US" sz="2400" dirty="0"/>
              <a:t>Proteins make up 50% or more of the dry weight of most organisms</a:t>
            </a:r>
            <a:r>
              <a:rPr lang="en-US" dirty="0"/>
              <a:t>.</a:t>
            </a:r>
          </a:p>
          <a:p>
            <a:r>
              <a:rPr lang="en-US" dirty="0"/>
              <a:t>  </a:t>
            </a:r>
          </a:p>
        </p:txBody>
      </p:sp>
      <p:pic>
        <p:nvPicPr>
          <p:cNvPr id="17410" name="Picture 2" descr="http://www.proprofs.com/flashcards/upload/a46577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199" y="1752600"/>
            <a:ext cx="4448175" cy="4241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776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E989-6DDA-40E6-BABC-8E45A41FDDDE}"/>
              </a:ext>
            </a:extLst>
          </p:cNvPr>
          <p:cNvSpPr>
            <a:spLocks noGrp="1"/>
          </p:cNvSpPr>
          <p:nvPr>
            <p:ph type="title"/>
          </p:nvPr>
        </p:nvSpPr>
        <p:spPr/>
        <p:txBody>
          <a:bodyPr/>
          <a:lstStyle/>
          <a:p>
            <a:r>
              <a:rPr lang="en-US" dirty="0"/>
              <a:t>Amino acid</a:t>
            </a:r>
          </a:p>
        </p:txBody>
      </p:sp>
      <p:sp>
        <p:nvSpPr>
          <p:cNvPr id="3" name="Content Placeholder 2">
            <a:extLst>
              <a:ext uri="{FF2B5EF4-FFF2-40B4-BE49-F238E27FC236}">
                <a16:creationId xmlns:a16="http://schemas.microsoft.com/office/drawing/2014/main" id="{8233DC86-B43F-429A-9891-14DD965EB67E}"/>
              </a:ext>
            </a:extLst>
          </p:cNvPr>
          <p:cNvSpPr>
            <a:spLocks noGrp="1"/>
          </p:cNvSpPr>
          <p:nvPr>
            <p:ph idx="1"/>
          </p:nvPr>
        </p:nvSpPr>
        <p:spPr/>
        <p:txBody>
          <a:bodyPr/>
          <a:lstStyle/>
          <a:p>
            <a:r>
              <a:rPr lang="en-US" dirty="0"/>
              <a:t>The very definition of amino acid is that it is a molecule which MUST contain nitrogen .</a:t>
            </a:r>
          </a:p>
        </p:txBody>
      </p:sp>
      <p:pic>
        <p:nvPicPr>
          <p:cNvPr id="4" name="Picture 2" descr="http://www.proprofs.com/flashcards/upload/a4657743.jpg">
            <a:extLst>
              <a:ext uri="{FF2B5EF4-FFF2-40B4-BE49-F238E27FC236}">
                <a16:creationId xmlns:a16="http://schemas.microsoft.com/office/drawing/2014/main" id="{C9DCC134-9C9A-4239-A26F-9F6A6B527D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2895600"/>
            <a:ext cx="3076574" cy="293387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EA64032F-7829-44C1-B3CA-EF7D89950B8A}"/>
              </a:ext>
            </a:extLst>
          </p:cNvPr>
          <p:cNvCxnSpPr/>
          <p:nvPr/>
        </p:nvCxnSpPr>
        <p:spPr>
          <a:xfrm flipV="1">
            <a:off x="2133600" y="4724400"/>
            <a:ext cx="533400" cy="9144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5444FAFF-7DF8-4459-9306-84FC76A02C62}"/>
              </a:ext>
            </a:extLst>
          </p:cNvPr>
          <p:cNvSpPr txBox="1"/>
          <p:nvPr/>
        </p:nvSpPr>
        <p:spPr>
          <a:xfrm>
            <a:off x="838200" y="5829476"/>
            <a:ext cx="1752600" cy="646331"/>
          </a:xfrm>
          <a:prstGeom prst="rect">
            <a:avLst/>
          </a:prstGeom>
          <a:noFill/>
        </p:spPr>
        <p:txBody>
          <a:bodyPr wrap="square" rtlCol="0">
            <a:spAutoFit/>
          </a:bodyPr>
          <a:lstStyle/>
          <a:p>
            <a:r>
              <a:rPr lang="en-US" dirty="0">
                <a:highlight>
                  <a:srgbClr val="FFFF00"/>
                </a:highlight>
              </a:rPr>
              <a:t>See the N, the nitrogen?</a:t>
            </a:r>
          </a:p>
        </p:txBody>
      </p:sp>
    </p:spTree>
    <p:extLst>
      <p:ext uri="{BB962C8B-B14F-4D97-AF65-F5344CB8AC3E}">
        <p14:creationId xmlns:p14="http://schemas.microsoft.com/office/powerpoint/2010/main" val="184049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7443" y="449692"/>
            <a:ext cx="2667000" cy="1020762"/>
          </a:xfrm>
        </p:spPr>
        <p:txBody>
          <a:bodyPr/>
          <a:lstStyle/>
          <a:p>
            <a:r>
              <a:rPr lang="en-US" dirty="0"/>
              <a:t>Nitrogen</a:t>
            </a:r>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4512364" cy="432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74618"/>
            <a:ext cx="4211782" cy="421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68FF1F8-7376-4FE7-B533-06E539582AC0}"/>
              </a:ext>
            </a:extLst>
          </p:cNvPr>
          <p:cNvSpPr txBox="1"/>
          <p:nvPr/>
        </p:nvSpPr>
        <p:spPr>
          <a:xfrm>
            <a:off x="4724400" y="451658"/>
            <a:ext cx="3581400" cy="646331"/>
          </a:xfrm>
          <a:prstGeom prst="rect">
            <a:avLst/>
          </a:prstGeom>
          <a:noFill/>
        </p:spPr>
        <p:txBody>
          <a:bodyPr wrap="square" rtlCol="0">
            <a:spAutoFit/>
          </a:bodyPr>
          <a:lstStyle/>
          <a:p>
            <a:r>
              <a:rPr lang="en-US" dirty="0"/>
              <a:t>Nitrogen is in every DNA backbone, it is the N in DNA.</a:t>
            </a:r>
          </a:p>
        </p:txBody>
      </p:sp>
    </p:spTree>
    <p:extLst>
      <p:ext uri="{BB962C8B-B14F-4D97-AF65-F5344CB8AC3E}">
        <p14:creationId xmlns:p14="http://schemas.microsoft.com/office/powerpoint/2010/main" val="115665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A14A6-59B1-43B0-AA9E-9E22C624AD77}"/>
              </a:ext>
            </a:extLst>
          </p:cNvPr>
          <p:cNvSpPr>
            <a:spLocks noGrp="1"/>
          </p:cNvSpPr>
          <p:nvPr>
            <p:ph type="title"/>
          </p:nvPr>
        </p:nvSpPr>
        <p:spPr>
          <a:xfrm>
            <a:off x="1878227" y="274638"/>
            <a:ext cx="6808573" cy="1143000"/>
          </a:xfrm>
        </p:spPr>
        <p:txBody>
          <a:bodyPr/>
          <a:lstStyle/>
          <a:p>
            <a:r>
              <a:rPr lang="en-US" dirty="0"/>
              <a:t>Without nitrogen</a:t>
            </a:r>
          </a:p>
        </p:txBody>
      </p:sp>
      <p:sp>
        <p:nvSpPr>
          <p:cNvPr id="3" name="Content Placeholder 2">
            <a:extLst>
              <a:ext uri="{FF2B5EF4-FFF2-40B4-BE49-F238E27FC236}">
                <a16:creationId xmlns:a16="http://schemas.microsoft.com/office/drawing/2014/main" id="{70C81CBE-2C92-4C3F-A9DB-A0167A0ADBC1}"/>
              </a:ext>
            </a:extLst>
          </p:cNvPr>
          <p:cNvSpPr>
            <a:spLocks noGrp="1"/>
          </p:cNvSpPr>
          <p:nvPr>
            <p:ph idx="1"/>
          </p:nvPr>
        </p:nvSpPr>
        <p:spPr/>
        <p:txBody>
          <a:bodyPr/>
          <a:lstStyle/>
          <a:p>
            <a:r>
              <a:rPr lang="en-US" dirty="0"/>
              <a:t>A plant cannot grow because cells cannot replicate their DNA.  Plants will not be able to perform photosynthesis</a:t>
            </a:r>
          </a:p>
          <a:p>
            <a:endParaRPr lang="en-US" dirty="0"/>
          </a:p>
        </p:txBody>
      </p:sp>
      <p:pic>
        <p:nvPicPr>
          <p:cNvPr id="4" name="Picture 3">
            <a:extLst>
              <a:ext uri="{FF2B5EF4-FFF2-40B4-BE49-F238E27FC236}">
                <a16:creationId xmlns:a16="http://schemas.microsoft.com/office/drawing/2014/main" id="{6420C005-8841-455D-921B-7E8BEC8E841A}"/>
              </a:ext>
            </a:extLst>
          </p:cNvPr>
          <p:cNvPicPr>
            <a:picLocks noChangeAspect="1"/>
          </p:cNvPicPr>
          <p:nvPr/>
        </p:nvPicPr>
        <p:blipFill>
          <a:blip r:embed="rId2"/>
          <a:stretch>
            <a:fillRect/>
          </a:stretch>
        </p:blipFill>
        <p:spPr>
          <a:xfrm>
            <a:off x="1066800" y="3398520"/>
            <a:ext cx="5067300" cy="2872546"/>
          </a:xfrm>
          <a:prstGeom prst="rect">
            <a:avLst/>
          </a:prstGeom>
        </p:spPr>
      </p:pic>
      <p:sp>
        <p:nvSpPr>
          <p:cNvPr id="5" name="TextBox 4">
            <a:extLst>
              <a:ext uri="{FF2B5EF4-FFF2-40B4-BE49-F238E27FC236}">
                <a16:creationId xmlns:a16="http://schemas.microsoft.com/office/drawing/2014/main" id="{46DB1027-4E56-4631-9092-DBD9E902F0D6}"/>
              </a:ext>
            </a:extLst>
          </p:cNvPr>
          <p:cNvSpPr txBox="1"/>
          <p:nvPr/>
        </p:nvSpPr>
        <p:spPr>
          <a:xfrm>
            <a:off x="6858000" y="3124200"/>
            <a:ext cx="1828800" cy="1477328"/>
          </a:xfrm>
          <a:prstGeom prst="rect">
            <a:avLst/>
          </a:prstGeom>
          <a:noFill/>
        </p:spPr>
        <p:txBody>
          <a:bodyPr wrap="square" rtlCol="0">
            <a:spAutoFit/>
          </a:bodyPr>
          <a:lstStyle/>
          <a:p>
            <a:r>
              <a:rPr lang="en-US" dirty="0"/>
              <a:t>Classic symptom of N deficiency is yellow leaves.</a:t>
            </a:r>
          </a:p>
          <a:p>
            <a:endParaRPr lang="en-US" dirty="0"/>
          </a:p>
        </p:txBody>
      </p:sp>
    </p:spTree>
    <p:extLst>
      <p:ext uri="{BB962C8B-B14F-4D97-AF65-F5344CB8AC3E}">
        <p14:creationId xmlns:p14="http://schemas.microsoft.com/office/powerpoint/2010/main" val="4926879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334C699DCA5343BC40088DE0D5277E" ma:contentTypeVersion="15" ma:contentTypeDescription="Create a new document." ma:contentTypeScope="" ma:versionID="8dbb8299af799e581f06c6f090bea59f">
  <xsd:schema xmlns:xsd="http://www.w3.org/2001/XMLSchema" xmlns:xs="http://www.w3.org/2001/XMLSchema" xmlns:p="http://schemas.microsoft.com/office/2006/metadata/properties" xmlns:ns1="http://schemas.microsoft.com/sharepoint/v3" xmlns:ns3="8cc64394-e82d-4c18-a511-1dcdaac85cb3" xmlns:ns4="63fef12e-9878-4192-8096-0c6a9ad6a94b" targetNamespace="http://schemas.microsoft.com/office/2006/metadata/properties" ma:root="true" ma:fieldsID="f9e25fd99cdac988bf485a1313cb3b21" ns1:_="" ns3:_="" ns4:_="">
    <xsd:import namespace="http://schemas.microsoft.com/sharepoint/v3"/>
    <xsd:import namespace="8cc64394-e82d-4c18-a511-1dcdaac85cb3"/>
    <xsd:import namespace="63fef12e-9878-4192-8096-0c6a9ad6a94b"/>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Location"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c64394-e82d-4c18-a511-1dcdaac85c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fef12e-9878-4192-8096-0c6a9ad6a94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E706D3-C31E-4A33-8ACF-BE3E225B381C}">
  <ds:schemaRefs>
    <ds:schemaRef ds:uri="8cc64394-e82d-4c18-a511-1dcdaac85cb3"/>
    <ds:schemaRef ds:uri="http://schemas.microsoft.com/sharepoint/v3"/>
    <ds:schemaRef ds:uri="http://purl.org/dc/dcmitype/"/>
    <ds:schemaRef ds:uri="http://purl.org/dc/elements/1.1/"/>
    <ds:schemaRef ds:uri="http://schemas.microsoft.com/office/2006/documentManagement/types"/>
    <ds:schemaRef ds:uri="http://www.w3.org/XML/1998/namespace"/>
    <ds:schemaRef ds:uri="http://schemas.microsoft.com/office/infopath/2007/PartnerControls"/>
    <ds:schemaRef ds:uri="63fef12e-9878-4192-8096-0c6a9ad6a94b"/>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C2D0971-115B-4CE8-B549-EC0CDB824798}">
  <ds:schemaRefs>
    <ds:schemaRef ds:uri="http://schemas.microsoft.com/sharepoint/v3/contenttype/forms"/>
  </ds:schemaRefs>
</ds:datastoreItem>
</file>

<file path=customXml/itemProps3.xml><?xml version="1.0" encoding="utf-8"?>
<ds:datastoreItem xmlns:ds="http://schemas.openxmlformats.org/officeDocument/2006/customXml" ds:itemID="{79D91432-0417-4E6A-B068-13064FBEA2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cc64394-e82d-4c18-a511-1dcdaac85cb3"/>
    <ds:schemaRef ds:uri="63fef12e-9878-4192-8096-0c6a9ad6a9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798</TotalTime>
  <Words>1673</Words>
  <Application>Microsoft Office PowerPoint</Application>
  <PresentationFormat>On-screen Show (4:3)</PresentationFormat>
  <Paragraphs>167</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Apex</vt:lpstr>
      <vt:lpstr>All about Nutrients</vt:lpstr>
      <vt:lpstr>PowerPoint Presentation</vt:lpstr>
      <vt:lpstr>Macro Nutrients</vt:lpstr>
      <vt:lpstr>Soil testing</vt:lpstr>
      <vt:lpstr>Roles of Nutrients</vt:lpstr>
      <vt:lpstr>Nitrogen is a building block of all proteins</vt:lpstr>
      <vt:lpstr>Amino acid</vt:lpstr>
      <vt:lpstr>Nitrogen</vt:lpstr>
      <vt:lpstr>Without nitrogen</vt:lpstr>
      <vt:lpstr>Nitrogen Fertilizers</vt:lpstr>
      <vt:lpstr>Phosphorus</vt:lpstr>
      <vt:lpstr>Phosphorus</vt:lpstr>
      <vt:lpstr> Phosphorus is the energy transfer molecule in photosynthesis</vt:lpstr>
      <vt:lpstr>How do plants grow?  Photosynthesis</vt:lpstr>
      <vt:lpstr>Phosphorus in animals</vt:lpstr>
      <vt:lpstr>Phosphorus deficiency</vt:lpstr>
      <vt:lpstr>The reverse of photosynthesis is combustion</vt:lpstr>
      <vt:lpstr>Potassium = pot ash</vt:lpstr>
      <vt:lpstr>The role of potassium in plants</vt:lpstr>
      <vt:lpstr>Osmosis &amp; stomata</vt:lpstr>
      <vt:lpstr>The potassium pump animation</vt:lpstr>
      <vt:lpstr>Potassium deficiency</vt:lpstr>
      <vt:lpstr>After the big 3 macros…</vt:lpstr>
      <vt:lpstr>The Role of magnesium:  a tiny part of an important molecule</vt:lpstr>
      <vt:lpstr>Pigments attract us, these molecules that carry color carry “light” and electrons and energy</vt:lpstr>
      <vt:lpstr>Chlorophyll has a magnesium ion at it’s center.</vt:lpstr>
      <vt:lpstr>Magnesium deficiency</vt:lpstr>
      <vt:lpstr>Sulfur</vt:lpstr>
      <vt:lpstr>Sulfur deficiency</vt:lpstr>
      <vt:lpstr>Calcium</vt:lpstr>
      <vt:lpstr>Calcium deficiency</vt:lpstr>
      <vt:lpstr>Micro Nutrients</vt:lpstr>
      <vt:lpstr>Micro-nutrients are important components of enzymes &amp; vitamins.</vt:lpstr>
      <vt:lpstr>Micro-nutrients</vt:lpstr>
      <vt:lpstr>Overall nutrient levels</vt:lpstr>
      <vt:lpstr>Why the decline?</vt:lpstr>
      <vt:lpstr>Bottom line</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Organic Fertilizers</dc:title>
  <dc:creator>Valerie</dc:creator>
  <cp:lastModifiedBy>Beth, Roxanne H.</cp:lastModifiedBy>
  <cp:revision>86</cp:revision>
  <cp:lastPrinted>2013-04-14T20:13:19Z</cp:lastPrinted>
  <dcterms:created xsi:type="dcterms:W3CDTF">2011-10-31T23:21:29Z</dcterms:created>
  <dcterms:modified xsi:type="dcterms:W3CDTF">2021-02-22T23:21:11Z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0x01010025334C699DCA5343BC40088DE0D5277E</vt:lpwstr>
  </property>
</Properties>
</file>