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</p:sldIdLst>
  <p:sldSz cx="3429000" cy="2057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89" autoAdjust="0"/>
    <p:restoredTop sz="94660"/>
  </p:normalViewPr>
  <p:slideViewPr>
    <p:cSldViewPr snapToGrid="0">
      <p:cViewPr varScale="1">
        <p:scale>
          <a:sx n="245" d="100"/>
          <a:sy n="245" d="100"/>
        </p:scale>
        <p:origin x="494" y="14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8625" y="336709"/>
            <a:ext cx="2571750" cy="716280"/>
          </a:xfrm>
        </p:spPr>
        <p:txBody>
          <a:bodyPr anchor="b"/>
          <a:lstStyle>
            <a:lvl1pPr algn="ctr">
              <a:defRPr sz="168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8625" y="1080611"/>
            <a:ext cx="2571750" cy="496729"/>
          </a:xfrm>
        </p:spPr>
        <p:txBody>
          <a:bodyPr/>
          <a:lstStyle>
            <a:lvl1pPr marL="0" indent="0" algn="ctr">
              <a:buNone/>
              <a:defRPr sz="675"/>
            </a:lvl1pPr>
            <a:lvl2pPr marL="128610" indent="0" algn="ctr">
              <a:buNone/>
              <a:defRPr sz="563"/>
            </a:lvl2pPr>
            <a:lvl3pPr marL="257221" indent="0" algn="ctr">
              <a:buNone/>
              <a:defRPr sz="506"/>
            </a:lvl3pPr>
            <a:lvl4pPr marL="385831" indent="0" algn="ctr">
              <a:buNone/>
              <a:defRPr sz="450"/>
            </a:lvl4pPr>
            <a:lvl5pPr marL="514441" indent="0" algn="ctr">
              <a:buNone/>
              <a:defRPr sz="450"/>
            </a:lvl5pPr>
            <a:lvl6pPr marL="643052" indent="0" algn="ctr">
              <a:buNone/>
              <a:defRPr sz="450"/>
            </a:lvl6pPr>
            <a:lvl7pPr marL="771662" indent="0" algn="ctr">
              <a:buNone/>
              <a:defRPr sz="450"/>
            </a:lvl7pPr>
            <a:lvl8pPr marL="900273" indent="0" algn="ctr">
              <a:buNone/>
              <a:defRPr sz="450"/>
            </a:lvl8pPr>
            <a:lvl9pPr marL="1028883" indent="0" algn="ctr">
              <a:buNone/>
              <a:defRPr sz="45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62FA-7A93-442F-9EE7-EFED0E4229A4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259E9-69D7-4E10-8FBD-1C5B72C10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503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62FA-7A93-442F-9EE7-EFED0E4229A4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259E9-69D7-4E10-8FBD-1C5B72C10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989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453878" y="109538"/>
            <a:ext cx="739378" cy="17435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5744" y="109538"/>
            <a:ext cx="2175272" cy="17435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62FA-7A93-442F-9EE7-EFED0E4229A4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259E9-69D7-4E10-8FBD-1C5B72C10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657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62FA-7A93-442F-9EE7-EFED0E4229A4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259E9-69D7-4E10-8FBD-1C5B72C10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096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58" y="512922"/>
            <a:ext cx="2957513" cy="855821"/>
          </a:xfrm>
        </p:spPr>
        <p:txBody>
          <a:bodyPr anchor="b"/>
          <a:lstStyle>
            <a:lvl1pPr>
              <a:defRPr sz="168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3958" y="1376839"/>
            <a:ext cx="2957513" cy="450056"/>
          </a:xfrm>
        </p:spPr>
        <p:txBody>
          <a:bodyPr/>
          <a:lstStyle>
            <a:lvl1pPr marL="0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1pPr>
            <a:lvl2pPr marL="128610" indent="0">
              <a:buNone/>
              <a:defRPr sz="563">
                <a:solidFill>
                  <a:schemeClr val="tx1">
                    <a:tint val="75000"/>
                  </a:schemeClr>
                </a:solidFill>
              </a:defRPr>
            </a:lvl2pPr>
            <a:lvl3pPr marL="257221" indent="0">
              <a:buNone/>
              <a:defRPr sz="506">
                <a:solidFill>
                  <a:schemeClr val="tx1">
                    <a:tint val="75000"/>
                  </a:schemeClr>
                </a:solidFill>
              </a:defRPr>
            </a:lvl3pPr>
            <a:lvl4pPr marL="385831" indent="0">
              <a:buNone/>
              <a:defRPr sz="450">
                <a:solidFill>
                  <a:schemeClr val="tx1">
                    <a:tint val="75000"/>
                  </a:schemeClr>
                </a:solidFill>
              </a:defRPr>
            </a:lvl4pPr>
            <a:lvl5pPr marL="514441" indent="0">
              <a:buNone/>
              <a:defRPr sz="450">
                <a:solidFill>
                  <a:schemeClr val="tx1">
                    <a:tint val="75000"/>
                  </a:schemeClr>
                </a:solidFill>
              </a:defRPr>
            </a:lvl5pPr>
            <a:lvl6pPr marL="643052" indent="0">
              <a:buNone/>
              <a:defRPr sz="450">
                <a:solidFill>
                  <a:schemeClr val="tx1">
                    <a:tint val="75000"/>
                  </a:schemeClr>
                </a:solidFill>
              </a:defRPr>
            </a:lvl6pPr>
            <a:lvl7pPr marL="771662" indent="0">
              <a:buNone/>
              <a:defRPr sz="450">
                <a:solidFill>
                  <a:schemeClr val="tx1">
                    <a:tint val="75000"/>
                  </a:schemeClr>
                </a:solidFill>
              </a:defRPr>
            </a:lvl7pPr>
            <a:lvl8pPr marL="900273" indent="0">
              <a:buNone/>
              <a:defRPr sz="450">
                <a:solidFill>
                  <a:schemeClr val="tx1">
                    <a:tint val="75000"/>
                  </a:schemeClr>
                </a:solidFill>
              </a:defRPr>
            </a:lvl8pPr>
            <a:lvl9pPr marL="1028883" indent="0">
              <a:buNone/>
              <a:defRPr sz="4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62FA-7A93-442F-9EE7-EFED0E4229A4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259E9-69D7-4E10-8FBD-1C5B72C10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692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5744" y="547688"/>
            <a:ext cx="1457325" cy="13054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35931" y="547688"/>
            <a:ext cx="1457325" cy="13054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62FA-7A93-442F-9EE7-EFED0E4229A4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259E9-69D7-4E10-8FBD-1C5B72C10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419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190" y="109538"/>
            <a:ext cx="2957513" cy="39766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6190" y="504349"/>
            <a:ext cx="1450628" cy="247174"/>
          </a:xfrm>
        </p:spPr>
        <p:txBody>
          <a:bodyPr anchor="b"/>
          <a:lstStyle>
            <a:lvl1pPr marL="0" indent="0">
              <a:buNone/>
              <a:defRPr sz="675" b="1"/>
            </a:lvl1pPr>
            <a:lvl2pPr marL="128610" indent="0">
              <a:buNone/>
              <a:defRPr sz="563" b="1"/>
            </a:lvl2pPr>
            <a:lvl3pPr marL="257221" indent="0">
              <a:buNone/>
              <a:defRPr sz="506" b="1"/>
            </a:lvl3pPr>
            <a:lvl4pPr marL="385831" indent="0">
              <a:buNone/>
              <a:defRPr sz="450" b="1"/>
            </a:lvl4pPr>
            <a:lvl5pPr marL="514441" indent="0">
              <a:buNone/>
              <a:defRPr sz="450" b="1"/>
            </a:lvl5pPr>
            <a:lvl6pPr marL="643052" indent="0">
              <a:buNone/>
              <a:defRPr sz="450" b="1"/>
            </a:lvl6pPr>
            <a:lvl7pPr marL="771662" indent="0">
              <a:buNone/>
              <a:defRPr sz="450" b="1"/>
            </a:lvl7pPr>
            <a:lvl8pPr marL="900273" indent="0">
              <a:buNone/>
              <a:defRPr sz="450" b="1"/>
            </a:lvl8pPr>
            <a:lvl9pPr marL="1028883" indent="0">
              <a:buNone/>
              <a:defRPr sz="45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6190" y="751523"/>
            <a:ext cx="1450628" cy="11053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735931" y="504349"/>
            <a:ext cx="1457772" cy="247174"/>
          </a:xfrm>
        </p:spPr>
        <p:txBody>
          <a:bodyPr anchor="b"/>
          <a:lstStyle>
            <a:lvl1pPr marL="0" indent="0">
              <a:buNone/>
              <a:defRPr sz="675" b="1"/>
            </a:lvl1pPr>
            <a:lvl2pPr marL="128610" indent="0">
              <a:buNone/>
              <a:defRPr sz="563" b="1"/>
            </a:lvl2pPr>
            <a:lvl3pPr marL="257221" indent="0">
              <a:buNone/>
              <a:defRPr sz="506" b="1"/>
            </a:lvl3pPr>
            <a:lvl4pPr marL="385831" indent="0">
              <a:buNone/>
              <a:defRPr sz="450" b="1"/>
            </a:lvl4pPr>
            <a:lvl5pPr marL="514441" indent="0">
              <a:buNone/>
              <a:defRPr sz="450" b="1"/>
            </a:lvl5pPr>
            <a:lvl6pPr marL="643052" indent="0">
              <a:buNone/>
              <a:defRPr sz="450" b="1"/>
            </a:lvl6pPr>
            <a:lvl7pPr marL="771662" indent="0">
              <a:buNone/>
              <a:defRPr sz="450" b="1"/>
            </a:lvl7pPr>
            <a:lvl8pPr marL="900273" indent="0">
              <a:buNone/>
              <a:defRPr sz="450" b="1"/>
            </a:lvl8pPr>
            <a:lvl9pPr marL="1028883" indent="0">
              <a:buNone/>
              <a:defRPr sz="45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735931" y="751523"/>
            <a:ext cx="1457772" cy="11053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62FA-7A93-442F-9EE7-EFED0E4229A4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259E9-69D7-4E10-8FBD-1C5B72C10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075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62FA-7A93-442F-9EE7-EFED0E4229A4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259E9-69D7-4E10-8FBD-1C5B72C10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706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62FA-7A93-442F-9EE7-EFED0E4229A4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259E9-69D7-4E10-8FBD-1C5B72C10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129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190" y="137160"/>
            <a:ext cx="1105942" cy="480060"/>
          </a:xfrm>
        </p:spPr>
        <p:txBody>
          <a:bodyPr anchor="b"/>
          <a:lstStyle>
            <a:lvl1pPr>
              <a:defRPr sz="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7772" y="296227"/>
            <a:ext cx="1735931" cy="1462088"/>
          </a:xfrm>
        </p:spPr>
        <p:txBody>
          <a:bodyPr/>
          <a:lstStyle>
            <a:lvl1pPr>
              <a:defRPr sz="900"/>
            </a:lvl1pPr>
            <a:lvl2pPr>
              <a:defRPr sz="788"/>
            </a:lvl2pPr>
            <a:lvl3pPr>
              <a:defRPr sz="675"/>
            </a:lvl3pPr>
            <a:lvl4pPr>
              <a:defRPr sz="563"/>
            </a:lvl4pPr>
            <a:lvl5pPr>
              <a:defRPr sz="563"/>
            </a:lvl5pPr>
            <a:lvl6pPr>
              <a:defRPr sz="563"/>
            </a:lvl6pPr>
            <a:lvl7pPr>
              <a:defRPr sz="563"/>
            </a:lvl7pPr>
            <a:lvl8pPr>
              <a:defRPr sz="563"/>
            </a:lvl8pPr>
            <a:lvl9pPr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6190" y="617220"/>
            <a:ext cx="1105942" cy="1143476"/>
          </a:xfrm>
        </p:spPr>
        <p:txBody>
          <a:bodyPr/>
          <a:lstStyle>
            <a:lvl1pPr marL="0" indent="0">
              <a:buNone/>
              <a:defRPr sz="450"/>
            </a:lvl1pPr>
            <a:lvl2pPr marL="128610" indent="0">
              <a:buNone/>
              <a:defRPr sz="394"/>
            </a:lvl2pPr>
            <a:lvl3pPr marL="257221" indent="0">
              <a:buNone/>
              <a:defRPr sz="338"/>
            </a:lvl3pPr>
            <a:lvl4pPr marL="385831" indent="0">
              <a:buNone/>
              <a:defRPr sz="281"/>
            </a:lvl4pPr>
            <a:lvl5pPr marL="514441" indent="0">
              <a:buNone/>
              <a:defRPr sz="281"/>
            </a:lvl5pPr>
            <a:lvl6pPr marL="643052" indent="0">
              <a:buNone/>
              <a:defRPr sz="281"/>
            </a:lvl6pPr>
            <a:lvl7pPr marL="771662" indent="0">
              <a:buNone/>
              <a:defRPr sz="281"/>
            </a:lvl7pPr>
            <a:lvl8pPr marL="900273" indent="0">
              <a:buNone/>
              <a:defRPr sz="281"/>
            </a:lvl8pPr>
            <a:lvl9pPr marL="1028883" indent="0">
              <a:buNone/>
              <a:defRPr sz="28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62FA-7A93-442F-9EE7-EFED0E4229A4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259E9-69D7-4E10-8FBD-1C5B72C10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99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190" y="137160"/>
            <a:ext cx="1105942" cy="480060"/>
          </a:xfrm>
        </p:spPr>
        <p:txBody>
          <a:bodyPr anchor="b"/>
          <a:lstStyle>
            <a:lvl1pPr>
              <a:defRPr sz="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457772" y="296227"/>
            <a:ext cx="1735931" cy="1462088"/>
          </a:xfrm>
        </p:spPr>
        <p:txBody>
          <a:bodyPr anchor="t"/>
          <a:lstStyle>
            <a:lvl1pPr marL="0" indent="0">
              <a:buNone/>
              <a:defRPr sz="900"/>
            </a:lvl1pPr>
            <a:lvl2pPr marL="128610" indent="0">
              <a:buNone/>
              <a:defRPr sz="788"/>
            </a:lvl2pPr>
            <a:lvl3pPr marL="257221" indent="0">
              <a:buNone/>
              <a:defRPr sz="675"/>
            </a:lvl3pPr>
            <a:lvl4pPr marL="385831" indent="0">
              <a:buNone/>
              <a:defRPr sz="563"/>
            </a:lvl4pPr>
            <a:lvl5pPr marL="514441" indent="0">
              <a:buNone/>
              <a:defRPr sz="563"/>
            </a:lvl5pPr>
            <a:lvl6pPr marL="643052" indent="0">
              <a:buNone/>
              <a:defRPr sz="563"/>
            </a:lvl6pPr>
            <a:lvl7pPr marL="771662" indent="0">
              <a:buNone/>
              <a:defRPr sz="563"/>
            </a:lvl7pPr>
            <a:lvl8pPr marL="900273" indent="0">
              <a:buNone/>
              <a:defRPr sz="563"/>
            </a:lvl8pPr>
            <a:lvl9pPr marL="1028883" indent="0">
              <a:buNone/>
              <a:defRPr sz="56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6190" y="617220"/>
            <a:ext cx="1105942" cy="1143476"/>
          </a:xfrm>
        </p:spPr>
        <p:txBody>
          <a:bodyPr/>
          <a:lstStyle>
            <a:lvl1pPr marL="0" indent="0">
              <a:buNone/>
              <a:defRPr sz="450"/>
            </a:lvl1pPr>
            <a:lvl2pPr marL="128610" indent="0">
              <a:buNone/>
              <a:defRPr sz="394"/>
            </a:lvl2pPr>
            <a:lvl3pPr marL="257221" indent="0">
              <a:buNone/>
              <a:defRPr sz="338"/>
            </a:lvl3pPr>
            <a:lvl4pPr marL="385831" indent="0">
              <a:buNone/>
              <a:defRPr sz="281"/>
            </a:lvl4pPr>
            <a:lvl5pPr marL="514441" indent="0">
              <a:buNone/>
              <a:defRPr sz="281"/>
            </a:lvl5pPr>
            <a:lvl6pPr marL="643052" indent="0">
              <a:buNone/>
              <a:defRPr sz="281"/>
            </a:lvl6pPr>
            <a:lvl7pPr marL="771662" indent="0">
              <a:buNone/>
              <a:defRPr sz="281"/>
            </a:lvl7pPr>
            <a:lvl8pPr marL="900273" indent="0">
              <a:buNone/>
              <a:defRPr sz="281"/>
            </a:lvl8pPr>
            <a:lvl9pPr marL="1028883" indent="0">
              <a:buNone/>
              <a:defRPr sz="28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62FA-7A93-442F-9EE7-EFED0E4229A4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259E9-69D7-4E10-8FBD-1C5B72C10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347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5744" y="109538"/>
            <a:ext cx="2957513" cy="3976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5744" y="547688"/>
            <a:ext cx="2957513" cy="13054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35744" y="1906905"/>
            <a:ext cx="771525" cy="1095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0462FA-7A93-442F-9EE7-EFED0E4229A4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35856" y="1906905"/>
            <a:ext cx="1157288" cy="1095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421731" y="1906905"/>
            <a:ext cx="771525" cy="1095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9259E9-69D7-4E10-8FBD-1C5B72C10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15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257221" rtl="0" eaLnBrk="1" latinLnBrk="0" hangingPunct="1">
        <a:lnSpc>
          <a:spcPct val="90000"/>
        </a:lnSpc>
        <a:spcBef>
          <a:spcPct val="0"/>
        </a:spcBef>
        <a:buNone/>
        <a:defRPr sz="123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4305" indent="-64305" algn="l" defTabSz="257221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788" kern="1200">
          <a:solidFill>
            <a:schemeClr val="tx1"/>
          </a:solidFill>
          <a:latin typeface="+mn-lt"/>
          <a:ea typeface="+mn-ea"/>
          <a:cs typeface="+mn-cs"/>
        </a:defRPr>
      </a:lvl1pPr>
      <a:lvl2pPr marL="192916" indent="-64305" algn="l" defTabSz="257221" rtl="0" eaLnBrk="1" latinLnBrk="0" hangingPunct="1">
        <a:lnSpc>
          <a:spcPct val="90000"/>
        </a:lnSpc>
        <a:spcBef>
          <a:spcPts val="141"/>
        </a:spcBef>
        <a:buFont typeface="Arial" panose="020B0604020202020204" pitchFamily="34" charset="0"/>
        <a:buChar char="•"/>
        <a:defRPr sz="675" kern="1200">
          <a:solidFill>
            <a:schemeClr val="tx1"/>
          </a:solidFill>
          <a:latin typeface="+mn-lt"/>
          <a:ea typeface="+mn-ea"/>
          <a:cs typeface="+mn-cs"/>
        </a:defRPr>
      </a:lvl2pPr>
      <a:lvl3pPr marL="321526" indent="-64305" algn="l" defTabSz="257221" rtl="0" eaLnBrk="1" latinLnBrk="0" hangingPunct="1">
        <a:lnSpc>
          <a:spcPct val="90000"/>
        </a:lnSpc>
        <a:spcBef>
          <a:spcPts val="141"/>
        </a:spcBef>
        <a:buFont typeface="Arial" panose="020B0604020202020204" pitchFamily="34" charset="0"/>
        <a:buChar char="•"/>
        <a:defRPr sz="563" kern="1200">
          <a:solidFill>
            <a:schemeClr val="tx1"/>
          </a:solidFill>
          <a:latin typeface="+mn-lt"/>
          <a:ea typeface="+mn-ea"/>
          <a:cs typeface="+mn-cs"/>
        </a:defRPr>
      </a:lvl3pPr>
      <a:lvl4pPr marL="450136" indent="-64305" algn="l" defTabSz="257221" rtl="0" eaLnBrk="1" latinLnBrk="0" hangingPunct="1">
        <a:lnSpc>
          <a:spcPct val="90000"/>
        </a:lnSpc>
        <a:spcBef>
          <a:spcPts val="141"/>
        </a:spcBef>
        <a:buFont typeface="Arial" panose="020B0604020202020204" pitchFamily="34" charset="0"/>
        <a:buChar char="•"/>
        <a:defRPr sz="506" kern="1200">
          <a:solidFill>
            <a:schemeClr val="tx1"/>
          </a:solidFill>
          <a:latin typeface="+mn-lt"/>
          <a:ea typeface="+mn-ea"/>
          <a:cs typeface="+mn-cs"/>
        </a:defRPr>
      </a:lvl4pPr>
      <a:lvl5pPr marL="578747" indent="-64305" algn="l" defTabSz="257221" rtl="0" eaLnBrk="1" latinLnBrk="0" hangingPunct="1">
        <a:lnSpc>
          <a:spcPct val="90000"/>
        </a:lnSpc>
        <a:spcBef>
          <a:spcPts val="141"/>
        </a:spcBef>
        <a:buFont typeface="Arial" panose="020B0604020202020204" pitchFamily="34" charset="0"/>
        <a:buChar char="•"/>
        <a:defRPr sz="506" kern="1200">
          <a:solidFill>
            <a:schemeClr val="tx1"/>
          </a:solidFill>
          <a:latin typeface="+mn-lt"/>
          <a:ea typeface="+mn-ea"/>
          <a:cs typeface="+mn-cs"/>
        </a:defRPr>
      </a:lvl5pPr>
      <a:lvl6pPr marL="707357" indent="-64305" algn="l" defTabSz="257221" rtl="0" eaLnBrk="1" latinLnBrk="0" hangingPunct="1">
        <a:lnSpc>
          <a:spcPct val="90000"/>
        </a:lnSpc>
        <a:spcBef>
          <a:spcPts val="141"/>
        </a:spcBef>
        <a:buFont typeface="Arial" panose="020B0604020202020204" pitchFamily="34" charset="0"/>
        <a:buChar char="•"/>
        <a:defRPr sz="506" kern="1200">
          <a:solidFill>
            <a:schemeClr val="tx1"/>
          </a:solidFill>
          <a:latin typeface="+mn-lt"/>
          <a:ea typeface="+mn-ea"/>
          <a:cs typeface="+mn-cs"/>
        </a:defRPr>
      </a:lvl6pPr>
      <a:lvl7pPr marL="835967" indent="-64305" algn="l" defTabSz="257221" rtl="0" eaLnBrk="1" latinLnBrk="0" hangingPunct="1">
        <a:lnSpc>
          <a:spcPct val="90000"/>
        </a:lnSpc>
        <a:spcBef>
          <a:spcPts val="141"/>
        </a:spcBef>
        <a:buFont typeface="Arial" panose="020B0604020202020204" pitchFamily="34" charset="0"/>
        <a:buChar char="•"/>
        <a:defRPr sz="506" kern="1200">
          <a:solidFill>
            <a:schemeClr val="tx1"/>
          </a:solidFill>
          <a:latin typeface="+mn-lt"/>
          <a:ea typeface="+mn-ea"/>
          <a:cs typeface="+mn-cs"/>
        </a:defRPr>
      </a:lvl7pPr>
      <a:lvl8pPr marL="964578" indent="-64305" algn="l" defTabSz="257221" rtl="0" eaLnBrk="1" latinLnBrk="0" hangingPunct="1">
        <a:lnSpc>
          <a:spcPct val="90000"/>
        </a:lnSpc>
        <a:spcBef>
          <a:spcPts val="141"/>
        </a:spcBef>
        <a:buFont typeface="Arial" panose="020B0604020202020204" pitchFamily="34" charset="0"/>
        <a:buChar char="•"/>
        <a:defRPr sz="506" kern="1200">
          <a:solidFill>
            <a:schemeClr val="tx1"/>
          </a:solidFill>
          <a:latin typeface="+mn-lt"/>
          <a:ea typeface="+mn-ea"/>
          <a:cs typeface="+mn-cs"/>
        </a:defRPr>
      </a:lvl8pPr>
      <a:lvl9pPr marL="1093188" indent="-64305" algn="l" defTabSz="257221" rtl="0" eaLnBrk="1" latinLnBrk="0" hangingPunct="1">
        <a:lnSpc>
          <a:spcPct val="90000"/>
        </a:lnSpc>
        <a:spcBef>
          <a:spcPts val="141"/>
        </a:spcBef>
        <a:buFont typeface="Arial" panose="020B0604020202020204" pitchFamily="34" charset="0"/>
        <a:buChar char="•"/>
        <a:defRPr sz="50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57221" rtl="0" eaLnBrk="1" latinLnBrk="0" hangingPunct="1">
        <a:defRPr sz="506" kern="1200">
          <a:solidFill>
            <a:schemeClr val="tx1"/>
          </a:solidFill>
          <a:latin typeface="+mn-lt"/>
          <a:ea typeface="+mn-ea"/>
          <a:cs typeface="+mn-cs"/>
        </a:defRPr>
      </a:lvl1pPr>
      <a:lvl2pPr marL="128610" algn="l" defTabSz="257221" rtl="0" eaLnBrk="1" latinLnBrk="0" hangingPunct="1">
        <a:defRPr sz="506" kern="1200">
          <a:solidFill>
            <a:schemeClr val="tx1"/>
          </a:solidFill>
          <a:latin typeface="+mn-lt"/>
          <a:ea typeface="+mn-ea"/>
          <a:cs typeface="+mn-cs"/>
        </a:defRPr>
      </a:lvl2pPr>
      <a:lvl3pPr marL="257221" algn="l" defTabSz="257221" rtl="0" eaLnBrk="1" latinLnBrk="0" hangingPunct="1">
        <a:defRPr sz="506" kern="1200">
          <a:solidFill>
            <a:schemeClr val="tx1"/>
          </a:solidFill>
          <a:latin typeface="+mn-lt"/>
          <a:ea typeface="+mn-ea"/>
          <a:cs typeface="+mn-cs"/>
        </a:defRPr>
      </a:lvl3pPr>
      <a:lvl4pPr marL="385831" algn="l" defTabSz="257221" rtl="0" eaLnBrk="1" latinLnBrk="0" hangingPunct="1">
        <a:defRPr sz="506" kern="1200">
          <a:solidFill>
            <a:schemeClr val="tx1"/>
          </a:solidFill>
          <a:latin typeface="+mn-lt"/>
          <a:ea typeface="+mn-ea"/>
          <a:cs typeface="+mn-cs"/>
        </a:defRPr>
      </a:lvl4pPr>
      <a:lvl5pPr marL="514441" algn="l" defTabSz="257221" rtl="0" eaLnBrk="1" latinLnBrk="0" hangingPunct="1">
        <a:defRPr sz="506" kern="1200">
          <a:solidFill>
            <a:schemeClr val="tx1"/>
          </a:solidFill>
          <a:latin typeface="+mn-lt"/>
          <a:ea typeface="+mn-ea"/>
          <a:cs typeface="+mn-cs"/>
        </a:defRPr>
      </a:lvl5pPr>
      <a:lvl6pPr marL="643052" algn="l" defTabSz="257221" rtl="0" eaLnBrk="1" latinLnBrk="0" hangingPunct="1">
        <a:defRPr sz="506" kern="1200">
          <a:solidFill>
            <a:schemeClr val="tx1"/>
          </a:solidFill>
          <a:latin typeface="+mn-lt"/>
          <a:ea typeface="+mn-ea"/>
          <a:cs typeface="+mn-cs"/>
        </a:defRPr>
      </a:lvl6pPr>
      <a:lvl7pPr marL="771662" algn="l" defTabSz="257221" rtl="0" eaLnBrk="1" latinLnBrk="0" hangingPunct="1">
        <a:defRPr sz="506" kern="1200">
          <a:solidFill>
            <a:schemeClr val="tx1"/>
          </a:solidFill>
          <a:latin typeface="+mn-lt"/>
          <a:ea typeface="+mn-ea"/>
          <a:cs typeface="+mn-cs"/>
        </a:defRPr>
      </a:lvl7pPr>
      <a:lvl8pPr marL="900273" algn="l" defTabSz="257221" rtl="0" eaLnBrk="1" latinLnBrk="0" hangingPunct="1">
        <a:defRPr sz="506" kern="1200">
          <a:solidFill>
            <a:schemeClr val="tx1"/>
          </a:solidFill>
          <a:latin typeface="+mn-lt"/>
          <a:ea typeface="+mn-ea"/>
          <a:cs typeface="+mn-cs"/>
        </a:defRPr>
      </a:lvl8pPr>
      <a:lvl9pPr marL="1028883" algn="l" defTabSz="257221" rtl="0" eaLnBrk="1" latinLnBrk="0" hangingPunct="1">
        <a:defRPr sz="50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Timeline&#10;&#10;Description automatically generated">
            <a:extLst>
              <a:ext uri="{FF2B5EF4-FFF2-40B4-BE49-F238E27FC236}">
                <a16:creationId xmlns:a16="http://schemas.microsoft.com/office/drawing/2014/main" id="{BE46B435-D9D6-4EF1-B88A-B31DE2A4D7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4290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4899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Timeline&#10;&#10;Description automatically generated">
            <a:extLst>
              <a:ext uri="{FF2B5EF4-FFF2-40B4-BE49-F238E27FC236}">
                <a16:creationId xmlns:a16="http://schemas.microsoft.com/office/drawing/2014/main" id="{5EBDABFA-9671-4321-96A7-6C04241BEF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4290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8654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</TotalTime>
  <Words>0</Words>
  <Application>Microsoft Office PowerPoint</Application>
  <PresentationFormat>Custom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Grace</dc:creator>
  <cp:lastModifiedBy>Grace</cp:lastModifiedBy>
  <cp:revision>1</cp:revision>
  <dcterms:created xsi:type="dcterms:W3CDTF">2022-01-10T18:14:45Z</dcterms:created>
  <dcterms:modified xsi:type="dcterms:W3CDTF">2022-01-10T18:51:50Z</dcterms:modified>
</cp:coreProperties>
</file>