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3428B-0389-4E6C-9B0D-590D163CF4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FD30B8-C07F-4A49-A687-DCB5A0F38D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BAF8D-7D59-4D49-B616-276FED503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C68D-5066-4B53-AB80-1C750B0FC6C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C7F83-20C4-4648-BA7E-78AF95C9D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B83DFA-E470-40F7-BC33-1E6055702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15CB-CAC4-48CF-9DA7-DB81F36F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97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71327-0B89-4AC4-BA80-D0FF5EDB7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24ADFD-53E2-4491-B1C2-1C37A2BA8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F20C8-025A-4371-9644-B51367C49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C68D-5066-4B53-AB80-1C750B0FC6C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4725A-AA18-4D0D-B56C-97604D4C3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772FA-B24F-4BB4-8F1E-E93AAC8D6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15CB-CAC4-48CF-9DA7-DB81F36F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32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549F8E-8049-44DD-8A9F-8A57E02304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A99E00-AE77-4617-B3E1-54D25A1D09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8C755-3A73-4D8B-9D6D-024EFDD19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C68D-5066-4B53-AB80-1C750B0FC6C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F16FD-19EE-4AEE-9AA5-D1A13F281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AD4A5-225C-4CC6-B7A5-6D1A9D322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15CB-CAC4-48CF-9DA7-DB81F36F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86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C6EE1-ADED-42C9-BF7F-B6C95A6C5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712B0-312A-4546-AD78-FC66BE2C0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BA08D-7F52-46C3-BA61-A3EB3F3DB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C68D-5066-4B53-AB80-1C750B0FC6C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FFA1B-E148-47CB-A87E-97D02E1D0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E422E-77F8-4DA4-B090-7E0C91B9D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15CB-CAC4-48CF-9DA7-DB81F36F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08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04EB-A339-4784-AB83-71C2A852D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BE8CB8-369C-4C8F-A049-D36C73AB72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004EB-7FC2-4E11-87B2-15F5CF0D5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C68D-5066-4B53-AB80-1C750B0FC6C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FB28E-A0F3-49BB-94C0-9562BD2D8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24571-A007-4AA0-9199-2FB2E4B78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15CB-CAC4-48CF-9DA7-DB81F36F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67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45A0C-C41B-45CB-812E-AB4A6A528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0EBBA-E05C-43DD-9929-4D51072AA6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E73EF2-72C1-4A25-901B-DC9C20ACDF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C8FC68-D9D0-481E-94EA-626A5C6AE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C68D-5066-4B53-AB80-1C750B0FC6C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17FD95-D229-4CA0-946E-3DF83D9A9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88E0CF-561E-40A2-A24A-949380684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15CB-CAC4-48CF-9DA7-DB81F36F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88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3533A-0EC6-4195-9E63-5BCE2CFBC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4F7B81-DC36-4D37-AB45-74E3651AE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A1358C-ECC7-41BA-999D-6FA9C9FC3D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CD9AE6-76D7-4D5D-AC17-1EA141FEA4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4202D0-C475-4D1A-82EB-E98EDBB39B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974F05-3D41-40A1-8AE2-5F65AD648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C68D-5066-4B53-AB80-1C750B0FC6C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FB658A-8931-4CCB-BD2F-43029DEB6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F09534-C3C9-4107-ABF1-FB471C227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15CB-CAC4-48CF-9DA7-DB81F36F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83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359BC-A0F0-4793-8259-BF98AB635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4051BF-5152-45E0-B8A9-39804F6DC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C68D-5066-4B53-AB80-1C750B0FC6C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CA5AE1-DEB4-40F1-8863-A16BB6F31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87655A-AC5A-495E-8EBE-58F4DA026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15CB-CAC4-48CF-9DA7-DB81F36F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304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03D63B-0FA7-4A13-873C-ADAAF5E04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C68D-5066-4B53-AB80-1C750B0FC6C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21F09E-63E5-42F0-9D4D-4AABBC2F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E0B85F-1E24-4E66-9CD0-EE8072B35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15CB-CAC4-48CF-9DA7-DB81F36F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01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87FED-AB2A-4385-97B9-2A238F25C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3417D-5103-4854-8E74-DCE2BEEE1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085A93-C873-46B7-A467-AB2A7DC4A2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EAC953-6633-46C1-B473-9540D42C6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C68D-5066-4B53-AB80-1C750B0FC6C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23D37A-2407-4810-BDC3-A7039F137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E28BD3-D64F-4059-AC74-CF103045D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15CB-CAC4-48CF-9DA7-DB81F36F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1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DC76E-20E4-47B5-AF60-497FD65E2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4651B9-DCAD-4ECD-B4F3-A06D6A174D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F69D78-8D58-4549-B5B3-5945A38B87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AB77E5-517B-4D48-A492-1CAF05471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C68D-5066-4B53-AB80-1C750B0FC6C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75C99E-44D5-43A5-AB66-AD46DEBB2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9D9121-0B86-4F93-8443-FEA0B86EC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15CB-CAC4-48CF-9DA7-DB81F36F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486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1CDE84-9CC3-49CD-A2A5-E8FABB264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54B200-01C4-4AAB-B9CB-685966418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41805-EAD6-4346-8404-22B9FB57BA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7C68D-5066-4B53-AB80-1C750B0FC6C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C8C79-8D53-4358-9100-1071BBAB42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5DE1-DEED-491C-887F-AD521E7ACA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C15CB-CAC4-48CF-9DA7-DB81F36F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45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ay-Old-Chicks: Rhode Island Red">
            <a:extLst>
              <a:ext uri="{FF2B5EF4-FFF2-40B4-BE49-F238E27FC236}">
                <a16:creationId xmlns:a16="http://schemas.microsoft.com/office/drawing/2014/main" id="{2878C277-D4AE-478A-8C7C-85F3AD599B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6079" y="1527684"/>
            <a:ext cx="1170941" cy="780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69A379D-9F3E-4508-9FEE-0D820A2A5E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r="24601" b="1711"/>
          <a:stretch/>
        </p:blipFill>
        <p:spPr>
          <a:xfrm>
            <a:off x="612504" y="627474"/>
            <a:ext cx="5802861" cy="973646"/>
          </a:xfrm>
          <a:prstGeom prst="rect">
            <a:avLst/>
          </a:prstGeom>
        </p:spPr>
      </p:pic>
      <p:pic>
        <p:nvPicPr>
          <p:cNvPr id="6" name="Picture 2" descr="Rhode Island Red: What to Know Before Buying One -">
            <a:extLst>
              <a:ext uri="{FF2B5EF4-FFF2-40B4-BE49-F238E27FC236}">
                <a16:creationId xmlns:a16="http://schemas.microsoft.com/office/drawing/2014/main" id="{2AEE17C6-C8B3-44D4-9EEB-F379773CF9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889" y="1429525"/>
            <a:ext cx="1306986" cy="742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1D50292-7E47-4826-8A98-AD91355754F1}"/>
              </a:ext>
            </a:extLst>
          </p:cNvPr>
          <p:cNvCxnSpPr>
            <a:cxnSpLocks/>
          </p:cNvCxnSpPr>
          <p:nvPr/>
        </p:nvCxnSpPr>
        <p:spPr>
          <a:xfrm flipH="1">
            <a:off x="4834467" y="2201631"/>
            <a:ext cx="727388" cy="60083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3D549E2-60A4-4F64-8658-8F605369582D}"/>
              </a:ext>
            </a:extLst>
          </p:cNvPr>
          <p:cNvCxnSpPr>
            <a:cxnSpLocks/>
          </p:cNvCxnSpPr>
          <p:nvPr/>
        </p:nvCxnSpPr>
        <p:spPr>
          <a:xfrm>
            <a:off x="5740401" y="2192635"/>
            <a:ext cx="558799" cy="6098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147613B-85F6-4350-9D58-ADF6012AE620}"/>
              </a:ext>
            </a:extLst>
          </p:cNvPr>
          <p:cNvSpPr txBox="1"/>
          <p:nvPr/>
        </p:nvSpPr>
        <p:spPr>
          <a:xfrm flipH="1">
            <a:off x="2862521" y="2791368"/>
            <a:ext cx="3552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TSU Research Farm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(3 replicate each treatment)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96889F4-76D9-4530-96DD-D91DF96A5CA0}"/>
              </a:ext>
            </a:extLst>
          </p:cNvPr>
          <p:cNvSpPr txBox="1"/>
          <p:nvPr/>
        </p:nvSpPr>
        <p:spPr>
          <a:xfrm flipH="1">
            <a:off x="6094815" y="2805048"/>
            <a:ext cx="3118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Farms of Co-operating Farmers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F73A6FA-0C4D-459F-82A3-BBC8119410D0}"/>
              </a:ext>
            </a:extLst>
          </p:cNvPr>
          <p:cNvCxnSpPr>
            <a:cxnSpLocks/>
          </p:cNvCxnSpPr>
          <p:nvPr/>
        </p:nvCxnSpPr>
        <p:spPr>
          <a:xfrm>
            <a:off x="7703243" y="3214784"/>
            <a:ext cx="0" cy="150572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0B53586-C57A-4D00-BF67-6E5DFCE15FA0}"/>
              </a:ext>
            </a:extLst>
          </p:cNvPr>
          <p:cNvCxnSpPr/>
          <p:nvPr/>
        </p:nvCxnSpPr>
        <p:spPr>
          <a:xfrm>
            <a:off x="2192154" y="3677816"/>
            <a:ext cx="5854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08B9CCCA-B2C2-4C4E-8FD3-4D191ACFB197}"/>
              </a:ext>
            </a:extLst>
          </p:cNvPr>
          <p:cNvSpPr txBox="1"/>
          <p:nvPr/>
        </p:nvSpPr>
        <p:spPr>
          <a:xfrm flipH="1">
            <a:off x="2805987" y="3501341"/>
            <a:ext cx="2192867" cy="369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Treatment 1  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62532F4-CEAB-467A-8048-94257B90CDCD}"/>
              </a:ext>
            </a:extLst>
          </p:cNvPr>
          <p:cNvCxnSpPr/>
          <p:nvPr/>
        </p:nvCxnSpPr>
        <p:spPr>
          <a:xfrm>
            <a:off x="2192150" y="4287415"/>
            <a:ext cx="5854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1318A84-4071-46F0-BC7F-1CD3E84CCA98}"/>
              </a:ext>
            </a:extLst>
          </p:cNvPr>
          <p:cNvCxnSpPr/>
          <p:nvPr/>
        </p:nvCxnSpPr>
        <p:spPr>
          <a:xfrm>
            <a:off x="2192151" y="4928211"/>
            <a:ext cx="5854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A2C5617B-B053-4350-AF9C-805F978213B2}"/>
              </a:ext>
            </a:extLst>
          </p:cNvPr>
          <p:cNvCxnSpPr/>
          <p:nvPr/>
        </p:nvCxnSpPr>
        <p:spPr>
          <a:xfrm>
            <a:off x="2192153" y="5540483"/>
            <a:ext cx="5854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242350C1-9B6C-41E7-9505-93C8222AF806}"/>
              </a:ext>
            </a:extLst>
          </p:cNvPr>
          <p:cNvSpPr txBox="1"/>
          <p:nvPr/>
        </p:nvSpPr>
        <p:spPr>
          <a:xfrm flipH="1">
            <a:off x="2777621" y="4729277"/>
            <a:ext cx="2192867" cy="369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Treatment 3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F600A47-9CB9-4FBF-AE21-894F4A612CA7}"/>
              </a:ext>
            </a:extLst>
          </p:cNvPr>
          <p:cNvSpPr txBox="1"/>
          <p:nvPr/>
        </p:nvSpPr>
        <p:spPr>
          <a:xfrm flipH="1">
            <a:off x="2805986" y="4120555"/>
            <a:ext cx="2192867" cy="369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Treatment 2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07C7204-E5DC-450F-853B-ECD27D09549A}"/>
              </a:ext>
            </a:extLst>
          </p:cNvPr>
          <p:cNvSpPr txBox="1"/>
          <p:nvPr/>
        </p:nvSpPr>
        <p:spPr>
          <a:xfrm flipH="1">
            <a:off x="2777620" y="5337999"/>
            <a:ext cx="2192867" cy="369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Treatment 4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F2133DD-5566-428D-96B8-FDDD80753C98}"/>
              </a:ext>
            </a:extLst>
          </p:cNvPr>
          <p:cNvCxnSpPr/>
          <p:nvPr/>
        </p:nvCxnSpPr>
        <p:spPr>
          <a:xfrm>
            <a:off x="2124421" y="3570012"/>
            <a:ext cx="0" cy="2235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2D7FBF5-BA4E-4FA3-8993-092601B36A09}"/>
              </a:ext>
            </a:extLst>
          </p:cNvPr>
          <p:cNvCxnSpPr/>
          <p:nvPr/>
        </p:nvCxnSpPr>
        <p:spPr>
          <a:xfrm>
            <a:off x="7812365" y="3323543"/>
            <a:ext cx="5854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D2173E3D-BF42-41CD-8550-6875ECEB4C25}"/>
              </a:ext>
            </a:extLst>
          </p:cNvPr>
          <p:cNvSpPr txBox="1"/>
          <p:nvPr/>
        </p:nvSpPr>
        <p:spPr>
          <a:xfrm flipH="1">
            <a:off x="8397607" y="3116226"/>
            <a:ext cx="2192867" cy="369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Susan Kyle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ACDD4531-D5F9-4D0F-9F3C-982AA5E49879}"/>
              </a:ext>
            </a:extLst>
          </p:cNvPr>
          <p:cNvCxnSpPr/>
          <p:nvPr/>
        </p:nvCxnSpPr>
        <p:spPr>
          <a:xfrm>
            <a:off x="7812364" y="3939872"/>
            <a:ext cx="5854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2A8CD7C7-E3C4-46EC-9E13-D4C2CE51CAC5}"/>
              </a:ext>
            </a:extLst>
          </p:cNvPr>
          <p:cNvCxnSpPr/>
          <p:nvPr/>
        </p:nvCxnSpPr>
        <p:spPr>
          <a:xfrm>
            <a:off x="7812364" y="4485902"/>
            <a:ext cx="5854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EDFBA478-069A-4F6A-B00C-56149FC42E6B}"/>
              </a:ext>
            </a:extLst>
          </p:cNvPr>
          <p:cNvSpPr txBox="1"/>
          <p:nvPr/>
        </p:nvSpPr>
        <p:spPr>
          <a:xfrm flipH="1">
            <a:off x="8354783" y="4316116"/>
            <a:ext cx="2192867" cy="369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Cynthia Capers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A4CB841-C00E-4F01-890A-47164CE14962}"/>
              </a:ext>
            </a:extLst>
          </p:cNvPr>
          <p:cNvSpPr txBox="1"/>
          <p:nvPr/>
        </p:nvSpPr>
        <p:spPr>
          <a:xfrm flipH="1">
            <a:off x="8354783" y="3747465"/>
            <a:ext cx="2192867" cy="369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Ron Bridges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2797234-5EEB-475A-8AB5-65D4498A6FDB}"/>
              </a:ext>
            </a:extLst>
          </p:cNvPr>
          <p:cNvSpPr txBox="1"/>
          <p:nvPr/>
        </p:nvSpPr>
        <p:spPr>
          <a:xfrm>
            <a:off x="2834355" y="3783758"/>
            <a:ext cx="3243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Energy level: 1365 kcal/lb. (Corn-soy diet)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832829B-7B4F-4A27-A715-8ABCA453D55A}"/>
              </a:ext>
            </a:extLst>
          </p:cNvPr>
          <p:cNvSpPr txBox="1"/>
          <p:nvPr/>
        </p:nvSpPr>
        <p:spPr>
          <a:xfrm>
            <a:off x="2816548" y="4383540"/>
            <a:ext cx="3243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Energy level: 1500 kcal/lb. (Corn-soy diet)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B86E78B-EEB5-4B8F-B4FB-A4AE25189897}"/>
              </a:ext>
            </a:extLst>
          </p:cNvPr>
          <p:cNvSpPr txBox="1"/>
          <p:nvPr/>
        </p:nvSpPr>
        <p:spPr>
          <a:xfrm>
            <a:off x="2851369" y="4986752"/>
            <a:ext cx="3243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Energy level: 1635 kcal/lb. (Corn-soy diet)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6D5D56A-991C-47A3-8D04-76FB66CB1CB1}"/>
              </a:ext>
            </a:extLst>
          </p:cNvPr>
          <p:cNvSpPr txBox="1"/>
          <p:nvPr/>
        </p:nvSpPr>
        <p:spPr>
          <a:xfrm>
            <a:off x="2851369" y="5643091"/>
            <a:ext cx="3243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Energy level: TBD*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Soy-free diet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F35831C-E9A1-48F3-A779-245576D4885F}"/>
              </a:ext>
            </a:extLst>
          </p:cNvPr>
          <p:cNvSpPr txBox="1"/>
          <p:nvPr/>
        </p:nvSpPr>
        <p:spPr>
          <a:xfrm>
            <a:off x="8273569" y="3349575"/>
            <a:ext cx="3243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Energy level: TBD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4DDF721-F87D-49B9-8321-34D4E07F27DC}"/>
              </a:ext>
            </a:extLst>
          </p:cNvPr>
          <p:cNvSpPr txBox="1"/>
          <p:nvPr/>
        </p:nvSpPr>
        <p:spPr>
          <a:xfrm>
            <a:off x="8323016" y="4067746"/>
            <a:ext cx="3243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Energy level: 1635 kcal/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lb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(TRT 1 diet)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75A2703-4AF7-4894-9CD0-D7FC0F964925}"/>
              </a:ext>
            </a:extLst>
          </p:cNvPr>
          <p:cNvSpPr txBox="1"/>
          <p:nvPr/>
        </p:nvSpPr>
        <p:spPr>
          <a:xfrm>
            <a:off x="8397835" y="4582007"/>
            <a:ext cx="3243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Energy level: 1635 kcal/lb. (TRT 1 diet)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5A49149-F8A3-4637-960B-04C4F5D4C43B}"/>
              </a:ext>
            </a:extLst>
          </p:cNvPr>
          <p:cNvSpPr txBox="1"/>
          <p:nvPr/>
        </p:nvSpPr>
        <p:spPr>
          <a:xfrm>
            <a:off x="5892800" y="5042118"/>
            <a:ext cx="6233643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Treatment 1-3: Study of dietary energy impact on performance and assess specific dietary energy that is optimal to calcium absorption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TBD*= to be determined. Energy level in feed is given in metabolizable energy 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Treatment 4 (TSU farm) and farms at the Co-operating farmers will have poultry water supplies sanitation in place (alternate week) and will be subjected for prevalence ( foodborne</a:t>
            </a:r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 pathogens) and economic analysis.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Treatment 1-3 (TSU farms) will not have water treatments. 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D82E45D-D66C-4ECD-A476-31A2D0704FC8}"/>
              </a:ext>
            </a:extLst>
          </p:cNvPr>
          <p:cNvSpPr txBox="1"/>
          <p:nvPr/>
        </p:nvSpPr>
        <p:spPr>
          <a:xfrm>
            <a:off x="461346" y="590992"/>
            <a:ext cx="707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Day 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A90CD61-AC08-41D8-8F4D-C99800A6EAEF}"/>
              </a:ext>
            </a:extLst>
          </p:cNvPr>
          <p:cNvSpPr txBox="1"/>
          <p:nvPr/>
        </p:nvSpPr>
        <p:spPr>
          <a:xfrm>
            <a:off x="3619413" y="577639"/>
            <a:ext cx="939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 wks.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3D7ADEA-A0E3-4276-B502-6D552AD4D900}"/>
              </a:ext>
            </a:extLst>
          </p:cNvPr>
          <p:cNvSpPr txBox="1"/>
          <p:nvPr/>
        </p:nvSpPr>
        <p:spPr>
          <a:xfrm>
            <a:off x="6046626" y="593761"/>
            <a:ext cx="939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32 wks. 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8FD9E39-FEF3-404D-B73A-3261DDAECA3E}"/>
              </a:ext>
            </a:extLst>
          </p:cNvPr>
          <p:cNvSpPr txBox="1"/>
          <p:nvPr/>
        </p:nvSpPr>
        <p:spPr>
          <a:xfrm>
            <a:off x="9386013" y="3348950"/>
            <a:ext cx="13584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(TRT 4 diet)</a:t>
            </a:r>
          </a:p>
        </p:txBody>
      </p:sp>
    </p:spTree>
    <p:extLst>
      <p:ext uri="{BB962C8B-B14F-4D97-AF65-F5344CB8AC3E}">
        <p14:creationId xmlns:p14="http://schemas.microsoft.com/office/powerpoint/2010/main" val="668152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199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Maharjan, Pramir (pmaharja)</dc:creator>
  <cp:lastModifiedBy>Maharjan, Pramir (pmaharja)</cp:lastModifiedBy>
  <cp:revision>5</cp:revision>
  <dcterms:created xsi:type="dcterms:W3CDTF">2022-11-10T18:33:00Z</dcterms:created>
  <dcterms:modified xsi:type="dcterms:W3CDTF">2022-11-11T00:10:27Z</dcterms:modified>
</cp:coreProperties>
</file>