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" descr="bioassay_soybean_Aug_3_201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4" y="518985"/>
            <a:ext cx="4400189" cy="31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11</cp:revision>
  <dcterms:created xsi:type="dcterms:W3CDTF">2016-12-29T15:05:09Z</dcterms:created>
  <dcterms:modified xsi:type="dcterms:W3CDTF">2016-12-29T15:22:28Z</dcterms:modified>
</cp:coreProperties>
</file>