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5400675" cy="4319588"/>
  <p:notesSz cx="6858000" cy="9144000"/>
  <p:defaultTextStyle>
    <a:defPPr>
      <a:defRPr lang="en-US"/>
    </a:defPPr>
    <a:lvl1pPr marL="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407237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81447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221713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162895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2036188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244342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2850664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3257901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0" autoAdjust="0"/>
    <p:restoredTop sz="94660"/>
  </p:normalViewPr>
  <p:slideViewPr>
    <p:cSldViewPr snapToGrid="0">
      <p:cViewPr>
        <p:scale>
          <a:sx n="78" d="100"/>
          <a:sy n="78" d="100"/>
        </p:scale>
        <p:origin x="24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706933"/>
            <a:ext cx="4590574" cy="1503857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268784"/>
            <a:ext cx="4050506" cy="1042900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29978"/>
            <a:ext cx="1164521" cy="36606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29978"/>
            <a:ext cx="3426053" cy="36606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076899"/>
            <a:ext cx="4658082" cy="1796828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890725"/>
            <a:ext cx="4658082" cy="944910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29979"/>
            <a:ext cx="4658082" cy="834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058899"/>
            <a:ext cx="2284738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577849"/>
            <a:ext cx="2284738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058899"/>
            <a:ext cx="2295990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577849"/>
            <a:ext cx="2295990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621942"/>
            <a:ext cx="2734092" cy="3069707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621942"/>
            <a:ext cx="2734092" cy="3069707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29979"/>
            <a:ext cx="4658082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149890"/>
            <a:ext cx="4658082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4003619"/>
            <a:ext cx="1822728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6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2" descr="SARE_bioassay_toto_Aug_2_2016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64" y="605481"/>
            <a:ext cx="4348121" cy="309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076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Edith Acevedo Bedoya</dc:creator>
  <cp:lastModifiedBy>Flor Edith Acevedo Bedoya</cp:lastModifiedBy>
  <cp:revision>12</cp:revision>
  <dcterms:created xsi:type="dcterms:W3CDTF">2016-12-29T15:05:09Z</dcterms:created>
  <dcterms:modified xsi:type="dcterms:W3CDTF">2016-12-29T15:23:07Z</dcterms:modified>
</cp:coreProperties>
</file>