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5400675" cy="4319588"/>
  <p:notesSz cx="6858000" cy="9144000"/>
  <p:defaultTextStyle>
    <a:defPPr>
      <a:defRPr lang="en-US"/>
    </a:defPPr>
    <a:lvl1pPr marL="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407237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81447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221713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162895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2036188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244342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2850664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3257901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0" autoAdjust="0"/>
    <p:restoredTop sz="94660"/>
  </p:normalViewPr>
  <p:slideViewPr>
    <p:cSldViewPr snapToGrid="0">
      <p:cViewPr>
        <p:scale>
          <a:sx n="78" d="100"/>
          <a:sy n="78" d="100"/>
        </p:scale>
        <p:origin x="24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706933"/>
            <a:ext cx="4590574" cy="1503857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268784"/>
            <a:ext cx="4050506" cy="1042900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4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29978"/>
            <a:ext cx="1164521" cy="36606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29978"/>
            <a:ext cx="3426053" cy="36606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3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8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076899"/>
            <a:ext cx="4658082" cy="1796828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890725"/>
            <a:ext cx="4658082" cy="944910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0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29979"/>
            <a:ext cx="4658082" cy="834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058899"/>
            <a:ext cx="2284738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577849"/>
            <a:ext cx="2284738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058899"/>
            <a:ext cx="2295990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577849"/>
            <a:ext cx="2295990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9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3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621942"/>
            <a:ext cx="2734092" cy="3069707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621942"/>
            <a:ext cx="2734092" cy="3069707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29979"/>
            <a:ext cx="4658082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149890"/>
            <a:ext cx="4658082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4003619"/>
            <a:ext cx="1822728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6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upo 59"/>
          <p:cNvGrpSpPr/>
          <p:nvPr/>
        </p:nvGrpSpPr>
        <p:grpSpPr>
          <a:xfrm>
            <a:off x="782754" y="813241"/>
            <a:ext cx="3811361" cy="2905833"/>
            <a:chOff x="4255002" y="2209555"/>
            <a:chExt cx="3811361" cy="2905833"/>
          </a:xfrm>
        </p:grpSpPr>
        <p:pic>
          <p:nvPicPr>
            <p:cNvPr id="61" name="Picture 2" descr="SARE_Toto_Si_content_august_2016.pd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97"/>
            <a:stretch/>
          </p:blipFill>
          <p:spPr>
            <a:xfrm>
              <a:off x="4255002" y="2774731"/>
              <a:ext cx="3811361" cy="2340657"/>
            </a:xfrm>
            <a:prstGeom prst="rect">
              <a:avLst/>
            </a:prstGeom>
          </p:spPr>
        </p:pic>
        <p:grpSp>
          <p:nvGrpSpPr>
            <p:cNvPr id="62" name="Grupo 61"/>
            <p:cNvGrpSpPr/>
            <p:nvPr/>
          </p:nvGrpSpPr>
          <p:grpSpPr>
            <a:xfrm>
              <a:off x="4827574" y="2601149"/>
              <a:ext cx="1392252" cy="333374"/>
              <a:chOff x="744656" y="2542386"/>
              <a:chExt cx="1221574" cy="276999"/>
            </a:xfrm>
          </p:grpSpPr>
          <p:cxnSp>
            <p:nvCxnSpPr>
              <p:cNvPr id="67" name="Conector recto 66"/>
              <p:cNvCxnSpPr/>
              <p:nvPr/>
            </p:nvCxnSpPr>
            <p:spPr>
              <a:xfrm flipV="1">
                <a:off x="744656" y="2743527"/>
                <a:ext cx="1221574" cy="4408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CuadroTexto 67"/>
              <p:cNvSpPr txBox="1"/>
              <p:nvPr/>
            </p:nvSpPr>
            <p:spPr>
              <a:xfrm>
                <a:off x="1220608" y="2542386"/>
                <a:ext cx="1666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sz="1200" dirty="0" smtClean="0"/>
                  <a:t>a</a:t>
                </a:r>
                <a:endParaRPr lang="en-US" sz="1200" dirty="0"/>
              </a:p>
            </p:txBody>
          </p:sp>
        </p:grpSp>
        <p:grpSp>
          <p:nvGrpSpPr>
            <p:cNvPr id="63" name="Grupo 62"/>
            <p:cNvGrpSpPr/>
            <p:nvPr/>
          </p:nvGrpSpPr>
          <p:grpSpPr>
            <a:xfrm>
              <a:off x="6465885" y="2986093"/>
              <a:ext cx="1392252" cy="276999"/>
              <a:chOff x="744656" y="2529828"/>
              <a:chExt cx="1221574" cy="230157"/>
            </a:xfrm>
          </p:grpSpPr>
          <p:cxnSp>
            <p:nvCxnSpPr>
              <p:cNvPr id="65" name="Conector recto 64"/>
              <p:cNvCxnSpPr/>
              <p:nvPr/>
            </p:nvCxnSpPr>
            <p:spPr>
              <a:xfrm flipV="1">
                <a:off x="744656" y="2743527"/>
                <a:ext cx="1221574" cy="4408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CuadroTexto 65"/>
              <p:cNvSpPr txBox="1"/>
              <p:nvPr/>
            </p:nvSpPr>
            <p:spPr>
              <a:xfrm>
                <a:off x="1220608" y="2529828"/>
                <a:ext cx="166687" cy="230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sz="1200" dirty="0"/>
                  <a:t>b</a:t>
                </a:r>
                <a:endParaRPr lang="en-US" sz="1200" dirty="0"/>
              </a:p>
            </p:txBody>
          </p:sp>
        </p:grpSp>
        <p:pic>
          <p:nvPicPr>
            <p:cNvPr id="64" name="Picture 2" descr="SARE_Toto_Si_content_august_2016.pd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20" t="6486" r="49076" b="80595"/>
            <a:stretch/>
          </p:blipFill>
          <p:spPr>
            <a:xfrm>
              <a:off x="4808996" y="2209555"/>
              <a:ext cx="1429408" cy="3678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6076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 Edith Acevedo Bedoya</dc:creator>
  <cp:lastModifiedBy>Flor Edith Acevedo Bedoya</cp:lastModifiedBy>
  <cp:revision>2</cp:revision>
  <dcterms:created xsi:type="dcterms:W3CDTF">2016-12-29T15:05:09Z</dcterms:created>
  <dcterms:modified xsi:type="dcterms:W3CDTF">2016-12-29T15:12:21Z</dcterms:modified>
</cp:coreProperties>
</file>