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5400675" cy="4319588"/>
  <p:notesSz cx="6858000" cy="9144000"/>
  <p:defaultTextStyle>
    <a:defPPr>
      <a:defRPr lang="en-US"/>
    </a:defPPr>
    <a:lvl1pPr marL="0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407237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814476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221713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1628950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2036188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2443426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2850664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3257901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0" autoAdjust="0"/>
    <p:restoredTop sz="94660"/>
  </p:normalViewPr>
  <p:slideViewPr>
    <p:cSldViewPr snapToGrid="0">
      <p:cViewPr>
        <p:scale>
          <a:sx n="78" d="100"/>
          <a:sy n="78" d="100"/>
        </p:scale>
        <p:origin x="2496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706933"/>
            <a:ext cx="4590574" cy="1503857"/>
          </a:xfrm>
        </p:spPr>
        <p:txBody>
          <a:bodyPr anchor="b"/>
          <a:lstStyle>
            <a:lvl1pPr algn="ctr">
              <a:defRPr sz="35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2268784"/>
            <a:ext cx="4050506" cy="1042900"/>
          </a:xfrm>
        </p:spPr>
        <p:txBody>
          <a:bodyPr/>
          <a:lstStyle>
            <a:lvl1pPr marL="0" indent="0" algn="ctr">
              <a:buNone/>
              <a:defRPr sz="1417"/>
            </a:lvl1pPr>
            <a:lvl2pPr marL="270022" indent="0" algn="ctr">
              <a:buNone/>
              <a:defRPr sz="1181"/>
            </a:lvl2pPr>
            <a:lvl3pPr marL="540045" indent="0" algn="ctr">
              <a:buNone/>
              <a:defRPr sz="1063"/>
            </a:lvl3pPr>
            <a:lvl4pPr marL="810067" indent="0" algn="ctr">
              <a:buNone/>
              <a:defRPr sz="945"/>
            </a:lvl4pPr>
            <a:lvl5pPr marL="1080089" indent="0" algn="ctr">
              <a:buNone/>
              <a:defRPr sz="945"/>
            </a:lvl5pPr>
            <a:lvl6pPr marL="1350112" indent="0" algn="ctr">
              <a:buNone/>
              <a:defRPr sz="945"/>
            </a:lvl6pPr>
            <a:lvl7pPr marL="1620134" indent="0" algn="ctr">
              <a:buNone/>
              <a:defRPr sz="945"/>
            </a:lvl7pPr>
            <a:lvl8pPr marL="1890156" indent="0" algn="ctr">
              <a:buNone/>
              <a:defRPr sz="945"/>
            </a:lvl8pPr>
            <a:lvl9pPr marL="2160179" indent="0" algn="ctr">
              <a:buNone/>
              <a:defRPr sz="945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4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229978"/>
            <a:ext cx="1164521" cy="366065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229978"/>
            <a:ext cx="3426053" cy="36606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3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8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1076899"/>
            <a:ext cx="4658082" cy="1796828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890725"/>
            <a:ext cx="4658082" cy="944910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/>
                </a:solidFill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1149890"/>
            <a:ext cx="2295287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1149890"/>
            <a:ext cx="2295287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0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29979"/>
            <a:ext cx="4658082" cy="834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1058899"/>
            <a:ext cx="2284738" cy="51895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577849"/>
            <a:ext cx="2284738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1058899"/>
            <a:ext cx="2295990" cy="51895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577849"/>
            <a:ext cx="2295990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9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4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3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972"/>
            <a:ext cx="1741858" cy="100790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621942"/>
            <a:ext cx="2734092" cy="3069707"/>
          </a:xfrm>
        </p:spPr>
        <p:txBody>
          <a:bodyPr/>
          <a:lstStyle>
            <a:lvl1pPr>
              <a:defRPr sz="1890"/>
            </a:lvl1pPr>
            <a:lvl2pPr>
              <a:defRPr sz="1654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295877"/>
            <a:ext cx="1741858" cy="2400771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9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972"/>
            <a:ext cx="1741858" cy="100790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621942"/>
            <a:ext cx="2734092" cy="3069707"/>
          </a:xfrm>
        </p:spPr>
        <p:txBody>
          <a:bodyPr anchor="t"/>
          <a:lstStyle>
            <a:lvl1pPr marL="0" indent="0">
              <a:buNone/>
              <a:defRPr sz="1890"/>
            </a:lvl1pPr>
            <a:lvl2pPr marL="270022" indent="0">
              <a:buNone/>
              <a:defRPr sz="1654"/>
            </a:lvl2pPr>
            <a:lvl3pPr marL="540045" indent="0">
              <a:buNone/>
              <a:defRPr sz="1417"/>
            </a:lvl3pPr>
            <a:lvl4pPr marL="810067" indent="0">
              <a:buNone/>
              <a:defRPr sz="1181"/>
            </a:lvl4pPr>
            <a:lvl5pPr marL="1080089" indent="0">
              <a:buNone/>
              <a:defRPr sz="1181"/>
            </a:lvl5pPr>
            <a:lvl6pPr marL="1350112" indent="0">
              <a:buNone/>
              <a:defRPr sz="1181"/>
            </a:lvl6pPr>
            <a:lvl7pPr marL="1620134" indent="0">
              <a:buNone/>
              <a:defRPr sz="1181"/>
            </a:lvl7pPr>
            <a:lvl8pPr marL="1890156" indent="0">
              <a:buNone/>
              <a:defRPr sz="1181"/>
            </a:lvl8pPr>
            <a:lvl9pPr marL="2160179" indent="0">
              <a:buNone/>
              <a:defRPr sz="1181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295877"/>
            <a:ext cx="1741858" cy="2400771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229979"/>
            <a:ext cx="4658082" cy="834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1149890"/>
            <a:ext cx="4658082" cy="274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4003619"/>
            <a:ext cx="12151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4003619"/>
            <a:ext cx="1822728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4003619"/>
            <a:ext cx="12151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6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icture 8" descr="SARE_soybean_Si_content_August_201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30" y="748083"/>
            <a:ext cx="3783450" cy="282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076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 Edith Acevedo Bedoya</dc:creator>
  <cp:lastModifiedBy>Flor Edith Acevedo Bedoya</cp:lastModifiedBy>
  <cp:revision>3</cp:revision>
  <dcterms:created xsi:type="dcterms:W3CDTF">2016-12-29T15:05:09Z</dcterms:created>
  <dcterms:modified xsi:type="dcterms:W3CDTF">2016-12-29T15:13:24Z</dcterms:modified>
</cp:coreProperties>
</file>