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</a:rPr>
              <a:t>Maize TX601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Maize_minerals!$F$5</c:f>
              <c:strCache>
                <c:ptCount val="1"/>
                <c:pt idx="0">
                  <c:v>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Maize_minerals!$G$3:$N$3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Maize_minerals!$G$5:$N$5</c:f>
              <c:numCache>
                <c:formatCode>General</c:formatCode>
                <c:ptCount val="8"/>
                <c:pt idx="0">
                  <c:v>3.8319999999999999</c:v>
                </c:pt>
                <c:pt idx="1">
                  <c:v>3.7858000000000001</c:v>
                </c:pt>
                <c:pt idx="2">
                  <c:v>3.5710000000000002</c:v>
                </c:pt>
                <c:pt idx="3">
                  <c:v>3.6579999999999999</c:v>
                </c:pt>
                <c:pt idx="4">
                  <c:v>3.7789999999999999</c:v>
                </c:pt>
                <c:pt idx="5">
                  <c:v>4.1176000000000004</c:v>
                </c:pt>
                <c:pt idx="6">
                  <c:v>3.9910000000000001</c:v>
                </c:pt>
                <c:pt idx="7">
                  <c:v>3.8580000000000001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Maize_minerals!$F$6</c:f>
              <c:strCache>
                <c:ptCount val="1"/>
                <c:pt idx="0">
                  <c:v>Ca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Maize_minerals!$G$3:$N$3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Maize_minerals!$G$6:$N$6</c:f>
              <c:numCache>
                <c:formatCode>General</c:formatCode>
                <c:ptCount val="8"/>
                <c:pt idx="0">
                  <c:v>0.53949999999999998</c:v>
                </c:pt>
                <c:pt idx="1">
                  <c:v>0.41210000000000002</c:v>
                </c:pt>
                <c:pt idx="2">
                  <c:v>0.40689999999999998</c:v>
                </c:pt>
                <c:pt idx="3">
                  <c:v>0.38640000000000002</c:v>
                </c:pt>
                <c:pt idx="4">
                  <c:v>0.50390000000000001</c:v>
                </c:pt>
                <c:pt idx="5">
                  <c:v>0.34420000000000001</c:v>
                </c:pt>
                <c:pt idx="6">
                  <c:v>0.41909999999999997</c:v>
                </c:pt>
                <c:pt idx="7">
                  <c:v>0.39190000000000003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Maize_minerals!$F$7</c:f>
              <c:strCache>
                <c:ptCount val="1"/>
                <c:pt idx="0">
                  <c:v>Mg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Maize_minerals!$G$3:$N$3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Maize_minerals!$G$7:$N$7</c:f>
              <c:numCache>
                <c:formatCode>General</c:formatCode>
                <c:ptCount val="8"/>
                <c:pt idx="0">
                  <c:v>0.29820000000000002</c:v>
                </c:pt>
                <c:pt idx="1">
                  <c:v>0.24184</c:v>
                </c:pt>
                <c:pt idx="2">
                  <c:v>0.27650000000000002</c:v>
                </c:pt>
                <c:pt idx="3">
                  <c:v>0.25074000000000002</c:v>
                </c:pt>
                <c:pt idx="4">
                  <c:v>0.29959999999999998</c:v>
                </c:pt>
                <c:pt idx="5">
                  <c:v>0.23569999999999999</c:v>
                </c:pt>
                <c:pt idx="6">
                  <c:v>0.2631</c:v>
                </c:pt>
                <c:pt idx="7">
                  <c:v>0.2591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Maize_minerals!$F$8</c:f>
              <c:strCache>
                <c:ptCount val="1"/>
                <c:pt idx="0">
                  <c:v>S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strRef>
              <c:f>Maize_minerals!$G$3:$N$3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Maize_minerals!$G$8:$N$8</c:f>
              <c:numCache>
                <c:formatCode>General</c:formatCode>
                <c:ptCount val="8"/>
                <c:pt idx="0">
                  <c:v>0.23712</c:v>
                </c:pt>
                <c:pt idx="1">
                  <c:v>0.23551</c:v>
                </c:pt>
                <c:pt idx="2">
                  <c:v>0.23974999999999999</c:v>
                </c:pt>
                <c:pt idx="3">
                  <c:v>0.23086000000000001</c:v>
                </c:pt>
                <c:pt idx="4">
                  <c:v>0.24579999999999999</c:v>
                </c:pt>
                <c:pt idx="5">
                  <c:v>0.22756999999999999</c:v>
                </c:pt>
                <c:pt idx="6">
                  <c:v>0.24251</c:v>
                </c:pt>
                <c:pt idx="7">
                  <c:v>0.22832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782240"/>
        <c:axId val="354783808"/>
      </c:lineChart>
      <c:catAx>
        <c:axId val="35478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83808"/>
        <c:crosses val="autoZero"/>
        <c:auto val="1"/>
        <c:lblAlgn val="ctr"/>
        <c:lblOffset val="100"/>
        <c:noMultiLvlLbl val="0"/>
      </c:catAx>
      <c:valAx>
        <c:axId val="354783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% D.W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8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4794740321584694"/>
          <c:y val="0.39410108652619541"/>
          <c:w val="0.14374522489647401"/>
          <c:h val="0.25891142098857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ráfico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370574"/>
              </p:ext>
            </p:extLst>
          </p:nvPr>
        </p:nvGraphicFramePr>
        <p:xfrm>
          <a:off x="166623" y="420130"/>
          <a:ext cx="4998500" cy="345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4</cp:revision>
  <dcterms:created xsi:type="dcterms:W3CDTF">2016-12-29T15:05:09Z</dcterms:created>
  <dcterms:modified xsi:type="dcterms:W3CDTF">2016-12-29T15:14:50Z</dcterms:modified>
</cp:coreProperties>
</file>