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>
                <a:solidFill>
                  <a:sysClr val="windowText" lastClr="000000"/>
                </a:solidFill>
              </a:rPr>
              <a:t>Maize TX601</a:t>
            </a:r>
          </a:p>
        </c:rich>
      </c:tx>
      <c:layout>
        <c:manualLayout>
          <c:xMode val="edge"/>
          <c:yMode val="edge"/>
          <c:x val="0.39742577342754098"/>
          <c:y val="9.10569105691056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627606651874404"/>
          <c:y val="0.11699199795147558"/>
          <c:w val="0.61278521223634053"/>
          <c:h val="0.63365085461878257"/>
        </c:manualLayout>
      </c:layout>
      <c:lineChart>
        <c:grouping val="standard"/>
        <c:varyColors val="0"/>
        <c:ser>
          <c:idx val="1"/>
          <c:order val="0"/>
          <c:tx>
            <c:strRef>
              <c:f>Maize_minerals!$G$36</c:f>
              <c:strCache>
                <c:ptCount val="1"/>
                <c:pt idx="0">
                  <c:v>Fe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Maize_minerals!$H$34:$O$34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Maize_minerals!$H$36:$O$36</c:f>
              <c:numCache>
                <c:formatCode>General</c:formatCode>
                <c:ptCount val="8"/>
                <c:pt idx="0">
                  <c:v>142.69999999999999</c:v>
                </c:pt>
                <c:pt idx="1">
                  <c:v>128</c:v>
                </c:pt>
                <c:pt idx="2">
                  <c:v>123.13</c:v>
                </c:pt>
                <c:pt idx="3">
                  <c:v>114.53</c:v>
                </c:pt>
                <c:pt idx="4">
                  <c:v>107.75</c:v>
                </c:pt>
                <c:pt idx="5">
                  <c:v>103.25</c:v>
                </c:pt>
                <c:pt idx="6">
                  <c:v>102.99</c:v>
                </c:pt>
                <c:pt idx="7">
                  <c:v>97.97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Maize_minerals!$G$38</c:f>
              <c:strCache>
                <c:ptCount val="1"/>
                <c:pt idx="0">
                  <c:v>B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Maize_minerals!$H$34:$O$34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Maize_minerals!$H$38:$O$38</c:f>
              <c:numCache>
                <c:formatCode>General</c:formatCode>
                <c:ptCount val="8"/>
                <c:pt idx="0">
                  <c:v>19.966999999999999</c:v>
                </c:pt>
                <c:pt idx="1">
                  <c:v>22.597999999999999</c:v>
                </c:pt>
                <c:pt idx="2">
                  <c:v>24.05</c:v>
                </c:pt>
                <c:pt idx="3">
                  <c:v>23.84</c:v>
                </c:pt>
                <c:pt idx="4">
                  <c:v>22.65</c:v>
                </c:pt>
                <c:pt idx="5">
                  <c:v>27.02</c:v>
                </c:pt>
                <c:pt idx="6">
                  <c:v>21.420999999999999</c:v>
                </c:pt>
                <c:pt idx="7">
                  <c:v>22.672000000000001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Maize_minerals!$G$39</c:f>
              <c:strCache>
                <c:ptCount val="1"/>
                <c:pt idx="0">
                  <c:v>Al 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cat>
            <c:strRef>
              <c:f>Maize_minerals!$H$34:$O$34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Maize_minerals!$H$39:$O$39</c:f>
              <c:numCache>
                <c:formatCode>General</c:formatCode>
                <c:ptCount val="8"/>
                <c:pt idx="0">
                  <c:v>20.187000000000001</c:v>
                </c:pt>
                <c:pt idx="1">
                  <c:v>22.013000000000002</c:v>
                </c:pt>
                <c:pt idx="2">
                  <c:v>18.257000000000001</c:v>
                </c:pt>
                <c:pt idx="3">
                  <c:v>13.8</c:v>
                </c:pt>
                <c:pt idx="4">
                  <c:v>13.55</c:v>
                </c:pt>
                <c:pt idx="5">
                  <c:v>12.135999999999999</c:v>
                </c:pt>
                <c:pt idx="6">
                  <c:v>11.55</c:v>
                </c:pt>
                <c:pt idx="7">
                  <c:v>12.305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Maize_minerals!$G$41</c:f>
              <c:strCache>
                <c:ptCount val="1"/>
                <c:pt idx="0">
                  <c:v>Na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Maize_minerals!$H$34:$O$34</c:f>
              <c:strCache>
                <c:ptCount val="8"/>
                <c:pt idx="0">
                  <c:v>3 g Si fed</c:v>
                </c:pt>
                <c:pt idx="1">
                  <c:v>3 g Si control</c:v>
                </c:pt>
                <c:pt idx="2">
                  <c:v>1 g Si fed</c:v>
                </c:pt>
                <c:pt idx="3">
                  <c:v>1 g Si control</c:v>
                </c:pt>
                <c:pt idx="4">
                  <c:v>3 g lime fed</c:v>
                </c:pt>
                <c:pt idx="5">
                  <c:v>3 g lime control</c:v>
                </c:pt>
                <c:pt idx="6">
                  <c:v>1 g lime fed</c:v>
                </c:pt>
                <c:pt idx="7">
                  <c:v>1 g lime control</c:v>
                </c:pt>
              </c:strCache>
            </c:strRef>
          </c:cat>
          <c:val>
            <c:numRef>
              <c:f>Maize_minerals!$H$41:$O$41</c:f>
              <c:numCache>
                <c:formatCode>General</c:formatCode>
                <c:ptCount val="8"/>
                <c:pt idx="0">
                  <c:v>14.4</c:v>
                </c:pt>
                <c:pt idx="1">
                  <c:v>30.09</c:v>
                </c:pt>
                <c:pt idx="2">
                  <c:v>40.06</c:v>
                </c:pt>
                <c:pt idx="3">
                  <c:v>62.71</c:v>
                </c:pt>
                <c:pt idx="4">
                  <c:v>29.09</c:v>
                </c:pt>
                <c:pt idx="5">
                  <c:v>56.93</c:v>
                </c:pt>
                <c:pt idx="6">
                  <c:v>85.3</c:v>
                </c:pt>
                <c:pt idx="7">
                  <c:v>35.159999999999997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333808"/>
        <c:axId val="406334592"/>
      </c:lineChart>
      <c:catAx>
        <c:axId val="40633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334592"/>
        <c:crosses val="autoZero"/>
        <c:auto val="1"/>
        <c:lblAlgn val="ctr"/>
        <c:lblOffset val="100"/>
        <c:noMultiLvlLbl val="0"/>
      </c:catAx>
      <c:valAx>
        <c:axId val="406334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ysClr val="windowText" lastClr="000000"/>
                    </a:solidFill>
                  </a:rPr>
                  <a:t>mg/Kg D.W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33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91272609552586"/>
          <c:y val="0.33494782664362077"/>
          <c:w val="0.11043799986736742"/>
          <c:h val="0.37887331156776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ráfico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375178"/>
              </p:ext>
            </p:extLst>
          </p:nvPr>
        </p:nvGraphicFramePr>
        <p:xfrm>
          <a:off x="0" y="241857"/>
          <a:ext cx="6034668" cy="407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5</cp:revision>
  <dcterms:created xsi:type="dcterms:W3CDTF">2016-12-29T15:05:09Z</dcterms:created>
  <dcterms:modified xsi:type="dcterms:W3CDTF">2016-12-29T15:15:46Z</dcterms:modified>
</cp:coreProperties>
</file>