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solidFill>
                  <a:sysClr val="windowText" lastClr="000000"/>
                </a:solidFill>
              </a:rPr>
              <a:t>Tomato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toto!$C$27</c:f>
              <c:strCache>
                <c:ptCount val="1"/>
                <c:pt idx="0">
                  <c:v>Al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toto!$D$22:$K$22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toto!$D$27:$K$27</c:f>
              <c:numCache>
                <c:formatCode>General</c:formatCode>
                <c:ptCount val="8"/>
                <c:pt idx="0">
                  <c:v>6.95</c:v>
                </c:pt>
                <c:pt idx="1">
                  <c:v>14.62</c:v>
                </c:pt>
                <c:pt idx="2">
                  <c:v>6.23</c:v>
                </c:pt>
                <c:pt idx="3">
                  <c:v>23.8</c:v>
                </c:pt>
                <c:pt idx="4">
                  <c:v>16.88</c:v>
                </c:pt>
                <c:pt idx="5">
                  <c:v>6.7859999999999996</c:v>
                </c:pt>
                <c:pt idx="6">
                  <c:v>5.9039999999999999</c:v>
                </c:pt>
                <c:pt idx="7">
                  <c:v>20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toto!$C$28</c:f>
              <c:strCache>
                <c:ptCount val="1"/>
                <c:pt idx="0">
                  <c:v>Zn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toto!$D$22:$K$22</c:f>
              <c:strCache>
                <c:ptCount val="8"/>
                <c:pt idx="0">
                  <c:v>5mM Si fed</c:v>
                </c:pt>
                <c:pt idx="1">
                  <c:v>5mM Si control</c:v>
                </c:pt>
                <c:pt idx="2">
                  <c:v>2mM Si fed</c:v>
                </c:pt>
                <c:pt idx="3">
                  <c:v>2mM Si control</c:v>
                </c:pt>
                <c:pt idx="4">
                  <c:v>5mM KCl fed</c:v>
                </c:pt>
                <c:pt idx="5">
                  <c:v>5mM KCl control</c:v>
                </c:pt>
                <c:pt idx="6">
                  <c:v>2mM KCl fed</c:v>
                </c:pt>
                <c:pt idx="7">
                  <c:v>2mM KCl control</c:v>
                </c:pt>
              </c:strCache>
            </c:strRef>
          </c:cat>
          <c:val>
            <c:numRef>
              <c:f>toto!$D$28:$K$28</c:f>
              <c:numCache>
                <c:formatCode>General</c:formatCode>
                <c:ptCount val="8"/>
                <c:pt idx="0">
                  <c:v>51.27</c:v>
                </c:pt>
                <c:pt idx="1">
                  <c:v>67.23</c:v>
                </c:pt>
                <c:pt idx="2">
                  <c:v>55.8</c:v>
                </c:pt>
                <c:pt idx="3">
                  <c:v>73.08</c:v>
                </c:pt>
                <c:pt idx="4">
                  <c:v>68.87</c:v>
                </c:pt>
                <c:pt idx="5">
                  <c:v>55.3</c:v>
                </c:pt>
                <c:pt idx="6">
                  <c:v>52.9</c:v>
                </c:pt>
                <c:pt idx="7">
                  <c:v>82.7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466624"/>
        <c:axId val="221467408"/>
      </c:lineChart>
      <c:catAx>
        <c:axId val="22146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467408"/>
        <c:crosses val="autoZero"/>
        <c:auto val="1"/>
        <c:lblAlgn val="ctr"/>
        <c:lblOffset val="100"/>
        <c:noMultiLvlLbl val="0"/>
      </c:catAx>
      <c:valAx>
        <c:axId val="2214674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mg/Kg D.W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46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Gráfico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079158"/>
              </p:ext>
            </p:extLst>
          </p:nvPr>
        </p:nvGraphicFramePr>
        <p:xfrm>
          <a:off x="414336" y="234779"/>
          <a:ext cx="4824929" cy="3582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7</cp:revision>
  <dcterms:created xsi:type="dcterms:W3CDTF">2016-12-29T15:05:09Z</dcterms:created>
  <dcterms:modified xsi:type="dcterms:W3CDTF">2016-12-29T15:18:09Z</dcterms:modified>
</cp:coreProperties>
</file>