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10"/>
  </p:handoutMasterIdLst>
  <p:sldIdLst>
    <p:sldId id="266" r:id="rId2"/>
    <p:sldId id="263" r:id="rId3"/>
    <p:sldId id="267" r:id="rId4"/>
    <p:sldId id="265" r:id="rId5"/>
    <p:sldId id="260" r:id="rId6"/>
    <p:sldId id="261" r:id="rId7"/>
    <p:sldId id="262" r:id="rId8"/>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5" d="100"/>
          <a:sy n="85" d="100"/>
        </p:scale>
        <p:origin x="1406"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E7D018D-748F-47BF-843A-40349A141CAC}" type="datetimeFigureOut">
              <a:rPr lang="en-US" smtClean="0"/>
              <a:pPr/>
              <a:t>1/6/2023</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04AC5213-BACC-41AB-9B61-B40CF6C5296E}"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3E9B8FB-2ABD-42C9-A6DA-A6789EAF441D}" type="datetimeFigureOut">
              <a:rPr lang="en-US" smtClean="0"/>
              <a:pPr/>
              <a:t>1/6/2023</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BE2A7042-DEED-4AA1-9E89-4A16B257257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E2A7042-DEED-4AA1-9E89-4A16B257257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E2A7042-DEED-4AA1-9E89-4A16B2572577}"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E2A7042-DEED-4AA1-9E89-4A16B2572577}"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E2A7042-DEED-4AA1-9E89-4A16B2572577}"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a:t>Click to add photo album title</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13" name="Rectangle 12"/>
          <p:cNvSpPr>
            <a:spLocks noGrp="1"/>
          </p:cNvSpPr>
          <p:nvPr>
            <p:ph type="sldNum" sz="quarter" idx="13"/>
          </p:nvPr>
        </p:nvSpPr>
        <p:spPr/>
        <p:txBody>
          <a:bodyPr/>
          <a:lstStyle/>
          <a:p>
            <a:fld id="{8A4431D5-1B33-458B-8AFD-CECCB0FA18CB}" type="slidenum">
              <a:rPr lang="en-US" smtClean="0">
                <a:solidFill>
                  <a:schemeClr val="bg1"/>
                </a:solidFill>
              </a:rPr>
              <a:pPr/>
              <a:t>‹#›</a:t>
            </a:fld>
            <a:endParaRPr lang="en-US" dirty="0"/>
          </a:p>
        </p:txBody>
      </p:sp>
      <p:sp>
        <p:nvSpPr>
          <p:cNvPr id="14" name="Rectangle 13"/>
          <p:cNvSpPr>
            <a:spLocks noGrp="1"/>
          </p:cNvSpPr>
          <p:nvPr>
            <p:ph type="ftr" sz="quarter" idx="14"/>
          </p:nvPr>
        </p:nvSpPr>
        <p:spPr>
          <a:xfrm rot="16200000">
            <a:off x="7296150" y="3698878"/>
            <a:ext cx="2933700" cy="365125"/>
          </a:xfrm>
        </p:spPr>
        <p:txBody>
          <a:bodyPr/>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a:t>Click to add date or details</a:t>
            </a:r>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a:t>Click to add caption</a:t>
            </a:r>
          </a:p>
        </p:txBody>
      </p:sp>
      <p:sp>
        <p:nvSpPr>
          <p:cNvPr id="6" name="Rectangle 5"/>
          <p:cNvSpPr>
            <a:spLocks noGrp="1"/>
          </p:cNvSpPr>
          <p:nvPr>
            <p:ph type="dt" sz="half" idx="15"/>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7" name="Rectangle 6"/>
          <p:cNvSpPr>
            <a:spLocks noGrp="1"/>
          </p:cNvSpPr>
          <p:nvPr>
            <p:ph type="sldNum" sz="quarter" idx="16"/>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7"/>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5" name="Rectangle 4"/>
          <p:cNvSpPr>
            <a:spLocks noGrp="1"/>
          </p:cNvSpPr>
          <p:nvPr>
            <p:ph type="dt" sz="half" idx="14"/>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7" name="Rectangle 6"/>
          <p:cNvSpPr>
            <a:spLocks noGrp="1"/>
          </p:cNvSpPr>
          <p:nvPr>
            <p:ph type="sldNum" sz="quarter" idx="15"/>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6"/>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a:buFontTx/>
              <a:buNone/>
              <a:defRPr sz="1600" baseline="0"/>
            </a:lvl1pPr>
            <a:extLst/>
          </a:lstStyle>
          <a:p>
            <a:pPr lvl="0"/>
            <a:r>
              <a:rPr lang="en-US" dirty="0"/>
              <a:t>Click to add caption</a:t>
            </a:r>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a:buFontTx/>
              <a:buNone/>
              <a:defRPr sz="1600" baseline="0"/>
            </a:lvl1pPr>
            <a:extLst/>
          </a:lstStyle>
          <a:p>
            <a:pPr lvl="0"/>
            <a:r>
              <a:rPr lang="en-US" dirty="0"/>
              <a:t>Click to add caption</a:t>
            </a:r>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a:buFontTx/>
              <a:buNone/>
              <a:defRPr sz="1600" baseline="0"/>
            </a:lvl1pPr>
            <a:extLst/>
          </a:lstStyle>
          <a:p>
            <a:pPr lvl="0"/>
            <a:r>
              <a:rPr lang="en-US" dirty="0"/>
              <a:t>Click to add caption</a:t>
            </a:r>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a:buFontTx/>
              <a:buNone/>
              <a:defRPr sz="1600" baseline="0"/>
            </a:lvl1pPr>
            <a:extLst/>
          </a:lstStyle>
          <a:p>
            <a:pPr lvl="0"/>
            <a:r>
              <a:rPr lang="en-US" dirty="0"/>
              <a:t>Click to add caption</a:t>
            </a:r>
          </a:p>
        </p:txBody>
      </p:sp>
      <p:sp>
        <p:nvSpPr>
          <p:cNvPr id="10" name="Rectangle 9"/>
          <p:cNvSpPr>
            <a:spLocks noGrp="1"/>
          </p:cNvSpPr>
          <p:nvPr>
            <p:ph type="dt" sz="half" idx="31"/>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11" name="Rectangle 10"/>
          <p:cNvSpPr>
            <a:spLocks noGrp="1"/>
          </p:cNvSpPr>
          <p:nvPr>
            <p:ph type="sldNum" sz="quarter" idx="32"/>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33"/>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10" name="Rectangle 9"/>
          <p:cNvSpPr>
            <a:spLocks noGrp="1"/>
          </p:cNvSpPr>
          <p:nvPr>
            <p:ph type="dt" sz="half" idx="25"/>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11" name="Rectangle 10"/>
          <p:cNvSpPr>
            <a:spLocks noGrp="1"/>
          </p:cNvSpPr>
          <p:nvPr>
            <p:ph type="sldNum" sz="quarter" idx="26"/>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27"/>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a:buFontTx/>
              <a:buNone/>
              <a:defRPr sz="2800" baseline="0"/>
            </a:lvl1pPr>
            <a:extLst/>
          </a:lstStyle>
          <a:p>
            <a:pPr lvl="0"/>
            <a:r>
              <a:rPr lang="en-US" dirty="0"/>
              <a:t>Click to add caption</a:t>
            </a:r>
          </a:p>
        </p:txBody>
      </p:sp>
      <p:sp>
        <p:nvSpPr>
          <p:cNvPr id="7" name="Rectangle 6"/>
          <p:cNvSpPr>
            <a:spLocks noGrp="1"/>
          </p:cNvSpPr>
          <p:nvPr>
            <p:ph type="dt" sz="half" idx="33"/>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8" name="Rectangle 7"/>
          <p:cNvSpPr>
            <a:spLocks noGrp="1"/>
          </p:cNvSpPr>
          <p:nvPr>
            <p:ph type="sldNum" sz="quarter" idx="34"/>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5"/>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Rectangle 5"/>
          <p:cNvSpPr>
            <a:spLocks noGrp="1"/>
          </p:cNvSpPr>
          <p:nvPr>
            <p:ph type="dt" sz="half" idx="24"/>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7" name="Rectangle 6"/>
          <p:cNvSpPr>
            <a:spLocks noGrp="1"/>
          </p:cNvSpPr>
          <p:nvPr>
            <p:ph type="sldNum" sz="quarter" idx="25"/>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26"/>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8" name="Rectangle 7"/>
          <p:cNvSpPr>
            <a:spLocks noGrp="1"/>
          </p:cNvSpPr>
          <p:nvPr>
            <p:ph type="sldNum" sz="quarter" idx="30"/>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Rectangle 7"/>
          <p:cNvSpPr>
            <a:spLocks noGrp="1"/>
          </p:cNvSpPr>
          <p:nvPr>
            <p:ph type="dt" sz="half" idx="31"/>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10" name="Rectangle 9"/>
          <p:cNvSpPr>
            <a:spLocks noGrp="1"/>
          </p:cNvSpPr>
          <p:nvPr>
            <p:ph type="sldNum" sz="quarter" idx="32"/>
          </p:nvPr>
        </p:nvSpPr>
        <p:spPr/>
        <p:txBody>
          <a:bodyPr/>
          <a:lstStyle/>
          <a:p>
            <a:fld id="{8A4431D5-1B33-458B-8AFD-CECCB0FA18CB}" type="slidenum">
              <a:rPr lang="en-US" smtClean="0">
                <a:solidFill>
                  <a:srgbClr val="FFFFFF"/>
                </a:solidFill>
              </a:rPr>
              <a:pPr/>
              <a:t>‹#›</a:t>
            </a:fld>
            <a:endParaRPr lang="en-US" dirty="0"/>
          </a:p>
        </p:txBody>
      </p:sp>
      <p:sp>
        <p:nvSpPr>
          <p:cNvPr id="11" name="Rectangle 10"/>
          <p:cNvSpPr>
            <a:spLocks noGrp="1"/>
          </p:cNvSpPr>
          <p:nvPr>
            <p:ph type="ftr" sz="quarter" idx="33"/>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a:buFontTx/>
              <a:buNone/>
              <a:defRPr sz="2000" i="0"/>
            </a:lvl1pPr>
            <a:extLst/>
          </a:lstStyle>
          <a:p>
            <a:pPr lvl="0"/>
            <a:r>
              <a:rPr lang="en-US" dirty="0"/>
              <a:t>Click to add caption</a:t>
            </a:r>
          </a:p>
        </p:txBody>
      </p:sp>
      <p:sp>
        <p:nvSpPr>
          <p:cNvPr id="8" name="Rectangle 7"/>
          <p:cNvSpPr>
            <a:spLocks noGrp="1"/>
          </p:cNvSpPr>
          <p:nvPr>
            <p:ph type="dt" sz="half" idx="16"/>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9" name="Rectangle 8"/>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18"/>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2000" i="0"/>
            </a:lvl1pPr>
            <a:extLst/>
          </a:lstStyle>
          <a:p>
            <a:pPr lvl="0"/>
            <a:r>
              <a:rPr lang="en-US" dirty="0"/>
              <a:t>Click to add caption</a:t>
            </a:r>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2000" i="0"/>
            </a:lvl1pPr>
            <a:extLst/>
          </a:lstStyle>
          <a:p>
            <a:pPr lvl="0"/>
            <a:r>
              <a:rPr lang="en-US" dirty="0"/>
              <a:t>Click to add caption</a:t>
            </a:r>
          </a:p>
        </p:txBody>
      </p:sp>
      <p:sp>
        <p:nvSpPr>
          <p:cNvPr id="10" name="Rectangle 9"/>
          <p:cNvSpPr>
            <a:spLocks noGrp="1"/>
          </p:cNvSpPr>
          <p:nvPr>
            <p:ph type="dt" sz="half" idx="17"/>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11" name="Rectangle 10"/>
          <p:cNvSpPr>
            <a:spLocks noGrp="1"/>
          </p:cNvSpPr>
          <p:nvPr>
            <p:ph type="sldNum" sz="quarter" idx="18"/>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9"/>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a:buFontTx/>
              <a:buNone/>
              <a:defRPr sz="2400" i="0" baseline="0"/>
            </a:lvl1pPr>
            <a:extLst/>
          </a:lstStyle>
          <a:p>
            <a:pPr lvl="0"/>
            <a:r>
              <a:rPr lang="en-US" dirty="0"/>
              <a:t>Click to add caption</a:t>
            </a:r>
          </a:p>
        </p:txBody>
      </p:sp>
      <p:sp>
        <p:nvSpPr>
          <p:cNvPr id="7" name="Rectangle 6"/>
          <p:cNvSpPr>
            <a:spLocks noGrp="1"/>
          </p:cNvSpPr>
          <p:nvPr>
            <p:ph type="dt" sz="half" idx="12"/>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8" name="Rectangle 7"/>
          <p:cNvSpPr>
            <a:spLocks noGrp="1"/>
          </p:cNvSpPr>
          <p:nvPr>
            <p:ph type="sldNum" sz="quarter" idx="13"/>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a:buFontTx/>
              <a:buNone/>
              <a:defRPr sz="2000" i="0"/>
            </a:lvl1pPr>
            <a:extLst/>
          </a:lstStyle>
          <a:p>
            <a:pPr lvl="0"/>
            <a:r>
              <a:rPr lang="en-US" dirty="0"/>
              <a:t>Click to add caption</a:t>
            </a:r>
          </a:p>
        </p:txBody>
      </p:sp>
      <p:sp>
        <p:nvSpPr>
          <p:cNvPr id="8" name="Rectangle 7"/>
          <p:cNvSpPr>
            <a:spLocks noGrp="1"/>
          </p:cNvSpPr>
          <p:nvPr>
            <p:ph type="dt" sz="half" idx="32"/>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9" name="Rectangle 8"/>
          <p:cNvSpPr>
            <a:spLocks noGrp="1"/>
          </p:cNvSpPr>
          <p:nvPr>
            <p:ph type="sldNum" sz="quarter" idx="33"/>
          </p:nvPr>
        </p:nvSpPr>
        <p:spPr/>
        <p:txBody>
          <a:bodyPr/>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34"/>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68B50E-0B48-4566-8609-C51CF752A7DF}" type="datetimeFigureOut">
              <a:rPr lang="en-US" smtClean="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4431D5-1B33-458B-8AFD-CECCB0FA18C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8B50E-0B48-4566-8609-C51CF752A7DF}" type="datetimeFigureOut">
              <a:rPr lang="en-US" smtClean="0"/>
              <a:pPr/>
              <a:t>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4431D5-1B33-458B-8AFD-CECCB0FA18C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a:t>Click to add caption</a:t>
            </a:r>
          </a:p>
        </p:txBody>
      </p:sp>
      <p:sp>
        <p:nvSpPr>
          <p:cNvPr id="7" name="Rectangle 6"/>
          <p:cNvSpPr>
            <a:spLocks noGrp="1"/>
          </p:cNvSpPr>
          <p:nvPr>
            <p:ph type="dt" sz="half" idx="12"/>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8" name="Rectangle 7"/>
          <p:cNvSpPr>
            <a:spLocks noGrp="1"/>
          </p:cNvSpPr>
          <p:nvPr>
            <p:ph type="sldNum" sz="quarter" idx="13"/>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p>
            <a:pPr marL="0" marR="0" indent="0" algn="ctr">
              <a:buFontTx/>
              <a:buNone/>
            </a:pPr>
            <a:r>
              <a:rPr lang="en-US" i="0" dirty="0"/>
              <a:t>Click icon to add full page picture</a:t>
            </a:r>
            <a:endParaRPr lang="en-US" i="0" baseline="0" dirty="0"/>
          </a:p>
        </p:txBody>
      </p:sp>
      <p:sp>
        <p:nvSpPr>
          <p:cNvPr id="6" name="Rectangle 5"/>
          <p:cNvSpPr>
            <a:spLocks noGrp="1"/>
          </p:cNvSpPr>
          <p:nvPr>
            <p:ph type="dt" sz="half" idx="11"/>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7" name="Rectangle 6"/>
          <p:cNvSpPr>
            <a:spLocks noGrp="1"/>
          </p:cNvSpPr>
          <p:nvPr>
            <p:ph type="sldNum" sz="quarter" idx="12"/>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3"/>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a:buFontTx/>
              <a:buNone/>
              <a:defRPr sz="1200">
                <a:solidFill>
                  <a:srgbClr val="FFFFFF"/>
                </a:solidFill>
              </a:defRPr>
            </a:lvl1pPr>
            <a:extLst/>
          </a:lstStyle>
          <a:p>
            <a:pPr lvl="0"/>
            <a:r>
              <a:rPr lang="en-US" dirty="0"/>
              <a:t>Click to add subtitle</a:t>
            </a:r>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a:buFontTx/>
              <a:buNone/>
              <a:defRPr sz="3200">
                <a:solidFill>
                  <a:srgbClr val="FFFFFF"/>
                </a:solidFill>
              </a:defRPr>
            </a:lvl1pPr>
            <a:extLst/>
          </a:lstStyle>
          <a:p>
            <a:pPr lvl="0"/>
            <a:r>
              <a:rPr lang="en-US" dirty="0"/>
              <a:t>Click to add section title</a:t>
            </a:r>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Rectangle 17"/>
          <p:cNvSpPr>
            <a:spLocks noGrp="1"/>
          </p:cNvSpPr>
          <p:nvPr>
            <p:ph type="dt" sz="half" idx="20"/>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20" name="Rectangle 19"/>
          <p:cNvSpPr>
            <a:spLocks noGrp="1"/>
          </p:cNvSpPr>
          <p:nvPr>
            <p:ph type="sldNum" sz="quarter" idx="21"/>
          </p:nvPr>
        </p:nvSpPr>
        <p:spPr/>
        <p:txBody>
          <a:bodyPr/>
          <a:lstStyle/>
          <a:p>
            <a:fld id="{8A4431D5-1B33-458B-8AFD-CECCB0FA18CB}" type="slidenum">
              <a:rPr lang="en-US" smtClean="0">
                <a:solidFill>
                  <a:srgbClr val="FFFFFF"/>
                </a:solidFill>
              </a:rPr>
              <a:pPr/>
              <a:t>‹#›</a:t>
            </a:fld>
            <a:endParaRPr lang="en-US" dirty="0"/>
          </a:p>
        </p:txBody>
      </p:sp>
      <p:sp>
        <p:nvSpPr>
          <p:cNvPr id="21" name="Rectangle 20"/>
          <p:cNvSpPr>
            <a:spLocks noGrp="1"/>
          </p:cNvSpPr>
          <p:nvPr>
            <p:ph type="ftr" sz="quarter" idx="2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a:t>Click to add caption</a:t>
            </a:r>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a:t>Click to add caption</a:t>
            </a:r>
          </a:p>
        </p:txBody>
      </p:sp>
      <p:sp>
        <p:nvSpPr>
          <p:cNvPr id="6" name="Rectangle 5"/>
          <p:cNvSpPr>
            <a:spLocks noGrp="1"/>
          </p:cNvSpPr>
          <p:nvPr>
            <p:ph type="dt" sz="half" idx="16"/>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7" name="Rectangle 6"/>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8"/>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800" baseline="0"/>
            </a:lvl1pPr>
            <a:extLst/>
          </a:lstStyle>
          <a:p>
            <a:pPr lvl="0"/>
            <a:r>
              <a:rPr lang="en-US" dirty="0"/>
              <a:t>Click to add caption</a:t>
            </a:r>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800" baseline="0"/>
            </a:lvl1pPr>
            <a:extLst/>
          </a:lstStyle>
          <a:p>
            <a:pPr lvl="0"/>
            <a:r>
              <a:rPr lang="en-US" dirty="0"/>
              <a:t>Click to add caption</a:t>
            </a:r>
          </a:p>
        </p:txBody>
      </p:sp>
      <p:sp>
        <p:nvSpPr>
          <p:cNvPr id="6" name="Rectangle 5"/>
          <p:cNvSpPr>
            <a:spLocks noGrp="1"/>
          </p:cNvSpPr>
          <p:nvPr>
            <p:ph type="dt" sz="half" idx="18"/>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7" name="Rectangle 6"/>
          <p:cNvSpPr>
            <a:spLocks noGrp="1"/>
          </p:cNvSpPr>
          <p:nvPr>
            <p:ph type="sldNum" sz="quarter" idx="19"/>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20"/>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a:buFontTx/>
              <a:buNone/>
              <a:defRPr sz="2000" i="0"/>
            </a:lvl1pPr>
            <a:extLst/>
          </a:lstStyle>
          <a:p>
            <a:pPr lvl="0"/>
            <a:r>
              <a:rPr lang="en-US" dirty="0"/>
              <a:t>Click to add caption</a:t>
            </a:r>
          </a:p>
        </p:txBody>
      </p:sp>
      <p:sp>
        <p:nvSpPr>
          <p:cNvPr id="5" name="Rectangle 4"/>
          <p:cNvSpPr>
            <a:spLocks noGrp="1"/>
          </p:cNvSpPr>
          <p:nvPr>
            <p:ph type="dt" sz="half" idx="14"/>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6" name="Rectangle 5"/>
          <p:cNvSpPr>
            <a:spLocks noGrp="1"/>
          </p:cNvSpPr>
          <p:nvPr>
            <p:ph type="sldNum" sz="quarter" idx="15"/>
          </p:nvPr>
        </p:nvSpPr>
        <p:spPr/>
        <p:txBody>
          <a:bodyPr/>
          <a:lstStyle/>
          <a:p>
            <a:fld id="{8A4431D5-1B33-458B-8AFD-CECCB0FA18CB}" type="slidenum">
              <a:rPr lang="en-US" smtClean="0">
                <a:solidFill>
                  <a:srgbClr val="FFFFFF"/>
                </a:solidFill>
              </a:rPr>
              <a:pPr/>
              <a:t>‹#›</a:t>
            </a:fld>
            <a:endParaRPr lang="en-US" dirty="0"/>
          </a:p>
        </p:txBody>
      </p:sp>
      <p:sp>
        <p:nvSpPr>
          <p:cNvPr id="7" name="Rectangle 6"/>
          <p:cNvSpPr>
            <a:spLocks noGrp="1"/>
          </p:cNvSpPr>
          <p:nvPr>
            <p:ph type="ftr" sz="quarter" idx="16"/>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Rectangle 8"/>
          <p:cNvSpPr>
            <a:spLocks noGrp="1"/>
          </p:cNvSpPr>
          <p:nvPr>
            <p:ph type="dt" sz="half" idx="16"/>
          </p:nvPr>
        </p:nvSpPr>
        <p:spPr/>
        <p:txBody>
          <a:bodyPr/>
          <a:lstStyle/>
          <a:p>
            <a:pPr algn="r"/>
            <a:fld id="{9668B50E-0B48-4566-8609-C51CF752A7DF}" type="datetimeFigureOut">
              <a:rPr lang="en-US" smtClean="0">
                <a:solidFill>
                  <a:schemeClr val="bg1"/>
                </a:solidFill>
              </a:rPr>
              <a:pPr algn="r"/>
              <a:t>1/6/2023</a:t>
            </a:fld>
            <a:endParaRPr lang="en-US" dirty="0"/>
          </a:p>
        </p:txBody>
      </p:sp>
      <p:sp>
        <p:nvSpPr>
          <p:cNvPr id="11" name="Rectangle 10"/>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8"/>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a:defRPr sz="1200">
                <a:solidFill>
                  <a:schemeClr val="bg1"/>
                </a:solidFill>
              </a:defRPr>
            </a:lvl1pPr>
            <a:extLst/>
          </a:lstStyle>
          <a:p>
            <a:pPr algn="r"/>
            <a:fld id="{9668B50E-0B48-4566-8609-C51CF752A7DF}" type="datetimeFigureOut">
              <a:rPr lang="en-US" smtClean="0">
                <a:solidFill>
                  <a:schemeClr val="bg1"/>
                </a:solidFill>
              </a:rPr>
              <a:pPr algn="r"/>
              <a:t>1/6/2023</a:t>
            </a:fld>
            <a:endParaRPr lang="en-U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a:defRPr sz="1200">
                <a:solidFill>
                  <a:schemeClr val="bg1"/>
                </a:solidFill>
              </a:defRPr>
            </a:lvl1pPr>
            <a:extLst/>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a:defRPr sz="1200">
                <a:solidFill>
                  <a:schemeClr val="bg1"/>
                </a:solidFill>
              </a:defRPr>
            </a:lvl1pPr>
            <a:extLst/>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med" p14:dur="700" advTm="16078">
        <p:fade/>
      </p:transition>
    </mc:Choice>
    <mc:Fallback xmlns="">
      <p:transition spd="med" advTm="16078">
        <p:fade/>
      </p:transition>
    </mc:Fallback>
  </mc:AlternateContent>
  <p:txStyles>
    <p:titleStyle>
      <a:lvl1pPr algn="ctr" rtl="0" eaLnBrk="1" latinLnBrk="0" hangingPunct="1">
        <a:spcBef>
          <a:spcPct val="0"/>
        </a:spcBef>
        <a:buNone/>
        <a:defRPr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hyperlink" Target="https://www.flickr.com/photos/epw/2755360838/" TargetMode="External"/><Relationship Id="rId3" Type="http://schemas.openxmlformats.org/officeDocument/2006/relationships/audio" Target="../media/media1.m4a"/><Relationship Id="rId7" Type="http://schemas.openxmlformats.org/officeDocument/2006/relationships/image" Target="../media/image2.jpg"/><Relationship Id="rId12" Type="http://schemas.openxmlformats.org/officeDocument/2006/relationships/image" Target="../media/image5.jp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jpeg"/><Relationship Id="rId11" Type="http://schemas.openxmlformats.org/officeDocument/2006/relationships/hyperlink" Target="https://www.flickr.com/photos/10348212@N07/14523241329/" TargetMode="External"/><Relationship Id="rId5" Type="http://schemas.openxmlformats.org/officeDocument/2006/relationships/notesSlide" Target="../notesSlides/notesSlide1.xml"/><Relationship Id="rId10" Type="http://schemas.openxmlformats.org/officeDocument/2006/relationships/image" Target="../media/image4.jpg"/><Relationship Id="rId4" Type="http://schemas.openxmlformats.org/officeDocument/2006/relationships/slideLayout" Target="../slideLayouts/slideLayout1.xml"/><Relationship Id="rId9" Type="http://schemas.openxmlformats.org/officeDocument/2006/relationships/hyperlink" Target="https://www.flickr.com/photos/gmayfield10/4427500714/" TargetMode="External"/><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image" Target="../media/image8.jp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rcakewalk.blogspot.com/2013/09/how-not-to-can-ground-cherries.html" TargetMode="External"/><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hyperlink" Target="https://www.paticheri.com/2017/06/11/grow-your-own-ground-cherries-for-a-rustic-chocolate-almond-torte/" TargetMode="Externa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5.xml"/><Relationship Id="rId7" Type="http://schemas.openxmlformats.org/officeDocument/2006/relationships/image" Target="../media/image12.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13.jp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image" Target="../media/image16.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slideLayout" Target="../slideLayouts/slideLayout16.xml"/><Relationship Id="rId7" Type="http://schemas.openxmlformats.org/officeDocument/2006/relationships/image" Target="../media/image18.jpe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www.flickr.com/photos/37643801@N06/28875976544" TargetMode="External"/><Relationship Id="rId11" Type="http://schemas.openxmlformats.org/officeDocument/2006/relationships/image" Target="../media/image6.png"/><Relationship Id="rId5" Type="http://schemas.openxmlformats.org/officeDocument/2006/relationships/image" Target="../media/image17.jpg"/><Relationship Id="rId10" Type="http://schemas.openxmlformats.org/officeDocument/2006/relationships/image" Target="../media/image21.jpeg"/><Relationship Id="rId4" Type="http://schemas.openxmlformats.org/officeDocument/2006/relationships/notesSlide" Target="../notesSlides/notesSlide6.xm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178459.jpg"/>
          <p:cNvPicPr>
            <a:picLocks noGrp="1" noChangeAspect="1"/>
          </p:cNvPicPr>
          <p:nvPr>
            <p:ph type="pic" sz="quarter" idx="11"/>
          </p:nvPr>
        </p:nvPicPr>
        <p:blipFill>
          <a:blip r:embed="rId6" cstate="print"/>
          <a:srcRect l="6255" r="6255"/>
          <a:stretch>
            <a:fillRect/>
          </a:stretch>
        </p:blipFill>
        <p:spPr>
          <a:xfrm>
            <a:off x="228600" y="17929"/>
            <a:ext cx="6858000" cy="5239512"/>
          </a:xfrm>
        </p:spPr>
      </p:pic>
      <p:sp>
        <p:nvSpPr>
          <p:cNvPr id="7" name="Rectangle 6"/>
          <p:cNvSpPr>
            <a:spLocks noGrp="1"/>
          </p:cNvSpPr>
          <p:nvPr>
            <p:ph type="body" sz="quarter" idx="15"/>
          </p:nvPr>
        </p:nvSpPr>
        <p:spPr>
          <a:xfrm rot="16200000">
            <a:off x="5638800" y="2133600"/>
            <a:ext cx="5029200" cy="1371600"/>
          </a:xfrm>
        </p:spPr>
        <p:txBody>
          <a:bodyPr/>
          <a:lstStyle/>
          <a:p>
            <a:r>
              <a:rPr lang="en-US" dirty="0"/>
              <a:t>SARE Grant 2022 Pepper Berries Urban Farm</a:t>
            </a:r>
          </a:p>
        </p:txBody>
      </p:sp>
      <p:sp>
        <p:nvSpPr>
          <p:cNvPr id="5" name="Text Placeholder 4"/>
          <p:cNvSpPr>
            <a:spLocks noGrp="1"/>
          </p:cNvSpPr>
          <p:nvPr>
            <p:ph type="body" sz="quarter" idx="10"/>
          </p:nvPr>
        </p:nvSpPr>
        <p:spPr/>
        <p:txBody>
          <a:bodyPr/>
          <a:lstStyle/>
          <a:p>
            <a:r>
              <a:rPr lang="en-US" dirty="0"/>
              <a:t>Ground Cherries Hill Side System</a:t>
            </a:r>
          </a:p>
        </p:txBody>
      </p:sp>
      <p:pic>
        <p:nvPicPr>
          <p:cNvPr id="3" name="Picture 2">
            <a:extLst>
              <a:ext uri="{FF2B5EF4-FFF2-40B4-BE49-F238E27FC236}">
                <a16:creationId xmlns:a16="http://schemas.microsoft.com/office/drawing/2014/main" id="{9F7ED97C-0FBA-94D7-59EE-7F04A93E623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57200" y="304800"/>
            <a:ext cx="2356883" cy="2757714"/>
          </a:xfrm>
          <a:prstGeom prst="rect">
            <a:avLst/>
          </a:prstGeom>
        </p:spPr>
      </p:pic>
      <p:pic>
        <p:nvPicPr>
          <p:cNvPr id="8" name="Picture 7">
            <a:extLst>
              <a:ext uri="{FF2B5EF4-FFF2-40B4-BE49-F238E27FC236}">
                <a16:creationId xmlns:a16="http://schemas.microsoft.com/office/drawing/2014/main" id="{9DB87C77-EA8D-BA92-6EAE-DC861A62B138}"/>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959973" y="304800"/>
            <a:ext cx="3886200" cy="2757714"/>
          </a:xfrm>
          <a:prstGeom prst="rect">
            <a:avLst/>
          </a:prstGeom>
        </p:spPr>
      </p:pic>
      <p:pic>
        <p:nvPicPr>
          <p:cNvPr id="11" name="Picture 10">
            <a:extLst>
              <a:ext uri="{FF2B5EF4-FFF2-40B4-BE49-F238E27FC236}">
                <a16:creationId xmlns:a16="http://schemas.microsoft.com/office/drawing/2014/main" id="{331F1CE4-EF9D-8225-2DA0-C13237D34DF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flipV="1">
            <a:off x="500062" y="3397177"/>
            <a:ext cx="2356884" cy="1735505"/>
          </a:xfrm>
          <a:prstGeom prst="rect">
            <a:avLst/>
          </a:prstGeom>
        </p:spPr>
      </p:pic>
      <p:pic>
        <p:nvPicPr>
          <p:cNvPr id="23" name="Picture 22">
            <a:extLst>
              <a:ext uri="{FF2B5EF4-FFF2-40B4-BE49-F238E27FC236}">
                <a16:creationId xmlns:a16="http://schemas.microsoft.com/office/drawing/2014/main" id="{294D0797-F34C-5CEB-6B7E-43F164313E65}"/>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3581400" y="3460504"/>
            <a:ext cx="2286000" cy="1533525"/>
          </a:xfrm>
          <a:prstGeom prst="rect">
            <a:avLst/>
          </a:prstGeom>
        </p:spPr>
      </p:pic>
      <p:pic>
        <p:nvPicPr>
          <p:cNvPr id="9" name="Audio 8">
            <a:hlinkClick r:id="" action="ppaction://media"/>
            <a:extLst>
              <a:ext uri="{FF2B5EF4-FFF2-40B4-BE49-F238E27FC236}">
                <a16:creationId xmlns:a16="http://schemas.microsoft.com/office/drawing/2014/main" id="{80CD96D7-72FA-C349-58DA-6DADC5ADEFFD}"/>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8504238" y="6218238"/>
            <a:ext cx="487362" cy="48736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4816">
        <p:fade/>
      </p:transition>
    </mc:Choice>
    <mc:Fallback xmlns="">
      <p:transition spd="med" advTm="48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Ground Cherries have many anti inflammatory and immune boosting properties due to it orange golden yellow color from phytochemicals called carotenoids.  They can also protect against risk of heart disease, poor eye site, improve skin and bone health.</a:t>
            </a:r>
          </a:p>
        </p:txBody>
      </p:sp>
      <p:pic>
        <p:nvPicPr>
          <p:cNvPr id="3" name="Picture 2">
            <a:extLst>
              <a:ext uri="{FF2B5EF4-FFF2-40B4-BE49-F238E27FC236}">
                <a16:creationId xmlns:a16="http://schemas.microsoft.com/office/drawing/2014/main" id="{B31605B2-80C4-94A1-AA44-3A402AA5C30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78432"/>
            <a:ext cx="5179368" cy="5179368"/>
          </a:xfrm>
          <a:prstGeom prst="rect">
            <a:avLst/>
          </a:prstGeom>
        </p:spPr>
      </p:pic>
      <p:pic>
        <p:nvPicPr>
          <p:cNvPr id="10" name="Picture Placeholder 9">
            <a:extLst>
              <a:ext uri="{FF2B5EF4-FFF2-40B4-BE49-F238E27FC236}">
                <a16:creationId xmlns:a16="http://schemas.microsoft.com/office/drawing/2014/main" id="{29D66FFF-DC0B-1898-1BC5-93646657135F}"/>
              </a:ext>
            </a:extLst>
          </p:cNvPr>
          <p:cNvPicPr>
            <a:picLocks noGrp="1" noChangeAspect="1"/>
          </p:cNvPicPr>
          <p:nvPr>
            <p:ph type="pic" sz="quarter" idx="10"/>
          </p:nvPr>
        </p:nvPicPr>
        <p:blipFill>
          <a:blip r:embed="rId7">
            <a:extLst>
              <a:ext uri="{28A0092B-C50C-407E-A947-70E740481C1C}">
                <a14:useLocalDpi xmlns:a14="http://schemas.microsoft.com/office/drawing/2010/main" val="0"/>
              </a:ext>
            </a:extLst>
          </a:blip>
          <a:srcRect l="20900" r="20900"/>
          <a:stretch>
            <a:fillRect/>
          </a:stretch>
        </p:blipFill>
        <p:spPr>
          <a:xfrm>
            <a:off x="5638800" y="3733800"/>
            <a:ext cx="2514600" cy="2770094"/>
          </a:xfrm>
        </p:spPr>
      </p:pic>
      <p:pic>
        <p:nvPicPr>
          <p:cNvPr id="6" name="Audio 5">
            <a:hlinkClick r:id="" action="ppaction://media"/>
            <a:extLst>
              <a:ext uri="{FF2B5EF4-FFF2-40B4-BE49-F238E27FC236}">
                <a16:creationId xmlns:a16="http://schemas.microsoft.com/office/drawing/2014/main" id="{10E6DCC0-0949-DB5C-7EC3-5AF9875EBDE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7022">
        <p:fade/>
      </p:transition>
    </mc:Choice>
    <mc:Fallback xmlns="">
      <p:transition spd="med" advTm="70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4D4F3B6-E8F7-F9FB-A9F8-78B0C9BA8741}"/>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1809" r="21809"/>
          <a:stretch>
            <a:fillRect/>
          </a:stretch>
        </p:blipFill>
        <p:spPr>
          <a:xfrm>
            <a:off x="304800" y="201613"/>
            <a:ext cx="4754563" cy="6324600"/>
          </a:xfrm>
        </p:spPr>
      </p:pic>
      <p:sp>
        <p:nvSpPr>
          <p:cNvPr id="3" name="Text Placeholder 2">
            <a:extLst>
              <a:ext uri="{FF2B5EF4-FFF2-40B4-BE49-F238E27FC236}">
                <a16:creationId xmlns:a16="http://schemas.microsoft.com/office/drawing/2014/main" id="{1ED9326A-4140-39EB-E64C-C18D70C904D0}"/>
              </a:ext>
            </a:extLst>
          </p:cNvPr>
          <p:cNvSpPr>
            <a:spLocks noGrp="1"/>
          </p:cNvSpPr>
          <p:nvPr>
            <p:ph type="body" sz="quarter" idx="11"/>
          </p:nvPr>
        </p:nvSpPr>
        <p:spPr/>
        <p:txBody>
          <a:bodyPr/>
          <a:lstStyle/>
          <a:p>
            <a:r>
              <a:rPr lang="en-US" dirty="0"/>
              <a:t>Ground Cherries is a Superfood….</a:t>
            </a:r>
          </a:p>
          <a:p>
            <a:r>
              <a:rPr lang="en-US" dirty="0"/>
              <a:t>It is high in Vitamin A, C, thiamin, riboflavin, and niacin.  The ripe fruit also have a concentration of beta-carotene.  Ground cherries have a good amount of calcium, iron, phosphorus, potassium, bioflavonoids, fiber and protein.</a:t>
            </a:r>
          </a:p>
        </p:txBody>
      </p:sp>
      <p:pic>
        <p:nvPicPr>
          <p:cNvPr id="6" name="Audio 5">
            <a:hlinkClick r:id="" action="ppaction://media"/>
            <a:extLst>
              <a:ext uri="{FF2B5EF4-FFF2-40B4-BE49-F238E27FC236}">
                <a16:creationId xmlns:a16="http://schemas.microsoft.com/office/drawing/2014/main" id="{A1947770-444D-4119-6955-75C737387E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148314823"/>
      </p:ext>
    </p:extLst>
  </p:cSld>
  <p:clrMapOvr>
    <a:masterClrMapping/>
  </p:clrMapOvr>
  <mc:AlternateContent xmlns:mc="http://schemas.openxmlformats.org/markup-compatibility/2006" xmlns:p14="http://schemas.microsoft.com/office/powerpoint/2010/main">
    <mc:Choice Requires="p14">
      <p:transition spd="med" p14:dur="700" advTm="9205">
        <p:fade/>
      </p:transition>
    </mc:Choice>
    <mc:Fallback xmlns="">
      <p:transition spd="med" advTm="92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body" sz="quarter" idx="17"/>
          </p:nvPr>
        </p:nvSpPr>
        <p:spPr/>
        <p:txBody>
          <a:bodyPr/>
          <a:lstStyle/>
          <a:p>
            <a:r>
              <a:rPr lang="en-US" dirty="0"/>
              <a:t>Building the Hill -Side System</a:t>
            </a:r>
          </a:p>
        </p:txBody>
      </p:sp>
      <p:pic>
        <p:nvPicPr>
          <p:cNvPr id="3" name="Picture 2">
            <a:extLst>
              <a:ext uri="{FF2B5EF4-FFF2-40B4-BE49-F238E27FC236}">
                <a16:creationId xmlns:a16="http://schemas.microsoft.com/office/drawing/2014/main" id="{2F68E611-CF81-D053-DEB6-9593BCE870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618" y="2133600"/>
            <a:ext cx="2181247" cy="2245659"/>
          </a:xfrm>
          <a:prstGeom prst="rect">
            <a:avLst/>
          </a:prstGeom>
        </p:spPr>
      </p:pic>
      <p:pic>
        <p:nvPicPr>
          <p:cNvPr id="13" name="Picture Placeholder 12">
            <a:extLst>
              <a:ext uri="{FF2B5EF4-FFF2-40B4-BE49-F238E27FC236}">
                <a16:creationId xmlns:a16="http://schemas.microsoft.com/office/drawing/2014/main" id="{334D4B90-1A5A-3020-D431-9D86CC1DE3C6}"/>
              </a:ext>
            </a:extLst>
          </p:cNvPr>
          <p:cNvPicPr>
            <a:picLocks noGrp="1" noChangeAspect="1"/>
          </p:cNvPicPr>
          <p:nvPr>
            <p:ph type="pic" sz="quarter" idx="18"/>
          </p:nvPr>
        </p:nvPicPr>
        <p:blipFill>
          <a:blip r:embed="rId6" cstate="print">
            <a:extLst>
              <a:ext uri="{28A0092B-C50C-407E-A947-70E740481C1C}">
                <a14:useLocalDpi xmlns:a14="http://schemas.microsoft.com/office/drawing/2010/main" val="0"/>
              </a:ext>
            </a:extLst>
          </a:blip>
          <a:srcRect l="9680" r="9680"/>
          <a:stretch>
            <a:fillRect/>
          </a:stretch>
        </p:blipFill>
        <p:spPr/>
      </p:pic>
      <p:pic>
        <p:nvPicPr>
          <p:cNvPr id="26" name="Picture Placeholder 25">
            <a:extLst>
              <a:ext uri="{FF2B5EF4-FFF2-40B4-BE49-F238E27FC236}">
                <a16:creationId xmlns:a16="http://schemas.microsoft.com/office/drawing/2014/main" id="{DB04AB56-8D4B-68B9-6ABF-5ED405047807}"/>
              </a:ext>
            </a:extLst>
          </p:cNvPr>
          <p:cNvPicPr>
            <a:picLocks noGrp="1" noChangeAspect="1"/>
          </p:cNvPicPr>
          <p:nvPr>
            <p:ph type="pic" sz="quarter" idx="19"/>
          </p:nvPr>
        </p:nvPicPr>
        <p:blipFill>
          <a:blip r:embed="rId7" cstate="print">
            <a:extLst>
              <a:ext uri="{28A0092B-C50C-407E-A947-70E740481C1C}">
                <a14:useLocalDpi xmlns:a14="http://schemas.microsoft.com/office/drawing/2010/main" val="0"/>
              </a:ext>
            </a:extLst>
          </a:blip>
          <a:srcRect l="12500" r="12500"/>
          <a:stretch>
            <a:fillRect/>
          </a:stretch>
        </p:blipFill>
        <p:spPr>
          <a:xfrm rot="5400000">
            <a:off x="5311775" y="2133600"/>
            <a:ext cx="2209800" cy="2209800"/>
          </a:xfrm>
        </p:spPr>
      </p:pic>
      <p:sp>
        <p:nvSpPr>
          <p:cNvPr id="28" name="Text Placeholder 27">
            <a:extLst>
              <a:ext uri="{FF2B5EF4-FFF2-40B4-BE49-F238E27FC236}">
                <a16:creationId xmlns:a16="http://schemas.microsoft.com/office/drawing/2014/main" id="{259E3D8B-A28F-D0F5-ED95-18CD19ED6CB2}"/>
              </a:ext>
            </a:extLst>
          </p:cNvPr>
          <p:cNvSpPr>
            <a:spLocks noGrp="1"/>
          </p:cNvSpPr>
          <p:nvPr>
            <p:ph type="body" sz="quarter" idx="16"/>
          </p:nvPr>
        </p:nvSpPr>
        <p:spPr>
          <a:xfrm>
            <a:off x="435429" y="5410200"/>
            <a:ext cx="7086600" cy="1295400"/>
          </a:xfrm>
        </p:spPr>
        <p:txBody>
          <a:bodyPr>
            <a:normAutofit/>
          </a:bodyPr>
          <a:lstStyle/>
          <a:p>
            <a:r>
              <a:rPr lang="en-US" sz="1800" dirty="0"/>
              <a:t>The vinyl panels are made light enough to remove by one person or even a 7 year old can help remove them to prepare for the next season.  The panels are connect together with a gutter added every 8 ft. to catch the cherries.  </a:t>
            </a:r>
          </a:p>
        </p:txBody>
      </p:sp>
      <p:pic>
        <p:nvPicPr>
          <p:cNvPr id="6" name="Audio 5">
            <a:hlinkClick r:id="" action="ppaction://media"/>
            <a:extLst>
              <a:ext uri="{FF2B5EF4-FFF2-40B4-BE49-F238E27FC236}">
                <a16:creationId xmlns:a16="http://schemas.microsoft.com/office/drawing/2014/main" id="{74280187-A64C-7B36-4D6D-906FBAAB7A1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8369">
        <p:fade/>
      </p:transition>
    </mc:Choice>
    <mc:Fallback xmlns="">
      <p:transition spd="med" advTm="83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105400" y="228600"/>
            <a:ext cx="3200400" cy="6324600"/>
          </a:xfrm>
        </p:spPr>
        <p:txBody>
          <a:bodyPr>
            <a:normAutofit fontScale="92500" lnSpcReduction="10000"/>
          </a:bodyPr>
          <a:lstStyle/>
          <a:p>
            <a:r>
              <a:rPr lang="en-US" dirty="0"/>
              <a:t>Ground Cherries are in the Night Shade family and are cousins to the Tomatillo, they grow like a dwarf bush tomato but have paper husk around the cherry like tomatillos.  They have a sweet, tropical taste to them,  a mango, banana, pineapple, vanilla, strawberry or tomato flavor. I call them a smoothie in your mouth!</a:t>
            </a:r>
          </a:p>
          <a:p>
            <a:r>
              <a:rPr lang="en-US" dirty="0"/>
              <a:t>Like tomatoes they are sensitive to frost, they love warm climates.  They will self seed, so plant them where you want them every year.  There are 10 types of ground cherries with Cape Gooseberry being the most common.  Each variety has it’s own wonderful flavor and size.  </a:t>
            </a:r>
          </a:p>
        </p:txBody>
      </p:sp>
      <p:pic>
        <p:nvPicPr>
          <p:cNvPr id="19" name="Picture Placeholder 18">
            <a:extLst>
              <a:ext uri="{FF2B5EF4-FFF2-40B4-BE49-F238E27FC236}">
                <a16:creationId xmlns:a16="http://schemas.microsoft.com/office/drawing/2014/main" id="{66B60983-D85D-2B71-F91E-B88509E768D1}"/>
              </a:ext>
            </a:extLst>
          </p:cNvPr>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t="117" b="117"/>
          <a:stretch>
            <a:fillRect/>
          </a:stretch>
        </p:blipFill>
        <p:spPr/>
      </p:pic>
      <p:pic>
        <p:nvPicPr>
          <p:cNvPr id="5" name="Audio 4">
            <a:hlinkClick r:id="" action="ppaction://media"/>
            <a:extLst>
              <a:ext uri="{FF2B5EF4-FFF2-40B4-BE49-F238E27FC236}">
                <a16:creationId xmlns:a16="http://schemas.microsoft.com/office/drawing/2014/main" id="{E06F6C2F-587C-9900-37AD-A0CE08DBE5C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6658">
        <p:fade/>
      </p:transition>
    </mc:Choice>
    <mc:Fallback xmlns="">
      <p:transition spd="med" advTm="166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Grp="1"/>
          </p:cNvSpPr>
          <p:nvPr>
            <p:ph type="body" sz="quarter" idx="13"/>
          </p:nvPr>
        </p:nvSpPr>
        <p:spPr>
          <a:xfrm>
            <a:off x="228600" y="4343399"/>
            <a:ext cx="8229600" cy="2286001"/>
          </a:xfrm>
        </p:spPr>
        <p:txBody>
          <a:bodyPr/>
          <a:lstStyle/>
          <a:p>
            <a:r>
              <a:rPr lang="en-US" dirty="0"/>
              <a:t>The Hill -Side System is built with Vinyl panel 3 x 4 using 2x2 on back with 8 in. spacing between panels.  Build up a 10 to 12 in. mound of soil between panels to plant the ground cherries into.  This will allow the plants to grow higher than the panels so the cherries will fall and roll down the hill into a gutter system for easy harvest.  This works well with using heavy canvas and setting up the same way with a gutter system also.  It is less expensive and easier to be  maintained.</a:t>
            </a:r>
          </a:p>
        </p:txBody>
      </p:sp>
      <p:pic>
        <p:nvPicPr>
          <p:cNvPr id="7" name="Picture Placeholder 6">
            <a:extLst>
              <a:ext uri="{FF2B5EF4-FFF2-40B4-BE49-F238E27FC236}">
                <a16:creationId xmlns:a16="http://schemas.microsoft.com/office/drawing/2014/main" id="{BC6CE0A4-0AD6-5F0B-D45C-9FF37E866C6C}"/>
              </a:ext>
            </a:extLst>
          </p:cNvPr>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l="21875" r="21875"/>
          <a:stretch>
            <a:fillRect/>
          </a:stretch>
        </p:blipFill>
        <p:spPr>
          <a:xfrm rot="10800000">
            <a:off x="228600" y="533400"/>
            <a:ext cx="2590800" cy="3454400"/>
          </a:xfrm>
        </p:spPr>
      </p:pic>
      <p:pic>
        <p:nvPicPr>
          <p:cNvPr id="18" name="Picture 17">
            <a:extLst>
              <a:ext uri="{FF2B5EF4-FFF2-40B4-BE49-F238E27FC236}">
                <a16:creationId xmlns:a16="http://schemas.microsoft.com/office/drawing/2014/main" id="{7DD5C5E1-FC87-21E1-FA8D-09B1E8E277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1118" y="533401"/>
            <a:ext cx="3050274" cy="3454400"/>
          </a:xfrm>
          <a:prstGeom prst="rect">
            <a:avLst/>
          </a:prstGeom>
        </p:spPr>
      </p:pic>
      <p:pic>
        <p:nvPicPr>
          <p:cNvPr id="29" name="Picture Placeholder 28">
            <a:extLst>
              <a:ext uri="{FF2B5EF4-FFF2-40B4-BE49-F238E27FC236}">
                <a16:creationId xmlns:a16="http://schemas.microsoft.com/office/drawing/2014/main" id="{C84688F9-F123-8DCA-7A43-6CCA6D6E2616}"/>
              </a:ext>
            </a:extLst>
          </p:cNvPr>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a:stretch>
            <a:fillRect/>
          </a:stretch>
        </p:blipFill>
        <p:spPr>
          <a:xfrm>
            <a:off x="6013110" y="558799"/>
            <a:ext cx="2552701" cy="3403601"/>
          </a:xfrm>
        </p:spPr>
      </p:pic>
      <p:pic>
        <p:nvPicPr>
          <p:cNvPr id="4" name="Audio 3">
            <a:hlinkClick r:id="" action="ppaction://media"/>
            <a:extLst>
              <a:ext uri="{FF2B5EF4-FFF2-40B4-BE49-F238E27FC236}">
                <a16:creationId xmlns:a16="http://schemas.microsoft.com/office/drawing/2014/main" id="{57F43C9F-DFFF-731A-70EA-D061E70AF1F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0946">
        <p:fade/>
      </p:transition>
    </mc:Choice>
    <mc:Fallback xmlns="">
      <p:transition spd="med" advTm="109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228707A0-EE07-1BA6-FA9F-49FD26338581}"/>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1067" r="11067"/>
          <a:stretch>
            <a:fillRect/>
          </a:stretch>
        </p:blipFill>
        <p:spPr/>
      </p:pic>
      <p:pic>
        <p:nvPicPr>
          <p:cNvPr id="43" name="Picture Placeholder 42">
            <a:extLst>
              <a:ext uri="{FF2B5EF4-FFF2-40B4-BE49-F238E27FC236}">
                <a16:creationId xmlns:a16="http://schemas.microsoft.com/office/drawing/2014/main" id="{8C79F4F7-AA10-70EC-5000-36228E838C38}"/>
              </a:ext>
            </a:extLst>
          </p:cNvPr>
          <p:cNvPicPr>
            <a:picLocks noGrp="1" noChangeAspect="1"/>
          </p:cNvPicPr>
          <p:nvPr>
            <p:ph type="pic" sz="quarter" idx="26"/>
          </p:nvPr>
        </p:nvPicPr>
        <p:blipFill>
          <a:blip r:embed="rId7" cstate="print">
            <a:extLst>
              <a:ext uri="{28A0092B-C50C-407E-A947-70E740481C1C}">
                <a14:useLocalDpi xmlns:a14="http://schemas.microsoft.com/office/drawing/2010/main" val="0"/>
              </a:ext>
            </a:extLst>
          </a:blip>
          <a:srcRect t="16069" b="16069"/>
          <a:stretch>
            <a:fillRect/>
          </a:stretch>
        </p:blipFill>
        <p:spPr/>
      </p:pic>
      <p:pic>
        <p:nvPicPr>
          <p:cNvPr id="47" name="Picture Placeholder 46">
            <a:extLst>
              <a:ext uri="{FF2B5EF4-FFF2-40B4-BE49-F238E27FC236}">
                <a16:creationId xmlns:a16="http://schemas.microsoft.com/office/drawing/2014/main" id="{08D661E5-36FC-5BE5-9420-90CB5B2D0D71}"/>
              </a:ext>
            </a:extLst>
          </p:cNvPr>
          <p:cNvPicPr>
            <a:picLocks noGrp="1" noChangeAspect="1"/>
          </p:cNvPicPr>
          <p:nvPr>
            <p:ph type="pic" sz="quarter" idx="14"/>
          </p:nvPr>
        </p:nvPicPr>
        <p:blipFill>
          <a:blip r:embed="rId8" cstate="print">
            <a:extLst>
              <a:ext uri="{28A0092B-C50C-407E-A947-70E740481C1C}">
                <a14:useLocalDpi xmlns:a14="http://schemas.microsoft.com/office/drawing/2010/main" val="0"/>
              </a:ext>
            </a:extLst>
          </a:blip>
          <a:srcRect l="35094" r="35094"/>
          <a:stretch>
            <a:fillRect/>
          </a:stretch>
        </p:blipFill>
        <p:spPr/>
      </p:pic>
      <p:pic>
        <p:nvPicPr>
          <p:cNvPr id="57" name="Picture 56">
            <a:extLst>
              <a:ext uri="{FF2B5EF4-FFF2-40B4-BE49-F238E27FC236}">
                <a16:creationId xmlns:a16="http://schemas.microsoft.com/office/drawing/2014/main" id="{6E6EAAC4-2348-9C00-31F0-73C0BBF9F1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56328" y="4686763"/>
            <a:ext cx="2420471" cy="1866437"/>
          </a:xfrm>
          <a:prstGeom prst="rect">
            <a:avLst/>
          </a:prstGeom>
        </p:spPr>
      </p:pic>
      <p:pic>
        <p:nvPicPr>
          <p:cNvPr id="71" name="Picture 70">
            <a:extLst>
              <a:ext uri="{FF2B5EF4-FFF2-40B4-BE49-F238E27FC236}">
                <a16:creationId xmlns:a16="http://schemas.microsoft.com/office/drawing/2014/main" id="{8A01D13F-6CB6-D4A5-78AF-7D52794620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5400" y="4686763"/>
            <a:ext cx="2819400" cy="1866437"/>
          </a:xfrm>
          <a:prstGeom prst="rect">
            <a:avLst/>
          </a:prstGeom>
        </p:spPr>
      </p:pic>
      <p:pic>
        <p:nvPicPr>
          <p:cNvPr id="4" name="Audio 3">
            <a:hlinkClick r:id="" action="ppaction://media"/>
            <a:extLst>
              <a:ext uri="{FF2B5EF4-FFF2-40B4-BE49-F238E27FC236}">
                <a16:creationId xmlns:a16="http://schemas.microsoft.com/office/drawing/2014/main" id="{E1490766-AD72-EBD6-7BF6-1CAA9CE92E9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5188">
        <p:fade/>
      </p:transition>
    </mc:Choice>
    <mc:Fallback xmlns="">
      <p:transition spd="med" advTm="51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8"/>
</p:tagLst>
</file>

<file path=ppt/theme/theme1.xml><?xml version="1.0" encoding="utf-8"?>
<a:theme xmlns:a="http://schemas.openxmlformats.org/drawingml/2006/main" name="ContemporaryPhoto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ContemporaryPhotoAlbum</Template>
  <TotalTime>645</TotalTime>
  <Words>387</Words>
  <Application>Microsoft Office PowerPoint</Application>
  <PresentationFormat>On-screen Show (4:3)</PresentationFormat>
  <Paragraphs>16</Paragraphs>
  <Slides>7</Slides>
  <Notes>6</Notes>
  <HiddenSlides>0</HiddenSlides>
  <MMClips>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ContemporaryPhotoAlbum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Williams</dc:creator>
  <cp:lastModifiedBy>Christine Williams</cp:lastModifiedBy>
  <cp:revision>3</cp:revision>
  <dcterms:created xsi:type="dcterms:W3CDTF">2023-01-06T02:50:07Z</dcterms:created>
  <dcterms:modified xsi:type="dcterms:W3CDTF">2023-01-06T16:43:09Z</dcterms:modified>
</cp:coreProperties>
</file>