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5" r:id="rId1"/>
  </p:sldMasterIdLst>
  <p:notesMasterIdLst>
    <p:notesMasterId r:id="rId23"/>
  </p:notesMasterIdLst>
  <p:sldIdLst>
    <p:sldId id="256" r:id="rId2"/>
    <p:sldId id="258" r:id="rId3"/>
    <p:sldId id="259" r:id="rId4"/>
    <p:sldId id="277" r:id="rId5"/>
    <p:sldId id="278" r:id="rId6"/>
    <p:sldId id="279" r:id="rId7"/>
    <p:sldId id="257" r:id="rId8"/>
    <p:sldId id="260" r:id="rId9"/>
    <p:sldId id="264" r:id="rId10"/>
    <p:sldId id="267" r:id="rId11"/>
    <p:sldId id="268" r:id="rId12"/>
    <p:sldId id="262" r:id="rId13"/>
    <p:sldId id="275" r:id="rId14"/>
    <p:sldId id="266" r:id="rId15"/>
    <p:sldId id="265" r:id="rId16"/>
    <p:sldId id="269" r:id="rId17"/>
    <p:sldId id="270" r:id="rId18"/>
    <p:sldId id="274" r:id="rId19"/>
    <p:sldId id="271" r:id="rId20"/>
    <p:sldId id="273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15"/>
    <p:restoredTop sz="77768"/>
  </p:normalViewPr>
  <p:slideViewPr>
    <p:cSldViewPr>
      <p:cViewPr varScale="1">
        <p:scale>
          <a:sx n="65" d="100"/>
          <a:sy n="65" d="100"/>
        </p:scale>
        <p:origin x="208" y="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1C396-A184-A04A-BB6B-B856DEC2926E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B4889E-C6BA-A44F-8199-BF5029073D07}">
      <dgm:prSet phldrT="[Text]"/>
      <dgm:spPr/>
      <dgm:t>
        <a:bodyPr/>
        <a:lstStyle/>
        <a:p>
          <a:r>
            <a:rPr lang="en-US" dirty="0"/>
            <a:t>2020</a:t>
          </a:r>
        </a:p>
      </dgm:t>
    </dgm:pt>
    <dgm:pt modelId="{EB56BC7F-33EB-AE4B-AECE-1D546672C1FC}" type="parTrans" cxnId="{FE0E9032-3EAA-BC48-BEA8-8CDF3B7C71A0}">
      <dgm:prSet/>
      <dgm:spPr/>
      <dgm:t>
        <a:bodyPr/>
        <a:lstStyle/>
        <a:p>
          <a:endParaRPr lang="en-US"/>
        </a:p>
      </dgm:t>
    </dgm:pt>
    <dgm:pt modelId="{0053706E-C30D-894A-BD35-D9A3C312DF6C}" type="sibTrans" cxnId="{FE0E9032-3EAA-BC48-BEA8-8CDF3B7C71A0}">
      <dgm:prSet/>
      <dgm:spPr/>
      <dgm:t>
        <a:bodyPr/>
        <a:lstStyle/>
        <a:p>
          <a:endParaRPr lang="en-US"/>
        </a:p>
      </dgm:t>
    </dgm:pt>
    <dgm:pt modelId="{76749B0D-E52B-EA46-9985-2F31E7955EB9}">
      <dgm:prSet phldrT="[Text]"/>
      <dgm:spPr/>
      <dgm:t>
        <a:bodyPr/>
        <a:lstStyle/>
        <a:p>
          <a:r>
            <a:rPr lang="en-US" dirty="0"/>
            <a:t>Turtle Mountain White Corn</a:t>
          </a:r>
        </a:p>
      </dgm:t>
    </dgm:pt>
    <dgm:pt modelId="{4818DBFC-0D54-5543-8F1F-71E3AAE83F89}" type="parTrans" cxnId="{EC48BC63-340B-074C-8F88-45914FF1E0A9}">
      <dgm:prSet/>
      <dgm:spPr/>
      <dgm:t>
        <a:bodyPr/>
        <a:lstStyle/>
        <a:p>
          <a:endParaRPr lang="en-US"/>
        </a:p>
      </dgm:t>
    </dgm:pt>
    <dgm:pt modelId="{286AC46E-111E-4E47-86F5-E2133C478003}" type="sibTrans" cxnId="{EC48BC63-340B-074C-8F88-45914FF1E0A9}">
      <dgm:prSet/>
      <dgm:spPr/>
      <dgm:t>
        <a:bodyPr/>
        <a:lstStyle/>
        <a:p>
          <a:endParaRPr lang="en-US"/>
        </a:p>
      </dgm:t>
    </dgm:pt>
    <dgm:pt modelId="{573F7B0A-ADD2-B449-82D3-354312F1E2B7}">
      <dgm:prSet phldrT="[Text]"/>
      <dgm:spPr/>
      <dgm:t>
        <a:bodyPr/>
        <a:lstStyle/>
        <a:p>
          <a:r>
            <a:rPr lang="en-US" dirty="0"/>
            <a:t>Hidatsa Red Bush Bean</a:t>
          </a:r>
        </a:p>
      </dgm:t>
    </dgm:pt>
    <dgm:pt modelId="{656E1D06-0698-7340-93F4-65CE77BD521C}" type="parTrans" cxnId="{12A3A1AD-204F-9D40-8972-F8CD227E1BEC}">
      <dgm:prSet/>
      <dgm:spPr/>
      <dgm:t>
        <a:bodyPr/>
        <a:lstStyle/>
        <a:p>
          <a:endParaRPr lang="en-US"/>
        </a:p>
      </dgm:t>
    </dgm:pt>
    <dgm:pt modelId="{ADDF2FC4-6D1B-B940-ADB0-10BF56035A19}" type="sibTrans" cxnId="{12A3A1AD-204F-9D40-8972-F8CD227E1BEC}">
      <dgm:prSet/>
      <dgm:spPr/>
      <dgm:t>
        <a:bodyPr/>
        <a:lstStyle/>
        <a:p>
          <a:endParaRPr lang="en-US"/>
        </a:p>
      </dgm:t>
    </dgm:pt>
    <dgm:pt modelId="{C6B13C08-CD07-4242-A665-7FF0C4057499}">
      <dgm:prSet phldrT="[Text]"/>
      <dgm:spPr/>
      <dgm:t>
        <a:bodyPr/>
        <a:lstStyle/>
        <a:p>
          <a:r>
            <a:rPr lang="en-US" dirty="0"/>
            <a:t>2021</a:t>
          </a:r>
        </a:p>
      </dgm:t>
    </dgm:pt>
    <dgm:pt modelId="{25579DF3-92EC-5A4B-9544-4424761E975D}" type="parTrans" cxnId="{D0A4130D-BBC2-2C4F-A3D5-878831A8CA27}">
      <dgm:prSet/>
      <dgm:spPr/>
      <dgm:t>
        <a:bodyPr/>
        <a:lstStyle/>
        <a:p>
          <a:endParaRPr lang="en-US"/>
        </a:p>
      </dgm:t>
    </dgm:pt>
    <dgm:pt modelId="{3315839E-4FAD-7748-B764-C85461A4B5FC}" type="sibTrans" cxnId="{D0A4130D-BBC2-2C4F-A3D5-878831A8CA27}">
      <dgm:prSet/>
      <dgm:spPr/>
      <dgm:t>
        <a:bodyPr/>
        <a:lstStyle/>
        <a:p>
          <a:endParaRPr lang="en-US"/>
        </a:p>
      </dgm:t>
    </dgm:pt>
    <dgm:pt modelId="{FA1B0D25-C1AE-F647-A807-B6678E1C58F0}">
      <dgm:prSet phldrT="[Text]"/>
      <dgm:spPr/>
      <dgm:t>
        <a:bodyPr/>
        <a:lstStyle/>
        <a:p>
          <a:r>
            <a:rPr lang="en-US" dirty="0"/>
            <a:t>Turtle Mountain White Corn</a:t>
          </a:r>
        </a:p>
      </dgm:t>
    </dgm:pt>
    <dgm:pt modelId="{C2EB051E-CC7A-B747-966D-7841803BCB95}" type="parTrans" cxnId="{7B48C3DA-9D11-6446-AD77-FBF0574232F1}">
      <dgm:prSet/>
      <dgm:spPr/>
      <dgm:t>
        <a:bodyPr/>
        <a:lstStyle/>
        <a:p>
          <a:endParaRPr lang="en-US"/>
        </a:p>
      </dgm:t>
    </dgm:pt>
    <dgm:pt modelId="{8C0D4652-1A20-414B-8A28-E610F0FBE5CA}" type="sibTrans" cxnId="{7B48C3DA-9D11-6446-AD77-FBF0574232F1}">
      <dgm:prSet/>
      <dgm:spPr/>
      <dgm:t>
        <a:bodyPr/>
        <a:lstStyle/>
        <a:p>
          <a:endParaRPr lang="en-US"/>
        </a:p>
      </dgm:t>
    </dgm:pt>
    <dgm:pt modelId="{0DA4D4F3-7563-EA40-A37C-1E96DFF53267}">
      <dgm:prSet phldrT="[Text]"/>
      <dgm:spPr/>
      <dgm:t>
        <a:bodyPr/>
        <a:lstStyle/>
        <a:p>
          <a:r>
            <a:rPr lang="en-US" dirty="0"/>
            <a:t>Hidatsa Red Bush Bean</a:t>
          </a:r>
        </a:p>
      </dgm:t>
    </dgm:pt>
    <dgm:pt modelId="{C6090EB7-99BC-004D-B350-9D7432284C67}" type="parTrans" cxnId="{8F144172-158F-0E40-AA4F-17364CEA5E1F}">
      <dgm:prSet/>
      <dgm:spPr/>
      <dgm:t>
        <a:bodyPr/>
        <a:lstStyle/>
        <a:p>
          <a:endParaRPr lang="en-US"/>
        </a:p>
      </dgm:t>
    </dgm:pt>
    <dgm:pt modelId="{B5A9E5FC-3A48-3444-9BC8-F294EF69EC9C}" type="sibTrans" cxnId="{8F144172-158F-0E40-AA4F-17364CEA5E1F}">
      <dgm:prSet/>
      <dgm:spPr/>
      <dgm:t>
        <a:bodyPr/>
        <a:lstStyle/>
        <a:p>
          <a:endParaRPr lang="en-US"/>
        </a:p>
      </dgm:t>
    </dgm:pt>
    <dgm:pt modelId="{25B70288-C363-564F-8D6D-6F1F4C9EB56F}">
      <dgm:prSet/>
      <dgm:spPr/>
      <dgm:t>
        <a:bodyPr/>
        <a:lstStyle/>
        <a:p>
          <a:r>
            <a:rPr lang="en-US" dirty="0"/>
            <a:t>2022</a:t>
          </a:r>
        </a:p>
      </dgm:t>
    </dgm:pt>
    <dgm:pt modelId="{9F8CB9E1-6EC2-3748-8A74-EB733466B209}" type="parTrans" cxnId="{67ECE4F3-E095-D34E-A307-D62EB881358D}">
      <dgm:prSet/>
      <dgm:spPr/>
      <dgm:t>
        <a:bodyPr/>
        <a:lstStyle/>
        <a:p>
          <a:endParaRPr lang="en-US"/>
        </a:p>
      </dgm:t>
    </dgm:pt>
    <dgm:pt modelId="{CC4A34FE-62E1-5649-B2BF-120BF63DA555}" type="sibTrans" cxnId="{67ECE4F3-E095-D34E-A307-D62EB881358D}">
      <dgm:prSet/>
      <dgm:spPr/>
      <dgm:t>
        <a:bodyPr/>
        <a:lstStyle/>
        <a:p>
          <a:endParaRPr lang="en-US"/>
        </a:p>
      </dgm:t>
    </dgm:pt>
    <dgm:pt modelId="{023AE05F-D03E-8943-8A0B-C1738669F76F}">
      <dgm:prSet/>
      <dgm:spPr/>
      <dgm:t>
        <a:bodyPr/>
        <a:lstStyle/>
        <a:p>
          <a:r>
            <a:rPr lang="en-US" dirty="0"/>
            <a:t>Algonquin Long Pie Pumpkin </a:t>
          </a:r>
        </a:p>
      </dgm:t>
    </dgm:pt>
    <dgm:pt modelId="{6C564AE4-EFCF-C542-B4C0-12EDC275AE6B}" type="parTrans" cxnId="{FCB45ED7-F07E-E04E-9E6A-1EE7E2BDE2EC}">
      <dgm:prSet/>
      <dgm:spPr/>
      <dgm:t>
        <a:bodyPr/>
        <a:lstStyle/>
        <a:p>
          <a:endParaRPr lang="en-US"/>
        </a:p>
      </dgm:t>
    </dgm:pt>
    <dgm:pt modelId="{A27754DA-6AE7-874C-8E4A-33A28E85D127}" type="sibTrans" cxnId="{FCB45ED7-F07E-E04E-9E6A-1EE7E2BDE2EC}">
      <dgm:prSet/>
      <dgm:spPr/>
      <dgm:t>
        <a:bodyPr/>
        <a:lstStyle/>
        <a:p>
          <a:endParaRPr lang="en-US"/>
        </a:p>
      </dgm:t>
    </dgm:pt>
    <dgm:pt modelId="{26EA7E67-4929-454A-B85E-7CE8706D5BC6}">
      <dgm:prSet phldrT="[Text]"/>
      <dgm:spPr/>
      <dgm:t>
        <a:bodyPr/>
        <a:lstStyle/>
        <a:p>
          <a:r>
            <a:rPr lang="en-US" dirty="0"/>
            <a:t>Algonquin Long Pie Pumpkin* </a:t>
          </a:r>
        </a:p>
      </dgm:t>
    </dgm:pt>
    <dgm:pt modelId="{7F7154F6-6721-1143-AC9F-68EA4DD58162}" type="parTrans" cxnId="{2DAB2D72-4873-4F4C-A2CD-04DF96974B56}">
      <dgm:prSet/>
      <dgm:spPr/>
      <dgm:t>
        <a:bodyPr/>
        <a:lstStyle/>
        <a:p>
          <a:endParaRPr lang="en-US"/>
        </a:p>
      </dgm:t>
    </dgm:pt>
    <dgm:pt modelId="{639A3D3D-A815-FE47-BA7F-AF8D4E81E5BC}" type="sibTrans" cxnId="{2DAB2D72-4873-4F4C-A2CD-04DF96974B56}">
      <dgm:prSet/>
      <dgm:spPr/>
      <dgm:t>
        <a:bodyPr/>
        <a:lstStyle/>
        <a:p>
          <a:endParaRPr lang="en-US"/>
        </a:p>
      </dgm:t>
    </dgm:pt>
    <dgm:pt modelId="{FB328239-09B1-1E46-9F28-70A705FFEE45}">
      <dgm:prSet/>
      <dgm:spPr/>
      <dgm:t>
        <a:bodyPr/>
        <a:lstStyle/>
        <a:p>
          <a:r>
            <a:rPr lang="en-US" dirty="0"/>
            <a:t>Winnebago Spotted Corn</a:t>
          </a:r>
        </a:p>
      </dgm:t>
    </dgm:pt>
    <dgm:pt modelId="{49FBE7F5-7A1B-AB41-A988-854DFBA1AF71}" type="parTrans" cxnId="{B86A9C29-45DE-1A42-85CD-A53557C275DF}">
      <dgm:prSet/>
      <dgm:spPr/>
      <dgm:t>
        <a:bodyPr/>
        <a:lstStyle/>
        <a:p>
          <a:endParaRPr lang="en-US"/>
        </a:p>
      </dgm:t>
    </dgm:pt>
    <dgm:pt modelId="{8A8EB914-8988-7147-BAA8-AEF2BBBC78C2}" type="sibTrans" cxnId="{B86A9C29-45DE-1A42-85CD-A53557C275DF}">
      <dgm:prSet/>
      <dgm:spPr/>
      <dgm:t>
        <a:bodyPr/>
        <a:lstStyle/>
        <a:p>
          <a:endParaRPr lang="en-US"/>
        </a:p>
      </dgm:t>
    </dgm:pt>
    <dgm:pt modelId="{AD8E8F3E-8036-8A4C-B0F8-D764DAC9F94F}">
      <dgm:prSet/>
      <dgm:spPr/>
      <dgm:t>
        <a:bodyPr/>
        <a:lstStyle/>
        <a:p>
          <a:r>
            <a:rPr lang="en-US" dirty="0"/>
            <a:t>USDA 'Skunk' Bean &amp; Wampum Bean</a:t>
          </a:r>
        </a:p>
      </dgm:t>
    </dgm:pt>
    <dgm:pt modelId="{18B964B9-2137-7C46-B389-5FAE7BD9974D}" type="parTrans" cxnId="{044B1710-41C4-1F41-87B9-480676497C8F}">
      <dgm:prSet/>
      <dgm:spPr/>
      <dgm:t>
        <a:bodyPr/>
        <a:lstStyle/>
        <a:p>
          <a:endParaRPr lang="en-US"/>
        </a:p>
      </dgm:t>
    </dgm:pt>
    <dgm:pt modelId="{CC030B82-D716-4142-AD00-CF3754FC5051}" type="sibTrans" cxnId="{044B1710-41C4-1F41-87B9-480676497C8F}">
      <dgm:prSet/>
      <dgm:spPr/>
      <dgm:t>
        <a:bodyPr/>
        <a:lstStyle/>
        <a:p>
          <a:endParaRPr lang="en-US"/>
        </a:p>
      </dgm:t>
    </dgm:pt>
    <dgm:pt modelId="{8E8EC822-53EA-E842-8080-7716446F40D6}">
      <dgm:prSet/>
      <dgm:spPr/>
      <dgm:t>
        <a:bodyPr/>
        <a:lstStyle/>
        <a:p>
          <a:r>
            <a:rPr lang="en-US" dirty="0"/>
            <a:t>Algonquin Long Pie Pumpkin*</a:t>
          </a:r>
        </a:p>
      </dgm:t>
    </dgm:pt>
    <dgm:pt modelId="{A07CB94D-F446-0F46-94B1-45FAC92019CB}" type="parTrans" cxnId="{7182415E-1767-FF47-968D-9D7168B07E0F}">
      <dgm:prSet/>
      <dgm:spPr/>
      <dgm:t>
        <a:bodyPr/>
        <a:lstStyle/>
        <a:p>
          <a:endParaRPr lang="en-US"/>
        </a:p>
      </dgm:t>
    </dgm:pt>
    <dgm:pt modelId="{28346DEA-AB05-A44E-909F-32A56E9BF7B9}" type="sibTrans" cxnId="{7182415E-1767-FF47-968D-9D7168B07E0F}">
      <dgm:prSet/>
      <dgm:spPr/>
      <dgm:t>
        <a:bodyPr/>
        <a:lstStyle/>
        <a:p>
          <a:endParaRPr lang="en-US"/>
        </a:p>
      </dgm:t>
    </dgm:pt>
    <dgm:pt modelId="{5459F744-7FDE-ED47-85A4-C54A5755A772}" type="pres">
      <dgm:prSet presAssocID="{28A1C396-A184-A04A-BB6B-B856DEC2926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180039D-7A7B-7447-841C-E968A540A5BD}" type="pres">
      <dgm:prSet presAssocID="{45B4889E-C6BA-A44F-8199-BF5029073D07}" presName="root" presStyleCnt="0"/>
      <dgm:spPr/>
    </dgm:pt>
    <dgm:pt modelId="{8C78438B-D2C8-1649-AF21-9E6EA5A448E2}" type="pres">
      <dgm:prSet presAssocID="{45B4889E-C6BA-A44F-8199-BF5029073D07}" presName="rootComposite" presStyleCnt="0"/>
      <dgm:spPr/>
    </dgm:pt>
    <dgm:pt modelId="{746068C9-DEF2-DA40-9AE4-D3838E00253D}" type="pres">
      <dgm:prSet presAssocID="{45B4889E-C6BA-A44F-8199-BF5029073D07}" presName="rootText" presStyleLbl="node1" presStyleIdx="0" presStyleCnt="3"/>
      <dgm:spPr/>
    </dgm:pt>
    <dgm:pt modelId="{975FC801-68FC-7946-A89A-F4E7221FB9CE}" type="pres">
      <dgm:prSet presAssocID="{45B4889E-C6BA-A44F-8199-BF5029073D07}" presName="rootConnector" presStyleLbl="node1" presStyleIdx="0" presStyleCnt="3"/>
      <dgm:spPr/>
    </dgm:pt>
    <dgm:pt modelId="{D0104BFC-1BA6-234F-AB6C-01CA707FDA36}" type="pres">
      <dgm:prSet presAssocID="{45B4889E-C6BA-A44F-8199-BF5029073D07}" presName="childShape" presStyleCnt="0"/>
      <dgm:spPr/>
    </dgm:pt>
    <dgm:pt modelId="{FAA0BDFB-5441-964B-9953-85EF2BC4E8A6}" type="pres">
      <dgm:prSet presAssocID="{4818DBFC-0D54-5543-8F1F-71E3AAE83F89}" presName="Name13" presStyleLbl="parChTrans1D2" presStyleIdx="0" presStyleCnt="9"/>
      <dgm:spPr/>
    </dgm:pt>
    <dgm:pt modelId="{D83C1E69-2185-2F44-97B4-3A1EA74E9B80}" type="pres">
      <dgm:prSet presAssocID="{76749B0D-E52B-EA46-9985-2F31E7955EB9}" presName="childText" presStyleLbl="bgAcc1" presStyleIdx="0" presStyleCnt="9">
        <dgm:presLayoutVars>
          <dgm:bulletEnabled val="1"/>
        </dgm:presLayoutVars>
      </dgm:prSet>
      <dgm:spPr/>
    </dgm:pt>
    <dgm:pt modelId="{D20ABAEF-7C92-004D-953A-E6CEB92B1436}" type="pres">
      <dgm:prSet presAssocID="{656E1D06-0698-7340-93F4-65CE77BD521C}" presName="Name13" presStyleLbl="parChTrans1D2" presStyleIdx="1" presStyleCnt="9"/>
      <dgm:spPr/>
    </dgm:pt>
    <dgm:pt modelId="{6A7BB70C-70B4-D14A-ACB6-69F8428DB8B7}" type="pres">
      <dgm:prSet presAssocID="{573F7B0A-ADD2-B449-82D3-354312F1E2B7}" presName="childText" presStyleLbl="bgAcc1" presStyleIdx="1" presStyleCnt="9">
        <dgm:presLayoutVars>
          <dgm:bulletEnabled val="1"/>
        </dgm:presLayoutVars>
      </dgm:prSet>
      <dgm:spPr/>
    </dgm:pt>
    <dgm:pt modelId="{772C1FA6-0E82-674E-87F0-FA60EC4B0EA0}" type="pres">
      <dgm:prSet presAssocID="{6C564AE4-EFCF-C542-B4C0-12EDC275AE6B}" presName="Name13" presStyleLbl="parChTrans1D2" presStyleIdx="2" presStyleCnt="9"/>
      <dgm:spPr/>
    </dgm:pt>
    <dgm:pt modelId="{E348653A-0389-CD4F-BAF9-C843298A57BE}" type="pres">
      <dgm:prSet presAssocID="{023AE05F-D03E-8943-8A0B-C1738669F76F}" presName="childText" presStyleLbl="bgAcc1" presStyleIdx="2" presStyleCnt="9">
        <dgm:presLayoutVars>
          <dgm:bulletEnabled val="1"/>
        </dgm:presLayoutVars>
      </dgm:prSet>
      <dgm:spPr/>
    </dgm:pt>
    <dgm:pt modelId="{0FD20611-E6C1-7B4F-9802-7D8A646D5547}" type="pres">
      <dgm:prSet presAssocID="{C6B13C08-CD07-4242-A665-7FF0C4057499}" presName="root" presStyleCnt="0"/>
      <dgm:spPr/>
    </dgm:pt>
    <dgm:pt modelId="{185DD4B6-8F84-414F-9B70-0C8B2D53A540}" type="pres">
      <dgm:prSet presAssocID="{C6B13C08-CD07-4242-A665-7FF0C4057499}" presName="rootComposite" presStyleCnt="0"/>
      <dgm:spPr/>
    </dgm:pt>
    <dgm:pt modelId="{494E5FC5-32BA-064A-A98E-AEF3ED4B2822}" type="pres">
      <dgm:prSet presAssocID="{C6B13C08-CD07-4242-A665-7FF0C4057499}" presName="rootText" presStyleLbl="node1" presStyleIdx="1" presStyleCnt="3"/>
      <dgm:spPr/>
    </dgm:pt>
    <dgm:pt modelId="{E3706A94-B758-D249-82CA-ABF7C4BE83EC}" type="pres">
      <dgm:prSet presAssocID="{C6B13C08-CD07-4242-A665-7FF0C4057499}" presName="rootConnector" presStyleLbl="node1" presStyleIdx="1" presStyleCnt="3"/>
      <dgm:spPr/>
    </dgm:pt>
    <dgm:pt modelId="{FD4D9F5A-44C9-904F-AEB6-61EEEDF22B8E}" type="pres">
      <dgm:prSet presAssocID="{C6B13C08-CD07-4242-A665-7FF0C4057499}" presName="childShape" presStyleCnt="0"/>
      <dgm:spPr/>
    </dgm:pt>
    <dgm:pt modelId="{2499BA5A-3FB5-BD46-9B4B-F5503EB176CD}" type="pres">
      <dgm:prSet presAssocID="{C2EB051E-CC7A-B747-966D-7841803BCB95}" presName="Name13" presStyleLbl="parChTrans1D2" presStyleIdx="3" presStyleCnt="9"/>
      <dgm:spPr/>
    </dgm:pt>
    <dgm:pt modelId="{AC2553A0-E075-614C-8F45-BE875B014257}" type="pres">
      <dgm:prSet presAssocID="{FA1B0D25-C1AE-F647-A807-B6678E1C58F0}" presName="childText" presStyleLbl="bgAcc1" presStyleIdx="3" presStyleCnt="9">
        <dgm:presLayoutVars>
          <dgm:bulletEnabled val="1"/>
        </dgm:presLayoutVars>
      </dgm:prSet>
      <dgm:spPr/>
    </dgm:pt>
    <dgm:pt modelId="{75C87371-A14A-2B48-82D5-026B5AA12DDF}" type="pres">
      <dgm:prSet presAssocID="{C6090EB7-99BC-004D-B350-9D7432284C67}" presName="Name13" presStyleLbl="parChTrans1D2" presStyleIdx="4" presStyleCnt="9"/>
      <dgm:spPr/>
    </dgm:pt>
    <dgm:pt modelId="{F957CA7A-BC05-CD4A-807C-6348E7F7A6A7}" type="pres">
      <dgm:prSet presAssocID="{0DA4D4F3-7563-EA40-A37C-1E96DFF53267}" presName="childText" presStyleLbl="bgAcc1" presStyleIdx="4" presStyleCnt="9">
        <dgm:presLayoutVars>
          <dgm:bulletEnabled val="1"/>
        </dgm:presLayoutVars>
      </dgm:prSet>
      <dgm:spPr/>
    </dgm:pt>
    <dgm:pt modelId="{40D01483-29F5-2240-975A-B8F070AA2C68}" type="pres">
      <dgm:prSet presAssocID="{7F7154F6-6721-1143-AC9F-68EA4DD58162}" presName="Name13" presStyleLbl="parChTrans1D2" presStyleIdx="5" presStyleCnt="9"/>
      <dgm:spPr/>
    </dgm:pt>
    <dgm:pt modelId="{BA739069-4574-E646-A69B-78DD0A613484}" type="pres">
      <dgm:prSet presAssocID="{26EA7E67-4929-454A-B85E-7CE8706D5BC6}" presName="childText" presStyleLbl="bgAcc1" presStyleIdx="5" presStyleCnt="9">
        <dgm:presLayoutVars>
          <dgm:bulletEnabled val="1"/>
        </dgm:presLayoutVars>
      </dgm:prSet>
      <dgm:spPr/>
    </dgm:pt>
    <dgm:pt modelId="{C7B36DDE-AE65-7643-BBCE-7F909427FC3D}" type="pres">
      <dgm:prSet presAssocID="{25B70288-C363-564F-8D6D-6F1F4C9EB56F}" presName="root" presStyleCnt="0"/>
      <dgm:spPr/>
    </dgm:pt>
    <dgm:pt modelId="{D37E4930-016E-B649-8FA7-9F0613650DB2}" type="pres">
      <dgm:prSet presAssocID="{25B70288-C363-564F-8D6D-6F1F4C9EB56F}" presName="rootComposite" presStyleCnt="0"/>
      <dgm:spPr/>
    </dgm:pt>
    <dgm:pt modelId="{FCAAD5DB-DFDC-5345-B967-F8BF4E19C2D3}" type="pres">
      <dgm:prSet presAssocID="{25B70288-C363-564F-8D6D-6F1F4C9EB56F}" presName="rootText" presStyleLbl="node1" presStyleIdx="2" presStyleCnt="3"/>
      <dgm:spPr/>
    </dgm:pt>
    <dgm:pt modelId="{E17893B5-4662-5640-93EE-9F5DB46E5432}" type="pres">
      <dgm:prSet presAssocID="{25B70288-C363-564F-8D6D-6F1F4C9EB56F}" presName="rootConnector" presStyleLbl="node1" presStyleIdx="2" presStyleCnt="3"/>
      <dgm:spPr/>
    </dgm:pt>
    <dgm:pt modelId="{B20ABC3E-7C98-3243-916B-5FDCB05C9E5D}" type="pres">
      <dgm:prSet presAssocID="{25B70288-C363-564F-8D6D-6F1F4C9EB56F}" presName="childShape" presStyleCnt="0"/>
      <dgm:spPr/>
    </dgm:pt>
    <dgm:pt modelId="{BA7FEC43-D4C6-474C-A9CE-FBB9E8DD0BC5}" type="pres">
      <dgm:prSet presAssocID="{49FBE7F5-7A1B-AB41-A988-854DFBA1AF71}" presName="Name13" presStyleLbl="parChTrans1D2" presStyleIdx="6" presStyleCnt="9"/>
      <dgm:spPr/>
    </dgm:pt>
    <dgm:pt modelId="{743A6905-BCC0-5D44-B4E5-05244A854F3F}" type="pres">
      <dgm:prSet presAssocID="{FB328239-09B1-1E46-9F28-70A705FFEE45}" presName="childText" presStyleLbl="bgAcc1" presStyleIdx="6" presStyleCnt="9">
        <dgm:presLayoutVars>
          <dgm:bulletEnabled val="1"/>
        </dgm:presLayoutVars>
      </dgm:prSet>
      <dgm:spPr/>
    </dgm:pt>
    <dgm:pt modelId="{586C6C4A-2503-D941-9BE5-645A3363A774}" type="pres">
      <dgm:prSet presAssocID="{18B964B9-2137-7C46-B389-5FAE7BD9974D}" presName="Name13" presStyleLbl="parChTrans1D2" presStyleIdx="7" presStyleCnt="9"/>
      <dgm:spPr/>
    </dgm:pt>
    <dgm:pt modelId="{ADA77B96-5988-BA49-80F8-5AB466E0F8EA}" type="pres">
      <dgm:prSet presAssocID="{AD8E8F3E-8036-8A4C-B0F8-D764DAC9F94F}" presName="childText" presStyleLbl="bgAcc1" presStyleIdx="7" presStyleCnt="9">
        <dgm:presLayoutVars>
          <dgm:bulletEnabled val="1"/>
        </dgm:presLayoutVars>
      </dgm:prSet>
      <dgm:spPr/>
    </dgm:pt>
    <dgm:pt modelId="{C5734357-3FCF-774F-876B-30F9DC2821F1}" type="pres">
      <dgm:prSet presAssocID="{A07CB94D-F446-0F46-94B1-45FAC92019CB}" presName="Name13" presStyleLbl="parChTrans1D2" presStyleIdx="8" presStyleCnt="9"/>
      <dgm:spPr/>
    </dgm:pt>
    <dgm:pt modelId="{662CA651-49C7-4A46-95BA-FF642483BACA}" type="pres">
      <dgm:prSet presAssocID="{8E8EC822-53EA-E842-8080-7716446F40D6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01B4CE03-1544-B144-9ADF-7C618EAE19CE}" type="presOf" srcId="{45B4889E-C6BA-A44F-8199-BF5029073D07}" destId="{975FC801-68FC-7946-A89A-F4E7221FB9CE}" srcOrd="1" destOrd="0" presId="urn:microsoft.com/office/officeart/2005/8/layout/hierarchy3"/>
    <dgm:cxn modelId="{8A155B0A-ECE0-FD4F-B330-813A434E9205}" type="presOf" srcId="{C6090EB7-99BC-004D-B350-9D7432284C67}" destId="{75C87371-A14A-2B48-82D5-026B5AA12DDF}" srcOrd="0" destOrd="0" presId="urn:microsoft.com/office/officeart/2005/8/layout/hierarchy3"/>
    <dgm:cxn modelId="{D0A4130D-BBC2-2C4F-A3D5-878831A8CA27}" srcId="{28A1C396-A184-A04A-BB6B-B856DEC2926E}" destId="{C6B13C08-CD07-4242-A665-7FF0C4057499}" srcOrd="1" destOrd="0" parTransId="{25579DF3-92EC-5A4B-9544-4424761E975D}" sibTransId="{3315839E-4FAD-7748-B764-C85461A4B5FC}"/>
    <dgm:cxn modelId="{044B1710-41C4-1F41-87B9-480676497C8F}" srcId="{25B70288-C363-564F-8D6D-6F1F4C9EB56F}" destId="{AD8E8F3E-8036-8A4C-B0F8-D764DAC9F94F}" srcOrd="1" destOrd="0" parTransId="{18B964B9-2137-7C46-B389-5FAE7BD9974D}" sibTransId="{CC030B82-D716-4142-AD00-CF3754FC5051}"/>
    <dgm:cxn modelId="{5FDA7D12-B75D-7543-B593-C8837858B1B3}" type="presOf" srcId="{25B70288-C363-564F-8D6D-6F1F4C9EB56F}" destId="{E17893B5-4662-5640-93EE-9F5DB46E5432}" srcOrd="1" destOrd="0" presId="urn:microsoft.com/office/officeart/2005/8/layout/hierarchy3"/>
    <dgm:cxn modelId="{134C8A15-F681-4543-8EBB-90AE5539C716}" type="presOf" srcId="{8E8EC822-53EA-E842-8080-7716446F40D6}" destId="{662CA651-49C7-4A46-95BA-FF642483BACA}" srcOrd="0" destOrd="0" presId="urn:microsoft.com/office/officeart/2005/8/layout/hierarchy3"/>
    <dgm:cxn modelId="{9392711F-81CC-6D45-8EA5-093782C81CE7}" type="presOf" srcId="{7F7154F6-6721-1143-AC9F-68EA4DD58162}" destId="{40D01483-29F5-2240-975A-B8F070AA2C68}" srcOrd="0" destOrd="0" presId="urn:microsoft.com/office/officeart/2005/8/layout/hierarchy3"/>
    <dgm:cxn modelId="{B86A9C29-45DE-1A42-85CD-A53557C275DF}" srcId="{25B70288-C363-564F-8D6D-6F1F4C9EB56F}" destId="{FB328239-09B1-1E46-9F28-70A705FFEE45}" srcOrd="0" destOrd="0" parTransId="{49FBE7F5-7A1B-AB41-A988-854DFBA1AF71}" sibTransId="{8A8EB914-8988-7147-BAA8-AEF2BBBC78C2}"/>
    <dgm:cxn modelId="{3DA6E12B-DAF1-7840-A6F9-8C4147085266}" type="presOf" srcId="{656E1D06-0698-7340-93F4-65CE77BD521C}" destId="{D20ABAEF-7C92-004D-953A-E6CEB92B1436}" srcOrd="0" destOrd="0" presId="urn:microsoft.com/office/officeart/2005/8/layout/hierarchy3"/>
    <dgm:cxn modelId="{D2DAB02C-87DC-7B42-830E-C4072F2FA940}" type="presOf" srcId="{0DA4D4F3-7563-EA40-A37C-1E96DFF53267}" destId="{F957CA7A-BC05-CD4A-807C-6348E7F7A6A7}" srcOrd="0" destOrd="0" presId="urn:microsoft.com/office/officeart/2005/8/layout/hierarchy3"/>
    <dgm:cxn modelId="{FE0E9032-3EAA-BC48-BEA8-8CDF3B7C71A0}" srcId="{28A1C396-A184-A04A-BB6B-B856DEC2926E}" destId="{45B4889E-C6BA-A44F-8199-BF5029073D07}" srcOrd="0" destOrd="0" parTransId="{EB56BC7F-33EB-AE4B-AECE-1D546672C1FC}" sibTransId="{0053706E-C30D-894A-BD35-D9A3C312DF6C}"/>
    <dgm:cxn modelId="{E6C7B435-FDA5-B346-BF18-DE9437C07E89}" type="presOf" srcId="{26EA7E67-4929-454A-B85E-7CE8706D5BC6}" destId="{BA739069-4574-E646-A69B-78DD0A613484}" srcOrd="0" destOrd="0" presId="urn:microsoft.com/office/officeart/2005/8/layout/hierarchy3"/>
    <dgm:cxn modelId="{C06EC457-A498-2746-ADB7-CB60E9666015}" type="presOf" srcId="{FA1B0D25-C1AE-F647-A807-B6678E1C58F0}" destId="{AC2553A0-E075-614C-8F45-BE875B014257}" srcOrd="0" destOrd="0" presId="urn:microsoft.com/office/officeart/2005/8/layout/hierarchy3"/>
    <dgm:cxn modelId="{7182415E-1767-FF47-968D-9D7168B07E0F}" srcId="{25B70288-C363-564F-8D6D-6F1F4C9EB56F}" destId="{8E8EC822-53EA-E842-8080-7716446F40D6}" srcOrd="2" destOrd="0" parTransId="{A07CB94D-F446-0F46-94B1-45FAC92019CB}" sibTransId="{28346DEA-AB05-A44E-909F-32A56E9BF7B9}"/>
    <dgm:cxn modelId="{36928B5E-0C8C-2341-AD8C-6E6255F872A9}" type="presOf" srcId="{25B70288-C363-564F-8D6D-6F1F4C9EB56F}" destId="{FCAAD5DB-DFDC-5345-B967-F8BF4E19C2D3}" srcOrd="0" destOrd="0" presId="urn:microsoft.com/office/officeart/2005/8/layout/hierarchy3"/>
    <dgm:cxn modelId="{EC48BC63-340B-074C-8F88-45914FF1E0A9}" srcId="{45B4889E-C6BA-A44F-8199-BF5029073D07}" destId="{76749B0D-E52B-EA46-9985-2F31E7955EB9}" srcOrd="0" destOrd="0" parTransId="{4818DBFC-0D54-5543-8F1F-71E3AAE83F89}" sibTransId="{286AC46E-111E-4E47-86F5-E2133C478003}"/>
    <dgm:cxn modelId="{BDF3276A-4B2F-D941-B767-F5BD816C7225}" type="presOf" srcId="{AD8E8F3E-8036-8A4C-B0F8-D764DAC9F94F}" destId="{ADA77B96-5988-BA49-80F8-5AB466E0F8EA}" srcOrd="0" destOrd="0" presId="urn:microsoft.com/office/officeart/2005/8/layout/hierarchy3"/>
    <dgm:cxn modelId="{8076C471-23F5-5145-B2CB-20981E1881EF}" type="presOf" srcId="{28A1C396-A184-A04A-BB6B-B856DEC2926E}" destId="{5459F744-7FDE-ED47-85A4-C54A5755A772}" srcOrd="0" destOrd="0" presId="urn:microsoft.com/office/officeart/2005/8/layout/hierarchy3"/>
    <dgm:cxn modelId="{2DAB2D72-4873-4F4C-A2CD-04DF96974B56}" srcId="{C6B13C08-CD07-4242-A665-7FF0C4057499}" destId="{26EA7E67-4929-454A-B85E-7CE8706D5BC6}" srcOrd="2" destOrd="0" parTransId="{7F7154F6-6721-1143-AC9F-68EA4DD58162}" sibTransId="{639A3D3D-A815-FE47-BA7F-AF8D4E81E5BC}"/>
    <dgm:cxn modelId="{8F144172-158F-0E40-AA4F-17364CEA5E1F}" srcId="{C6B13C08-CD07-4242-A665-7FF0C4057499}" destId="{0DA4D4F3-7563-EA40-A37C-1E96DFF53267}" srcOrd="1" destOrd="0" parTransId="{C6090EB7-99BC-004D-B350-9D7432284C67}" sibTransId="{B5A9E5FC-3A48-3444-9BC8-F294EF69EC9C}"/>
    <dgm:cxn modelId="{1D08A579-721A-CC4D-B36C-775A1A8B1700}" type="presOf" srcId="{49FBE7F5-7A1B-AB41-A988-854DFBA1AF71}" destId="{BA7FEC43-D4C6-474C-A9CE-FBB9E8DD0BC5}" srcOrd="0" destOrd="0" presId="urn:microsoft.com/office/officeart/2005/8/layout/hierarchy3"/>
    <dgm:cxn modelId="{6189F679-8E37-F74E-8701-07F8401CE080}" type="presOf" srcId="{C2EB051E-CC7A-B747-966D-7841803BCB95}" destId="{2499BA5A-3FB5-BD46-9B4B-F5503EB176CD}" srcOrd="0" destOrd="0" presId="urn:microsoft.com/office/officeart/2005/8/layout/hierarchy3"/>
    <dgm:cxn modelId="{B9343686-AA20-994D-AF76-8BAFF4A6FDD1}" type="presOf" srcId="{A07CB94D-F446-0F46-94B1-45FAC92019CB}" destId="{C5734357-3FCF-774F-876B-30F9DC2821F1}" srcOrd="0" destOrd="0" presId="urn:microsoft.com/office/officeart/2005/8/layout/hierarchy3"/>
    <dgm:cxn modelId="{B8358497-64E6-B54A-83E8-06EF99AE98AF}" type="presOf" srcId="{023AE05F-D03E-8943-8A0B-C1738669F76F}" destId="{E348653A-0389-CD4F-BAF9-C843298A57BE}" srcOrd="0" destOrd="0" presId="urn:microsoft.com/office/officeart/2005/8/layout/hierarchy3"/>
    <dgm:cxn modelId="{9D4B0CA7-EBE0-3847-974E-051EFC030B18}" type="presOf" srcId="{573F7B0A-ADD2-B449-82D3-354312F1E2B7}" destId="{6A7BB70C-70B4-D14A-ACB6-69F8428DB8B7}" srcOrd="0" destOrd="0" presId="urn:microsoft.com/office/officeart/2005/8/layout/hierarchy3"/>
    <dgm:cxn modelId="{12A3A1AD-204F-9D40-8972-F8CD227E1BEC}" srcId="{45B4889E-C6BA-A44F-8199-BF5029073D07}" destId="{573F7B0A-ADD2-B449-82D3-354312F1E2B7}" srcOrd="1" destOrd="0" parTransId="{656E1D06-0698-7340-93F4-65CE77BD521C}" sibTransId="{ADDF2FC4-6D1B-B940-ADB0-10BF56035A19}"/>
    <dgm:cxn modelId="{E8B411B2-D5D9-794D-AB91-6C910B4CCF2D}" type="presOf" srcId="{45B4889E-C6BA-A44F-8199-BF5029073D07}" destId="{746068C9-DEF2-DA40-9AE4-D3838E00253D}" srcOrd="0" destOrd="0" presId="urn:microsoft.com/office/officeart/2005/8/layout/hierarchy3"/>
    <dgm:cxn modelId="{63D441BD-FCF1-D841-A2C8-27772F50EB64}" type="presOf" srcId="{18B964B9-2137-7C46-B389-5FAE7BD9974D}" destId="{586C6C4A-2503-D941-9BE5-645A3363A774}" srcOrd="0" destOrd="0" presId="urn:microsoft.com/office/officeart/2005/8/layout/hierarchy3"/>
    <dgm:cxn modelId="{FCB45ED7-F07E-E04E-9E6A-1EE7E2BDE2EC}" srcId="{45B4889E-C6BA-A44F-8199-BF5029073D07}" destId="{023AE05F-D03E-8943-8A0B-C1738669F76F}" srcOrd="2" destOrd="0" parTransId="{6C564AE4-EFCF-C542-B4C0-12EDC275AE6B}" sibTransId="{A27754DA-6AE7-874C-8E4A-33A28E85D127}"/>
    <dgm:cxn modelId="{7B5699DA-BE59-7E4B-B73A-92AEF6D29764}" type="presOf" srcId="{76749B0D-E52B-EA46-9985-2F31E7955EB9}" destId="{D83C1E69-2185-2F44-97B4-3A1EA74E9B80}" srcOrd="0" destOrd="0" presId="urn:microsoft.com/office/officeart/2005/8/layout/hierarchy3"/>
    <dgm:cxn modelId="{7B48C3DA-9D11-6446-AD77-FBF0574232F1}" srcId="{C6B13C08-CD07-4242-A665-7FF0C4057499}" destId="{FA1B0D25-C1AE-F647-A807-B6678E1C58F0}" srcOrd="0" destOrd="0" parTransId="{C2EB051E-CC7A-B747-966D-7841803BCB95}" sibTransId="{8C0D4652-1A20-414B-8A28-E610F0FBE5CA}"/>
    <dgm:cxn modelId="{A2A86DDD-4640-EE4B-9C43-01C29D6C7B92}" type="presOf" srcId="{FB328239-09B1-1E46-9F28-70A705FFEE45}" destId="{743A6905-BCC0-5D44-B4E5-05244A854F3F}" srcOrd="0" destOrd="0" presId="urn:microsoft.com/office/officeart/2005/8/layout/hierarchy3"/>
    <dgm:cxn modelId="{7AF7D8E2-9BF2-7946-90D5-CC93613D50A3}" type="presOf" srcId="{C6B13C08-CD07-4242-A665-7FF0C4057499}" destId="{E3706A94-B758-D249-82CA-ABF7C4BE83EC}" srcOrd="1" destOrd="0" presId="urn:microsoft.com/office/officeart/2005/8/layout/hierarchy3"/>
    <dgm:cxn modelId="{19EA0CEF-D1DD-7644-900D-1D02A9AB775C}" type="presOf" srcId="{4818DBFC-0D54-5543-8F1F-71E3AAE83F89}" destId="{FAA0BDFB-5441-964B-9953-85EF2BC4E8A6}" srcOrd="0" destOrd="0" presId="urn:microsoft.com/office/officeart/2005/8/layout/hierarchy3"/>
    <dgm:cxn modelId="{3C0859F0-B049-1E49-9EDE-B84270BA0053}" type="presOf" srcId="{6C564AE4-EFCF-C542-B4C0-12EDC275AE6B}" destId="{772C1FA6-0E82-674E-87F0-FA60EC4B0EA0}" srcOrd="0" destOrd="0" presId="urn:microsoft.com/office/officeart/2005/8/layout/hierarchy3"/>
    <dgm:cxn modelId="{67ECE4F3-E095-D34E-A307-D62EB881358D}" srcId="{28A1C396-A184-A04A-BB6B-B856DEC2926E}" destId="{25B70288-C363-564F-8D6D-6F1F4C9EB56F}" srcOrd="2" destOrd="0" parTransId="{9F8CB9E1-6EC2-3748-8A74-EB733466B209}" sibTransId="{CC4A34FE-62E1-5649-B2BF-120BF63DA555}"/>
    <dgm:cxn modelId="{C05777F8-C1BB-FE41-A3DF-47FC74504238}" type="presOf" srcId="{C6B13C08-CD07-4242-A665-7FF0C4057499}" destId="{494E5FC5-32BA-064A-A98E-AEF3ED4B2822}" srcOrd="0" destOrd="0" presId="urn:microsoft.com/office/officeart/2005/8/layout/hierarchy3"/>
    <dgm:cxn modelId="{0E979074-E371-9447-84E9-58ED5E89037F}" type="presParOf" srcId="{5459F744-7FDE-ED47-85A4-C54A5755A772}" destId="{5180039D-7A7B-7447-841C-E968A540A5BD}" srcOrd="0" destOrd="0" presId="urn:microsoft.com/office/officeart/2005/8/layout/hierarchy3"/>
    <dgm:cxn modelId="{CEE7B092-7EE8-0D44-AB2A-FC48FA6355C8}" type="presParOf" srcId="{5180039D-7A7B-7447-841C-E968A540A5BD}" destId="{8C78438B-D2C8-1649-AF21-9E6EA5A448E2}" srcOrd="0" destOrd="0" presId="urn:microsoft.com/office/officeart/2005/8/layout/hierarchy3"/>
    <dgm:cxn modelId="{E7875B1E-6D32-764F-87D2-6F62104EFB0D}" type="presParOf" srcId="{8C78438B-D2C8-1649-AF21-9E6EA5A448E2}" destId="{746068C9-DEF2-DA40-9AE4-D3838E00253D}" srcOrd="0" destOrd="0" presId="urn:microsoft.com/office/officeart/2005/8/layout/hierarchy3"/>
    <dgm:cxn modelId="{1FF3D594-94C4-7341-89EE-1EE5B0EC825E}" type="presParOf" srcId="{8C78438B-D2C8-1649-AF21-9E6EA5A448E2}" destId="{975FC801-68FC-7946-A89A-F4E7221FB9CE}" srcOrd="1" destOrd="0" presId="urn:microsoft.com/office/officeart/2005/8/layout/hierarchy3"/>
    <dgm:cxn modelId="{D2457ECE-2808-4B49-B324-5DD623C49E71}" type="presParOf" srcId="{5180039D-7A7B-7447-841C-E968A540A5BD}" destId="{D0104BFC-1BA6-234F-AB6C-01CA707FDA36}" srcOrd="1" destOrd="0" presId="urn:microsoft.com/office/officeart/2005/8/layout/hierarchy3"/>
    <dgm:cxn modelId="{2702E0CC-ED24-AB4C-82AF-13E002F3149D}" type="presParOf" srcId="{D0104BFC-1BA6-234F-AB6C-01CA707FDA36}" destId="{FAA0BDFB-5441-964B-9953-85EF2BC4E8A6}" srcOrd="0" destOrd="0" presId="urn:microsoft.com/office/officeart/2005/8/layout/hierarchy3"/>
    <dgm:cxn modelId="{9BD93147-1783-9148-8083-5BEA04A9F55E}" type="presParOf" srcId="{D0104BFC-1BA6-234F-AB6C-01CA707FDA36}" destId="{D83C1E69-2185-2F44-97B4-3A1EA74E9B80}" srcOrd="1" destOrd="0" presId="urn:microsoft.com/office/officeart/2005/8/layout/hierarchy3"/>
    <dgm:cxn modelId="{C4C7CBAF-CC78-1044-8E2F-092E78078BE4}" type="presParOf" srcId="{D0104BFC-1BA6-234F-AB6C-01CA707FDA36}" destId="{D20ABAEF-7C92-004D-953A-E6CEB92B1436}" srcOrd="2" destOrd="0" presId="urn:microsoft.com/office/officeart/2005/8/layout/hierarchy3"/>
    <dgm:cxn modelId="{F449FCC0-CA0F-CC49-A3A6-1261F2FD8941}" type="presParOf" srcId="{D0104BFC-1BA6-234F-AB6C-01CA707FDA36}" destId="{6A7BB70C-70B4-D14A-ACB6-69F8428DB8B7}" srcOrd="3" destOrd="0" presId="urn:microsoft.com/office/officeart/2005/8/layout/hierarchy3"/>
    <dgm:cxn modelId="{4889419D-7D02-BD41-ADE9-78D9F05A5E3D}" type="presParOf" srcId="{D0104BFC-1BA6-234F-AB6C-01CA707FDA36}" destId="{772C1FA6-0E82-674E-87F0-FA60EC4B0EA0}" srcOrd="4" destOrd="0" presId="urn:microsoft.com/office/officeart/2005/8/layout/hierarchy3"/>
    <dgm:cxn modelId="{E95F719C-EF3C-7E46-9DC7-2030FA74E8ED}" type="presParOf" srcId="{D0104BFC-1BA6-234F-AB6C-01CA707FDA36}" destId="{E348653A-0389-CD4F-BAF9-C843298A57BE}" srcOrd="5" destOrd="0" presId="urn:microsoft.com/office/officeart/2005/8/layout/hierarchy3"/>
    <dgm:cxn modelId="{2600C8E4-CB48-F04E-872F-999E6EC9946A}" type="presParOf" srcId="{5459F744-7FDE-ED47-85A4-C54A5755A772}" destId="{0FD20611-E6C1-7B4F-9802-7D8A646D5547}" srcOrd="1" destOrd="0" presId="urn:microsoft.com/office/officeart/2005/8/layout/hierarchy3"/>
    <dgm:cxn modelId="{A18B0482-2CF9-7849-B09A-90D9117BA955}" type="presParOf" srcId="{0FD20611-E6C1-7B4F-9802-7D8A646D5547}" destId="{185DD4B6-8F84-414F-9B70-0C8B2D53A540}" srcOrd="0" destOrd="0" presId="urn:microsoft.com/office/officeart/2005/8/layout/hierarchy3"/>
    <dgm:cxn modelId="{CD85ADFE-4F49-A84B-AC6E-168F11FCB8EC}" type="presParOf" srcId="{185DD4B6-8F84-414F-9B70-0C8B2D53A540}" destId="{494E5FC5-32BA-064A-A98E-AEF3ED4B2822}" srcOrd="0" destOrd="0" presId="urn:microsoft.com/office/officeart/2005/8/layout/hierarchy3"/>
    <dgm:cxn modelId="{9D21F86B-5FE7-CB4C-93AF-AD9A391280FD}" type="presParOf" srcId="{185DD4B6-8F84-414F-9B70-0C8B2D53A540}" destId="{E3706A94-B758-D249-82CA-ABF7C4BE83EC}" srcOrd="1" destOrd="0" presId="urn:microsoft.com/office/officeart/2005/8/layout/hierarchy3"/>
    <dgm:cxn modelId="{0702B35D-BB86-F144-AA41-F43AC20973EE}" type="presParOf" srcId="{0FD20611-E6C1-7B4F-9802-7D8A646D5547}" destId="{FD4D9F5A-44C9-904F-AEB6-61EEEDF22B8E}" srcOrd="1" destOrd="0" presId="urn:microsoft.com/office/officeart/2005/8/layout/hierarchy3"/>
    <dgm:cxn modelId="{BF388338-426C-894E-AED0-4A7F86C0EE44}" type="presParOf" srcId="{FD4D9F5A-44C9-904F-AEB6-61EEEDF22B8E}" destId="{2499BA5A-3FB5-BD46-9B4B-F5503EB176CD}" srcOrd="0" destOrd="0" presId="urn:microsoft.com/office/officeart/2005/8/layout/hierarchy3"/>
    <dgm:cxn modelId="{2DF1F657-249F-EE4E-94CE-B9F4A2E3BC17}" type="presParOf" srcId="{FD4D9F5A-44C9-904F-AEB6-61EEEDF22B8E}" destId="{AC2553A0-E075-614C-8F45-BE875B014257}" srcOrd="1" destOrd="0" presId="urn:microsoft.com/office/officeart/2005/8/layout/hierarchy3"/>
    <dgm:cxn modelId="{F7319780-F6E1-BC4F-A1A4-7CBB398FF7C9}" type="presParOf" srcId="{FD4D9F5A-44C9-904F-AEB6-61EEEDF22B8E}" destId="{75C87371-A14A-2B48-82D5-026B5AA12DDF}" srcOrd="2" destOrd="0" presId="urn:microsoft.com/office/officeart/2005/8/layout/hierarchy3"/>
    <dgm:cxn modelId="{2C9E5797-6369-FF46-94D4-2777DCC42C36}" type="presParOf" srcId="{FD4D9F5A-44C9-904F-AEB6-61EEEDF22B8E}" destId="{F957CA7A-BC05-CD4A-807C-6348E7F7A6A7}" srcOrd="3" destOrd="0" presId="urn:microsoft.com/office/officeart/2005/8/layout/hierarchy3"/>
    <dgm:cxn modelId="{48E2B735-8BC1-7948-8B02-9C35C0F7D014}" type="presParOf" srcId="{FD4D9F5A-44C9-904F-AEB6-61EEEDF22B8E}" destId="{40D01483-29F5-2240-975A-B8F070AA2C68}" srcOrd="4" destOrd="0" presId="urn:microsoft.com/office/officeart/2005/8/layout/hierarchy3"/>
    <dgm:cxn modelId="{F785870D-1C10-DF4E-AE7C-774B296F7468}" type="presParOf" srcId="{FD4D9F5A-44C9-904F-AEB6-61EEEDF22B8E}" destId="{BA739069-4574-E646-A69B-78DD0A613484}" srcOrd="5" destOrd="0" presId="urn:microsoft.com/office/officeart/2005/8/layout/hierarchy3"/>
    <dgm:cxn modelId="{CBEBF138-67BF-5C4B-BD75-C179651FF925}" type="presParOf" srcId="{5459F744-7FDE-ED47-85A4-C54A5755A772}" destId="{C7B36DDE-AE65-7643-BBCE-7F909427FC3D}" srcOrd="2" destOrd="0" presId="urn:microsoft.com/office/officeart/2005/8/layout/hierarchy3"/>
    <dgm:cxn modelId="{74724524-33C1-AE4A-9610-EB81DB4631DA}" type="presParOf" srcId="{C7B36DDE-AE65-7643-BBCE-7F909427FC3D}" destId="{D37E4930-016E-B649-8FA7-9F0613650DB2}" srcOrd="0" destOrd="0" presId="urn:microsoft.com/office/officeart/2005/8/layout/hierarchy3"/>
    <dgm:cxn modelId="{6B47BC52-944D-AA47-9F0D-529C577A6A08}" type="presParOf" srcId="{D37E4930-016E-B649-8FA7-9F0613650DB2}" destId="{FCAAD5DB-DFDC-5345-B967-F8BF4E19C2D3}" srcOrd="0" destOrd="0" presId="urn:microsoft.com/office/officeart/2005/8/layout/hierarchy3"/>
    <dgm:cxn modelId="{7C52F5D7-1E4F-4C4D-9C4D-03B1D8E1887F}" type="presParOf" srcId="{D37E4930-016E-B649-8FA7-9F0613650DB2}" destId="{E17893B5-4662-5640-93EE-9F5DB46E5432}" srcOrd="1" destOrd="0" presId="urn:microsoft.com/office/officeart/2005/8/layout/hierarchy3"/>
    <dgm:cxn modelId="{B6B9FF91-DDCF-8B44-80CE-3927C7040CB6}" type="presParOf" srcId="{C7B36DDE-AE65-7643-BBCE-7F909427FC3D}" destId="{B20ABC3E-7C98-3243-916B-5FDCB05C9E5D}" srcOrd="1" destOrd="0" presId="urn:microsoft.com/office/officeart/2005/8/layout/hierarchy3"/>
    <dgm:cxn modelId="{B80CE6FC-C20C-AA45-8D42-167B31296E13}" type="presParOf" srcId="{B20ABC3E-7C98-3243-916B-5FDCB05C9E5D}" destId="{BA7FEC43-D4C6-474C-A9CE-FBB9E8DD0BC5}" srcOrd="0" destOrd="0" presId="urn:microsoft.com/office/officeart/2005/8/layout/hierarchy3"/>
    <dgm:cxn modelId="{41C997D2-A6D6-C94C-8A10-224571FE307D}" type="presParOf" srcId="{B20ABC3E-7C98-3243-916B-5FDCB05C9E5D}" destId="{743A6905-BCC0-5D44-B4E5-05244A854F3F}" srcOrd="1" destOrd="0" presId="urn:microsoft.com/office/officeart/2005/8/layout/hierarchy3"/>
    <dgm:cxn modelId="{5423FBA7-4C9F-724D-84B0-05B0846E3134}" type="presParOf" srcId="{B20ABC3E-7C98-3243-916B-5FDCB05C9E5D}" destId="{586C6C4A-2503-D941-9BE5-645A3363A774}" srcOrd="2" destOrd="0" presId="urn:microsoft.com/office/officeart/2005/8/layout/hierarchy3"/>
    <dgm:cxn modelId="{2FDB890D-651F-7B4A-B91C-07C5B37ABB32}" type="presParOf" srcId="{B20ABC3E-7C98-3243-916B-5FDCB05C9E5D}" destId="{ADA77B96-5988-BA49-80F8-5AB466E0F8EA}" srcOrd="3" destOrd="0" presId="urn:microsoft.com/office/officeart/2005/8/layout/hierarchy3"/>
    <dgm:cxn modelId="{6A97CBF8-01B4-DB43-8D9F-21ACA95C4AFC}" type="presParOf" srcId="{B20ABC3E-7C98-3243-916B-5FDCB05C9E5D}" destId="{C5734357-3FCF-774F-876B-30F9DC2821F1}" srcOrd="4" destOrd="0" presId="urn:microsoft.com/office/officeart/2005/8/layout/hierarchy3"/>
    <dgm:cxn modelId="{F2508F98-81FE-0B46-BAD4-0D6E31A4B092}" type="presParOf" srcId="{B20ABC3E-7C98-3243-916B-5FDCB05C9E5D}" destId="{662CA651-49C7-4A46-95BA-FF642483BAC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48557-8527-244A-AA57-AE2BA96F256F}" type="doc">
      <dgm:prSet loTypeId="urn:microsoft.com/office/officeart/2005/8/layout/hierarchy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E69A2B-8DE1-7342-88E3-25A0BE9A8AC9}">
      <dgm:prSet phldrT="[Text]"/>
      <dgm:spPr/>
      <dgm:t>
        <a:bodyPr/>
        <a:lstStyle/>
        <a:p>
          <a:r>
            <a:rPr lang="en-US" dirty="0"/>
            <a:t>Option A</a:t>
          </a:r>
        </a:p>
      </dgm:t>
    </dgm:pt>
    <dgm:pt modelId="{86A7FD70-35D1-5A4F-A213-D631187680B9}" type="parTrans" cxnId="{D7920ED9-F2C8-5746-A274-92F987E63E1A}">
      <dgm:prSet/>
      <dgm:spPr/>
      <dgm:t>
        <a:bodyPr/>
        <a:lstStyle/>
        <a:p>
          <a:endParaRPr lang="en-US"/>
        </a:p>
      </dgm:t>
    </dgm:pt>
    <dgm:pt modelId="{3C1AF13C-CCB5-FA46-87C1-D51E4C222F86}" type="sibTrans" cxnId="{D7920ED9-F2C8-5746-A274-92F987E63E1A}">
      <dgm:prSet/>
      <dgm:spPr/>
      <dgm:t>
        <a:bodyPr/>
        <a:lstStyle/>
        <a:p>
          <a:endParaRPr lang="en-US"/>
        </a:p>
      </dgm:t>
    </dgm:pt>
    <dgm:pt modelId="{98AC2A84-DA58-984F-94C5-C69312959F39}">
      <dgm:prSet phldrT="[Text]"/>
      <dgm:spPr/>
      <dgm:t>
        <a:bodyPr/>
        <a:lstStyle/>
        <a:p>
          <a:r>
            <a:rPr lang="en-US" dirty="0"/>
            <a:t>We</a:t>
          </a:r>
          <a:r>
            <a:rPr lang="en-US" baseline="0" dirty="0"/>
            <a:t> set a time and date to meet online</a:t>
          </a:r>
          <a:endParaRPr lang="en-US" dirty="0"/>
        </a:p>
      </dgm:t>
    </dgm:pt>
    <dgm:pt modelId="{8EADF836-FB08-4B4F-9521-10578DED0E79}" type="parTrans" cxnId="{BD01F190-06A0-EA4E-B8B3-7939A4B9DF23}">
      <dgm:prSet/>
      <dgm:spPr/>
      <dgm:t>
        <a:bodyPr/>
        <a:lstStyle/>
        <a:p>
          <a:endParaRPr lang="en-US"/>
        </a:p>
      </dgm:t>
    </dgm:pt>
    <dgm:pt modelId="{6DDAC4E5-26D5-2E4E-A39B-3F8D30A914E8}" type="sibTrans" cxnId="{BD01F190-06A0-EA4E-B8B3-7939A4B9DF23}">
      <dgm:prSet/>
      <dgm:spPr/>
      <dgm:t>
        <a:bodyPr/>
        <a:lstStyle/>
        <a:p>
          <a:endParaRPr lang="en-US"/>
        </a:p>
      </dgm:t>
    </dgm:pt>
    <dgm:pt modelId="{ED0550F3-4CAA-774F-B146-C0159516B076}">
      <dgm:prSet phldrT="[Text]"/>
      <dgm:spPr/>
      <dgm:t>
        <a:bodyPr/>
        <a:lstStyle/>
        <a:p>
          <a:r>
            <a:rPr lang="en-US" dirty="0"/>
            <a:t>Online Meeting: Discuss in detail seed distribution </a:t>
          </a:r>
        </a:p>
      </dgm:t>
    </dgm:pt>
    <dgm:pt modelId="{D5ED9CE7-618B-484D-BA00-2303747C47C1}" type="parTrans" cxnId="{A718A3E0-73D0-5A4E-A219-9736D11E07E6}">
      <dgm:prSet/>
      <dgm:spPr/>
      <dgm:t>
        <a:bodyPr/>
        <a:lstStyle/>
        <a:p>
          <a:endParaRPr lang="en-US"/>
        </a:p>
      </dgm:t>
    </dgm:pt>
    <dgm:pt modelId="{255A7991-3029-5446-AD2A-4A50C7695950}" type="sibTrans" cxnId="{A718A3E0-73D0-5A4E-A219-9736D11E07E6}">
      <dgm:prSet/>
      <dgm:spPr/>
      <dgm:t>
        <a:bodyPr/>
        <a:lstStyle/>
        <a:p>
          <a:endParaRPr lang="en-US"/>
        </a:p>
      </dgm:t>
    </dgm:pt>
    <dgm:pt modelId="{9E216A25-1D78-4340-8990-872F242D74BE}">
      <dgm:prSet phldrT="[Text]"/>
      <dgm:spPr/>
      <dgm:t>
        <a:bodyPr/>
        <a:lstStyle/>
        <a:p>
          <a:r>
            <a:rPr lang="en-US" dirty="0"/>
            <a:t>Option B</a:t>
          </a:r>
        </a:p>
      </dgm:t>
    </dgm:pt>
    <dgm:pt modelId="{FD8A8B97-832B-154D-B10E-D0AD65028528}" type="parTrans" cxnId="{D68826F1-DBC2-4F4F-B34B-C6A42938D535}">
      <dgm:prSet/>
      <dgm:spPr/>
      <dgm:t>
        <a:bodyPr/>
        <a:lstStyle/>
        <a:p>
          <a:endParaRPr lang="en-US"/>
        </a:p>
      </dgm:t>
    </dgm:pt>
    <dgm:pt modelId="{1D589A2F-A3C0-7349-9D42-E5F02D8C619F}" type="sibTrans" cxnId="{D68826F1-DBC2-4F4F-B34B-C6A42938D535}">
      <dgm:prSet/>
      <dgm:spPr/>
      <dgm:t>
        <a:bodyPr/>
        <a:lstStyle/>
        <a:p>
          <a:endParaRPr lang="en-US"/>
        </a:p>
      </dgm:t>
    </dgm:pt>
    <dgm:pt modelId="{C83AF5CC-CE6C-CA45-BDA3-65B4C999106F}">
      <dgm:prSet phldrT="[Text]"/>
      <dgm:spPr/>
      <dgm:t>
        <a:bodyPr/>
        <a:lstStyle/>
        <a:p>
          <a:r>
            <a:rPr lang="en-US" dirty="0"/>
            <a:t>Set a time today to meet on location and bring seed with</a:t>
          </a:r>
        </a:p>
      </dgm:t>
    </dgm:pt>
    <dgm:pt modelId="{4EF73F94-FB74-184A-8E17-B39E18B9BFD5}" type="parTrans" cxnId="{C0C6DC43-2479-E04F-AEDC-DB85A5D0080B}">
      <dgm:prSet/>
      <dgm:spPr/>
      <dgm:t>
        <a:bodyPr/>
        <a:lstStyle/>
        <a:p>
          <a:endParaRPr lang="en-US"/>
        </a:p>
      </dgm:t>
    </dgm:pt>
    <dgm:pt modelId="{BACDF339-92F5-6848-B53B-D8F138E25FC5}" type="sibTrans" cxnId="{C0C6DC43-2479-E04F-AEDC-DB85A5D0080B}">
      <dgm:prSet/>
      <dgm:spPr/>
      <dgm:t>
        <a:bodyPr/>
        <a:lstStyle/>
        <a:p>
          <a:endParaRPr lang="en-US"/>
        </a:p>
      </dgm:t>
    </dgm:pt>
    <dgm:pt modelId="{13937A49-5CA8-D440-9D13-18B36522DF3D}" type="pres">
      <dgm:prSet presAssocID="{2F748557-8527-244A-AA57-AE2BA96F256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51272A7-C946-C94B-9776-D5D8E99D18B2}" type="pres">
      <dgm:prSet presAssocID="{6AE69A2B-8DE1-7342-88E3-25A0BE9A8AC9}" presName="root" presStyleCnt="0"/>
      <dgm:spPr/>
    </dgm:pt>
    <dgm:pt modelId="{505E8BD8-486C-7447-BB4E-7BB8501BCB6F}" type="pres">
      <dgm:prSet presAssocID="{6AE69A2B-8DE1-7342-88E3-25A0BE9A8AC9}" presName="rootComposite" presStyleCnt="0"/>
      <dgm:spPr/>
    </dgm:pt>
    <dgm:pt modelId="{5AE47FB2-7856-6F4E-ACD4-B75E03C7AC0F}" type="pres">
      <dgm:prSet presAssocID="{6AE69A2B-8DE1-7342-88E3-25A0BE9A8AC9}" presName="rootText" presStyleLbl="node1" presStyleIdx="0" presStyleCnt="2"/>
      <dgm:spPr/>
    </dgm:pt>
    <dgm:pt modelId="{FF6B33C7-8B9F-0545-84EA-6B043195E432}" type="pres">
      <dgm:prSet presAssocID="{6AE69A2B-8DE1-7342-88E3-25A0BE9A8AC9}" presName="rootConnector" presStyleLbl="node1" presStyleIdx="0" presStyleCnt="2"/>
      <dgm:spPr/>
    </dgm:pt>
    <dgm:pt modelId="{4713EA90-0902-144A-AA24-33E3ECB71C71}" type="pres">
      <dgm:prSet presAssocID="{6AE69A2B-8DE1-7342-88E3-25A0BE9A8AC9}" presName="childShape" presStyleCnt="0"/>
      <dgm:spPr/>
    </dgm:pt>
    <dgm:pt modelId="{C04BDA35-E602-6E4B-9DE9-E0414A631E10}" type="pres">
      <dgm:prSet presAssocID="{8EADF836-FB08-4B4F-9521-10578DED0E79}" presName="Name13" presStyleLbl="parChTrans1D2" presStyleIdx="0" presStyleCnt="3"/>
      <dgm:spPr/>
    </dgm:pt>
    <dgm:pt modelId="{B1434100-8FC1-7E41-8E62-11FFCB3EDD86}" type="pres">
      <dgm:prSet presAssocID="{98AC2A84-DA58-984F-94C5-C69312959F39}" presName="childText" presStyleLbl="bgAcc1" presStyleIdx="0" presStyleCnt="3">
        <dgm:presLayoutVars>
          <dgm:bulletEnabled val="1"/>
        </dgm:presLayoutVars>
      </dgm:prSet>
      <dgm:spPr/>
    </dgm:pt>
    <dgm:pt modelId="{992AB39D-17B2-C94D-AAFC-B700D309C636}" type="pres">
      <dgm:prSet presAssocID="{D5ED9CE7-618B-484D-BA00-2303747C47C1}" presName="Name13" presStyleLbl="parChTrans1D2" presStyleIdx="1" presStyleCnt="3"/>
      <dgm:spPr/>
    </dgm:pt>
    <dgm:pt modelId="{8C158DEE-3C61-8F4C-A653-8338F42938E0}" type="pres">
      <dgm:prSet presAssocID="{ED0550F3-4CAA-774F-B146-C0159516B076}" presName="childText" presStyleLbl="bgAcc1" presStyleIdx="1" presStyleCnt="3">
        <dgm:presLayoutVars>
          <dgm:bulletEnabled val="1"/>
        </dgm:presLayoutVars>
      </dgm:prSet>
      <dgm:spPr/>
    </dgm:pt>
    <dgm:pt modelId="{D26A9F76-A94A-814B-BAF4-EDC21E428774}" type="pres">
      <dgm:prSet presAssocID="{9E216A25-1D78-4340-8990-872F242D74BE}" presName="root" presStyleCnt="0"/>
      <dgm:spPr/>
    </dgm:pt>
    <dgm:pt modelId="{969BB789-C185-084C-B7E2-4B8D6589B1AC}" type="pres">
      <dgm:prSet presAssocID="{9E216A25-1D78-4340-8990-872F242D74BE}" presName="rootComposite" presStyleCnt="0"/>
      <dgm:spPr/>
    </dgm:pt>
    <dgm:pt modelId="{23A893EE-821E-A74F-ADB6-2E97D0F0DEB1}" type="pres">
      <dgm:prSet presAssocID="{9E216A25-1D78-4340-8990-872F242D74BE}" presName="rootText" presStyleLbl="node1" presStyleIdx="1" presStyleCnt="2"/>
      <dgm:spPr/>
    </dgm:pt>
    <dgm:pt modelId="{37B4B4DA-1E6C-9E40-803F-95386EE6A779}" type="pres">
      <dgm:prSet presAssocID="{9E216A25-1D78-4340-8990-872F242D74BE}" presName="rootConnector" presStyleLbl="node1" presStyleIdx="1" presStyleCnt="2"/>
      <dgm:spPr/>
    </dgm:pt>
    <dgm:pt modelId="{5B69B597-0EBE-124D-94A3-7F4CA1766D88}" type="pres">
      <dgm:prSet presAssocID="{9E216A25-1D78-4340-8990-872F242D74BE}" presName="childShape" presStyleCnt="0"/>
      <dgm:spPr/>
    </dgm:pt>
    <dgm:pt modelId="{D3F7F34C-2AF5-6B47-B2B5-8D11E2A02A20}" type="pres">
      <dgm:prSet presAssocID="{4EF73F94-FB74-184A-8E17-B39E18B9BFD5}" presName="Name13" presStyleLbl="parChTrans1D2" presStyleIdx="2" presStyleCnt="3"/>
      <dgm:spPr/>
    </dgm:pt>
    <dgm:pt modelId="{4676142D-8BDE-8742-8AF1-F770E1A2E818}" type="pres">
      <dgm:prSet presAssocID="{C83AF5CC-CE6C-CA45-BDA3-65B4C999106F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E7345914-B788-C44A-897C-3A320C7B24E9}" type="presOf" srcId="{ED0550F3-4CAA-774F-B146-C0159516B076}" destId="{8C158DEE-3C61-8F4C-A653-8338F42938E0}" srcOrd="0" destOrd="0" presId="urn:microsoft.com/office/officeart/2005/8/layout/hierarchy3"/>
    <dgm:cxn modelId="{826E2015-8FFF-334A-B230-DB0B0C654B56}" type="presOf" srcId="{9E216A25-1D78-4340-8990-872F242D74BE}" destId="{37B4B4DA-1E6C-9E40-803F-95386EE6A779}" srcOrd="1" destOrd="0" presId="urn:microsoft.com/office/officeart/2005/8/layout/hierarchy3"/>
    <dgm:cxn modelId="{A6FC2E16-8843-2043-BDF9-6231B420C524}" type="presOf" srcId="{8EADF836-FB08-4B4F-9521-10578DED0E79}" destId="{C04BDA35-E602-6E4B-9DE9-E0414A631E10}" srcOrd="0" destOrd="0" presId="urn:microsoft.com/office/officeart/2005/8/layout/hierarchy3"/>
    <dgm:cxn modelId="{E09A0240-57B8-D04F-8369-7ED3046D0FB2}" type="presOf" srcId="{6AE69A2B-8DE1-7342-88E3-25A0BE9A8AC9}" destId="{FF6B33C7-8B9F-0545-84EA-6B043195E432}" srcOrd="1" destOrd="0" presId="urn:microsoft.com/office/officeart/2005/8/layout/hierarchy3"/>
    <dgm:cxn modelId="{C0C6DC43-2479-E04F-AEDC-DB85A5D0080B}" srcId="{9E216A25-1D78-4340-8990-872F242D74BE}" destId="{C83AF5CC-CE6C-CA45-BDA3-65B4C999106F}" srcOrd="0" destOrd="0" parTransId="{4EF73F94-FB74-184A-8E17-B39E18B9BFD5}" sibTransId="{BACDF339-92F5-6848-B53B-D8F138E25FC5}"/>
    <dgm:cxn modelId="{EEB88D6D-DAE3-C54A-8DF8-CC66786C04C6}" type="presOf" srcId="{D5ED9CE7-618B-484D-BA00-2303747C47C1}" destId="{992AB39D-17B2-C94D-AAFC-B700D309C636}" srcOrd="0" destOrd="0" presId="urn:microsoft.com/office/officeart/2005/8/layout/hierarchy3"/>
    <dgm:cxn modelId="{CCD10E76-D2EC-DD43-A018-62DFECFF6B2C}" type="presOf" srcId="{9E216A25-1D78-4340-8990-872F242D74BE}" destId="{23A893EE-821E-A74F-ADB6-2E97D0F0DEB1}" srcOrd="0" destOrd="0" presId="urn:microsoft.com/office/officeart/2005/8/layout/hierarchy3"/>
    <dgm:cxn modelId="{BD01F190-06A0-EA4E-B8B3-7939A4B9DF23}" srcId="{6AE69A2B-8DE1-7342-88E3-25A0BE9A8AC9}" destId="{98AC2A84-DA58-984F-94C5-C69312959F39}" srcOrd="0" destOrd="0" parTransId="{8EADF836-FB08-4B4F-9521-10578DED0E79}" sibTransId="{6DDAC4E5-26D5-2E4E-A39B-3F8D30A914E8}"/>
    <dgm:cxn modelId="{725C0A9C-2BD7-984D-84A3-C4DAE7A69F24}" type="presOf" srcId="{4EF73F94-FB74-184A-8E17-B39E18B9BFD5}" destId="{D3F7F34C-2AF5-6B47-B2B5-8D11E2A02A20}" srcOrd="0" destOrd="0" presId="urn:microsoft.com/office/officeart/2005/8/layout/hierarchy3"/>
    <dgm:cxn modelId="{E8DC139E-5408-1749-9222-5514F82F6C70}" type="presOf" srcId="{C83AF5CC-CE6C-CA45-BDA3-65B4C999106F}" destId="{4676142D-8BDE-8742-8AF1-F770E1A2E818}" srcOrd="0" destOrd="0" presId="urn:microsoft.com/office/officeart/2005/8/layout/hierarchy3"/>
    <dgm:cxn modelId="{A07ABFC4-D408-2E4B-86C9-8BCA277811ED}" type="presOf" srcId="{98AC2A84-DA58-984F-94C5-C69312959F39}" destId="{B1434100-8FC1-7E41-8E62-11FFCB3EDD86}" srcOrd="0" destOrd="0" presId="urn:microsoft.com/office/officeart/2005/8/layout/hierarchy3"/>
    <dgm:cxn modelId="{D7920ED9-F2C8-5746-A274-92F987E63E1A}" srcId="{2F748557-8527-244A-AA57-AE2BA96F256F}" destId="{6AE69A2B-8DE1-7342-88E3-25A0BE9A8AC9}" srcOrd="0" destOrd="0" parTransId="{86A7FD70-35D1-5A4F-A213-D631187680B9}" sibTransId="{3C1AF13C-CCB5-FA46-87C1-D51E4C222F86}"/>
    <dgm:cxn modelId="{A718A3E0-73D0-5A4E-A219-9736D11E07E6}" srcId="{6AE69A2B-8DE1-7342-88E3-25A0BE9A8AC9}" destId="{ED0550F3-4CAA-774F-B146-C0159516B076}" srcOrd="1" destOrd="0" parTransId="{D5ED9CE7-618B-484D-BA00-2303747C47C1}" sibTransId="{255A7991-3029-5446-AD2A-4A50C7695950}"/>
    <dgm:cxn modelId="{D68826F1-DBC2-4F4F-B34B-C6A42938D535}" srcId="{2F748557-8527-244A-AA57-AE2BA96F256F}" destId="{9E216A25-1D78-4340-8990-872F242D74BE}" srcOrd="1" destOrd="0" parTransId="{FD8A8B97-832B-154D-B10E-D0AD65028528}" sibTransId="{1D589A2F-A3C0-7349-9D42-E5F02D8C619F}"/>
    <dgm:cxn modelId="{2E9026F4-5D8A-D147-A70F-8062942D0B59}" type="presOf" srcId="{6AE69A2B-8DE1-7342-88E3-25A0BE9A8AC9}" destId="{5AE47FB2-7856-6F4E-ACD4-B75E03C7AC0F}" srcOrd="0" destOrd="0" presId="urn:microsoft.com/office/officeart/2005/8/layout/hierarchy3"/>
    <dgm:cxn modelId="{8714DAFD-FC3A-B14E-BD27-8F599620906B}" type="presOf" srcId="{2F748557-8527-244A-AA57-AE2BA96F256F}" destId="{13937A49-5CA8-D440-9D13-18B36522DF3D}" srcOrd="0" destOrd="0" presId="urn:microsoft.com/office/officeart/2005/8/layout/hierarchy3"/>
    <dgm:cxn modelId="{A0EAA89F-444F-9841-AB8C-6EF2A12F5D64}" type="presParOf" srcId="{13937A49-5CA8-D440-9D13-18B36522DF3D}" destId="{051272A7-C946-C94B-9776-D5D8E99D18B2}" srcOrd="0" destOrd="0" presId="urn:microsoft.com/office/officeart/2005/8/layout/hierarchy3"/>
    <dgm:cxn modelId="{3314A519-17A6-004A-9B14-BA6DA226AE49}" type="presParOf" srcId="{051272A7-C946-C94B-9776-D5D8E99D18B2}" destId="{505E8BD8-486C-7447-BB4E-7BB8501BCB6F}" srcOrd="0" destOrd="0" presId="urn:microsoft.com/office/officeart/2005/8/layout/hierarchy3"/>
    <dgm:cxn modelId="{8B4553F4-C3F8-0A40-92AD-497B4F1B8E6A}" type="presParOf" srcId="{505E8BD8-486C-7447-BB4E-7BB8501BCB6F}" destId="{5AE47FB2-7856-6F4E-ACD4-B75E03C7AC0F}" srcOrd="0" destOrd="0" presId="urn:microsoft.com/office/officeart/2005/8/layout/hierarchy3"/>
    <dgm:cxn modelId="{E8804FB1-5F9C-0243-BAA4-5291AB2EDC8C}" type="presParOf" srcId="{505E8BD8-486C-7447-BB4E-7BB8501BCB6F}" destId="{FF6B33C7-8B9F-0545-84EA-6B043195E432}" srcOrd="1" destOrd="0" presId="urn:microsoft.com/office/officeart/2005/8/layout/hierarchy3"/>
    <dgm:cxn modelId="{D27A53A1-302B-E04F-9381-03455B76CC3D}" type="presParOf" srcId="{051272A7-C946-C94B-9776-D5D8E99D18B2}" destId="{4713EA90-0902-144A-AA24-33E3ECB71C71}" srcOrd="1" destOrd="0" presId="urn:microsoft.com/office/officeart/2005/8/layout/hierarchy3"/>
    <dgm:cxn modelId="{6474BFFB-0782-0B42-906E-73A29A9E5C35}" type="presParOf" srcId="{4713EA90-0902-144A-AA24-33E3ECB71C71}" destId="{C04BDA35-E602-6E4B-9DE9-E0414A631E10}" srcOrd="0" destOrd="0" presId="urn:microsoft.com/office/officeart/2005/8/layout/hierarchy3"/>
    <dgm:cxn modelId="{63F88E73-3532-EA4F-8025-0B675E3FE2B4}" type="presParOf" srcId="{4713EA90-0902-144A-AA24-33E3ECB71C71}" destId="{B1434100-8FC1-7E41-8E62-11FFCB3EDD86}" srcOrd="1" destOrd="0" presId="urn:microsoft.com/office/officeart/2005/8/layout/hierarchy3"/>
    <dgm:cxn modelId="{EA01ADAD-F36C-934B-A532-1A361CEE7293}" type="presParOf" srcId="{4713EA90-0902-144A-AA24-33E3ECB71C71}" destId="{992AB39D-17B2-C94D-AAFC-B700D309C636}" srcOrd="2" destOrd="0" presId="urn:microsoft.com/office/officeart/2005/8/layout/hierarchy3"/>
    <dgm:cxn modelId="{E1AB76FA-9A83-2F4E-8112-4DFFB8822964}" type="presParOf" srcId="{4713EA90-0902-144A-AA24-33E3ECB71C71}" destId="{8C158DEE-3C61-8F4C-A653-8338F42938E0}" srcOrd="3" destOrd="0" presId="urn:microsoft.com/office/officeart/2005/8/layout/hierarchy3"/>
    <dgm:cxn modelId="{DE138C4D-6BD6-284A-A9DB-A682D2F2F6EA}" type="presParOf" srcId="{13937A49-5CA8-D440-9D13-18B36522DF3D}" destId="{D26A9F76-A94A-814B-BAF4-EDC21E428774}" srcOrd="1" destOrd="0" presId="urn:microsoft.com/office/officeart/2005/8/layout/hierarchy3"/>
    <dgm:cxn modelId="{10258DAC-90CA-3B4D-BB40-9610533E94A2}" type="presParOf" srcId="{D26A9F76-A94A-814B-BAF4-EDC21E428774}" destId="{969BB789-C185-084C-B7E2-4B8D6589B1AC}" srcOrd="0" destOrd="0" presId="urn:microsoft.com/office/officeart/2005/8/layout/hierarchy3"/>
    <dgm:cxn modelId="{46FD08AC-6342-D14F-8EFD-0415CE966C2E}" type="presParOf" srcId="{969BB789-C185-084C-B7E2-4B8D6589B1AC}" destId="{23A893EE-821E-A74F-ADB6-2E97D0F0DEB1}" srcOrd="0" destOrd="0" presId="urn:microsoft.com/office/officeart/2005/8/layout/hierarchy3"/>
    <dgm:cxn modelId="{2EF39E94-61EA-9447-9ECA-074EECD60965}" type="presParOf" srcId="{969BB789-C185-084C-B7E2-4B8D6589B1AC}" destId="{37B4B4DA-1E6C-9E40-803F-95386EE6A779}" srcOrd="1" destOrd="0" presId="urn:microsoft.com/office/officeart/2005/8/layout/hierarchy3"/>
    <dgm:cxn modelId="{04504DBE-A242-8D44-8477-B76B160767AE}" type="presParOf" srcId="{D26A9F76-A94A-814B-BAF4-EDC21E428774}" destId="{5B69B597-0EBE-124D-94A3-7F4CA1766D88}" srcOrd="1" destOrd="0" presId="urn:microsoft.com/office/officeart/2005/8/layout/hierarchy3"/>
    <dgm:cxn modelId="{6D2E32D5-8377-FC43-AB56-0A8B71C7C150}" type="presParOf" srcId="{5B69B597-0EBE-124D-94A3-7F4CA1766D88}" destId="{D3F7F34C-2AF5-6B47-B2B5-8D11E2A02A20}" srcOrd="0" destOrd="0" presId="urn:microsoft.com/office/officeart/2005/8/layout/hierarchy3"/>
    <dgm:cxn modelId="{20CEEE02-28A5-434D-A0B9-F88C3521FE84}" type="presParOf" srcId="{5B69B597-0EBE-124D-94A3-7F4CA1766D88}" destId="{4676142D-8BDE-8742-8AF1-F770E1A2E81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68C9-DEF2-DA40-9AE4-D3838E00253D}">
      <dsp:nvSpPr>
        <dsp:cNvPr id="0" name=""/>
        <dsp:cNvSpPr/>
      </dsp:nvSpPr>
      <dsp:spPr>
        <a:xfrm>
          <a:off x="257416" y="1865"/>
          <a:ext cx="2051818" cy="1025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2020</a:t>
          </a:r>
        </a:p>
      </dsp:txBody>
      <dsp:txXfrm>
        <a:off x="287464" y="31913"/>
        <a:ext cx="1991722" cy="965813"/>
      </dsp:txXfrm>
    </dsp:sp>
    <dsp:sp modelId="{FAA0BDFB-5441-964B-9953-85EF2BC4E8A6}">
      <dsp:nvSpPr>
        <dsp:cNvPr id="0" name=""/>
        <dsp:cNvSpPr/>
      </dsp:nvSpPr>
      <dsp:spPr>
        <a:xfrm>
          <a:off x="462598" y="1027774"/>
          <a:ext cx="205181" cy="769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9432"/>
              </a:lnTo>
              <a:lnTo>
                <a:pt x="205181" y="769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C1E69-2185-2F44-97B4-3A1EA74E9B80}">
      <dsp:nvSpPr>
        <dsp:cNvPr id="0" name=""/>
        <dsp:cNvSpPr/>
      </dsp:nvSpPr>
      <dsp:spPr>
        <a:xfrm>
          <a:off x="667780" y="1284251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Turtle Mountain White Corn</a:t>
          </a:r>
        </a:p>
      </dsp:txBody>
      <dsp:txXfrm>
        <a:off x="697828" y="1314299"/>
        <a:ext cx="1581359" cy="965813"/>
      </dsp:txXfrm>
    </dsp:sp>
    <dsp:sp modelId="{D20ABAEF-7C92-004D-953A-E6CEB92B1436}">
      <dsp:nvSpPr>
        <dsp:cNvPr id="0" name=""/>
        <dsp:cNvSpPr/>
      </dsp:nvSpPr>
      <dsp:spPr>
        <a:xfrm>
          <a:off x="462598" y="1027774"/>
          <a:ext cx="205181" cy="2051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1818"/>
              </a:lnTo>
              <a:lnTo>
                <a:pt x="205181" y="20518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BB70C-70B4-D14A-ACB6-69F8428DB8B7}">
      <dsp:nvSpPr>
        <dsp:cNvPr id="0" name=""/>
        <dsp:cNvSpPr/>
      </dsp:nvSpPr>
      <dsp:spPr>
        <a:xfrm>
          <a:off x="667780" y="2566638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Hidatsa Red Bush Bean</a:t>
          </a:r>
        </a:p>
      </dsp:txBody>
      <dsp:txXfrm>
        <a:off x="697828" y="2596686"/>
        <a:ext cx="1581359" cy="965813"/>
      </dsp:txXfrm>
    </dsp:sp>
    <dsp:sp modelId="{772C1FA6-0E82-674E-87F0-FA60EC4B0EA0}">
      <dsp:nvSpPr>
        <dsp:cNvPr id="0" name=""/>
        <dsp:cNvSpPr/>
      </dsp:nvSpPr>
      <dsp:spPr>
        <a:xfrm>
          <a:off x="462598" y="1027774"/>
          <a:ext cx="205181" cy="3334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4205"/>
              </a:lnTo>
              <a:lnTo>
                <a:pt x="205181" y="33342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8653A-0389-CD4F-BAF9-C843298A57BE}">
      <dsp:nvSpPr>
        <dsp:cNvPr id="0" name=""/>
        <dsp:cNvSpPr/>
      </dsp:nvSpPr>
      <dsp:spPr>
        <a:xfrm>
          <a:off x="667780" y="3849025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Algonquin Long Pie Pumpkin </a:t>
          </a:r>
        </a:p>
      </dsp:txBody>
      <dsp:txXfrm>
        <a:off x="697828" y="3879073"/>
        <a:ext cx="1581359" cy="965813"/>
      </dsp:txXfrm>
    </dsp:sp>
    <dsp:sp modelId="{494E5FC5-32BA-064A-A98E-AEF3ED4B2822}">
      <dsp:nvSpPr>
        <dsp:cNvPr id="0" name=""/>
        <dsp:cNvSpPr/>
      </dsp:nvSpPr>
      <dsp:spPr>
        <a:xfrm>
          <a:off x="2822190" y="1865"/>
          <a:ext cx="2051818" cy="1025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2021</a:t>
          </a:r>
        </a:p>
      </dsp:txBody>
      <dsp:txXfrm>
        <a:off x="2852238" y="31913"/>
        <a:ext cx="1991722" cy="965813"/>
      </dsp:txXfrm>
    </dsp:sp>
    <dsp:sp modelId="{2499BA5A-3FB5-BD46-9B4B-F5503EB176CD}">
      <dsp:nvSpPr>
        <dsp:cNvPr id="0" name=""/>
        <dsp:cNvSpPr/>
      </dsp:nvSpPr>
      <dsp:spPr>
        <a:xfrm>
          <a:off x="3027372" y="1027774"/>
          <a:ext cx="205181" cy="769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9432"/>
              </a:lnTo>
              <a:lnTo>
                <a:pt x="205181" y="769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553A0-E075-614C-8F45-BE875B014257}">
      <dsp:nvSpPr>
        <dsp:cNvPr id="0" name=""/>
        <dsp:cNvSpPr/>
      </dsp:nvSpPr>
      <dsp:spPr>
        <a:xfrm>
          <a:off x="3232554" y="1284251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Turtle Mountain White Corn</a:t>
          </a:r>
        </a:p>
      </dsp:txBody>
      <dsp:txXfrm>
        <a:off x="3262602" y="1314299"/>
        <a:ext cx="1581359" cy="965813"/>
      </dsp:txXfrm>
    </dsp:sp>
    <dsp:sp modelId="{75C87371-A14A-2B48-82D5-026B5AA12DDF}">
      <dsp:nvSpPr>
        <dsp:cNvPr id="0" name=""/>
        <dsp:cNvSpPr/>
      </dsp:nvSpPr>
      <dsp:spPr>
        <a:xfrm>
          <a:off x="3027372" y="1027774"/>
          <a:ext cx="205181" cy="2051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1818"/>
              </a:lnTo>
              <a:lnTo>
                <a:pt x="205181" y="20518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7CA7A-BC05-CD4A-807C-6348E7F7A6A7}">
      <dsp:nvSpPr>
        <dsp:cNvPr id="0" name=""/>
        <dsp:cNvSpPr/>
      </dsp:nvSpPr>
      <dsp:spPr>
        <a:xfrm>
          <a:off x="3232554" y="2566638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Hidatsa Red Bush Bean</a:t>
          </a:r>
        </a:p>
      </dsp:txBody>
      <dsp:txXfrm>
        <a:off x="3262602" y="2596686"/>
        <a:ext cx="1581359" cy="965813"/>
      </dsp:txXfrm>
    </dsp:sp>
    <dsp:sp modelId="{40D01483-29F5-2240-975A-B8F070AA2C68}">
      <dsp:nvSpPr>
        <dsp:cNvPr id="0" name=""/>
        <dsp:cNvSpPr/>
      </dsp:nvSpPr>
      <dsp:spPr>
        <a:xfrm>
          <a:off x="3027372" y="1027774"/>
          <a:ext cx="205181" cy="3334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4205"/>
              </a:lnTo>
              <a:lnTo>
                <a:pt x="205181" y="33342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39069-4574-E646-A69B-78DD0A613484}">
      <dsp:nvSpPr>
        <dsp:cNvPr id="0" name=""/>
        <dsp:cNvSpPr/>
      </dsp:nvSpPr>
      <dsp:spPr>
        <a:xfrm>
          <a:off x="3232554" y="3849025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Algonquin Long Pie Pumpkin* </a:t>
          </a:r>
        </a:p>
      </dsp:txBody>
      <dsp:txXfrm>
        <a:off x="3262602" y="3879073"/>
        <a:ext cx="1581359" cy="965813"/>
      </dsp:txXfrm>
    </dsp:sp>
    <dsp:sp modelId="{FCAAD5DB-DFDC-5345-B967-F8BF4E19C2D3}">
      <dsp:nvSpPr>
        <dsp:cNvPr id="0" name=""/>
        <dsp:cNvSpPr/>
      </dsp:nvSpPr>
      <dsp:spPr>
        <a:xfrm>
          <a:off x="5386964" y="1865"/>
          <a:ext cx="2051818" cy="1025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2022</a:t>
          </a:r>
        </a:p>
      </dsp:txBody>
      <dsp:txXfrm>
        <a:off x="5417012" y="31913"/>
        <a:ext cx="1991722" cy="965813"/>
      </dsp:txXfrm>
    </dsp:sp>
    <dsp:sp modelId="{BA7FEC43-D4C6-474C-A9CE-FBB9E8DD0BC5}">
      <dsp:nvSpPr>
        <dsp:cNvPr id="0" name=""/>
        <dsp:cNvSpPr/>
      </dsp:nvSpPr>
      <dsp:spPr>
        <a:xfrm>
          <a:off x="5592146" y="1027774"/>
          <a:ext cx="205181" cy="769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9432"/>
              </a:lnTo>
              <a:lnTo>
                <a:pt x="205181" y="7694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3A6905-BCC0-5D44-B4E5-05244A854F3F}">
      <dsp:nvSpPr>
        <dsp:cNvPr id="0" name=""/>
        <dsp:cNvSpPr/>
      </dsp:nvSpPr>
      <dsp:spPr>
        <a:xfrm>
          <a:off x="5797327" y="1284251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Winnebago Spotted Corn</a:t>
          </a:r>
        </a:p>
      </dsp:txBody>
      <dsp:txXfrm>
        <a:off x="5827375" y="1314299"/>
        <a:ext cx="1581359" cy="965813"/>
      </dsp:txXfrm>
    </dsp:sp>
    <dsp:sp modelId="{586C6C4A-2503-D941-9BE5-645A3363A774}">
      <dsp:nvSpPr>
        <dsp:cNvPr id="0" name=""/>
        <dsp:cNvSpPr/>
      </dsp:nvSpPr>
      <dsp:spPr>
        <a:xfrm>
          <a:off x="5592146" y="1027774"/>
          <a:ext cx="205181" cy="2051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1818"/>
              </a:lnTo>
              <a:lnTo>
                <a:pt x="205181" y="20518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77B96-5988-BA49-80F8-5AB466E0F8EA}">
      <dsp:nvSpPr>
        <dsp:cNvPr id="0" name=""/>
        <dsp:cNvSpPr/>
      </dsp:nvSpPr>
      <dsp:spPr>
        <a:xfrm>
          <a:off x="5797327" y="2566638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USDA 'Skunk' Bean &amp; Wampum Bean</a:t>
          </a:r>
        </a:p>
      </dsp:txBody>
      <dsp:txXfrm>
        <a:off x="5827375" y="2596686"/>
        <a:ext cx="1581359" cy="965813"/>
      </dsp:txXfrm>
    </dsp:sp>
    <dsp:sp modelId="{C5734357-3FCF-774F-876B-30F9DC2821F1}">
      <dsp:nvSpPr>
        <dsp:cNvPr id="0" name=""/>
        <dsp:cNvSpPr/>
      </dsp:nvSpPr>
      <dsp:spPr>
        <a:xfrm>
          <a:off x="5592146" y="1027774"/>
          <a:ext cx="205181" cy="3334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4205"/>
              </a:lnTo>
              <a:lnTo>
                <a:pt x="205181" y="33342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CA651-49C7-4A46-95BA-FF642483BACA}">
      <dsp:nvSpPr>
        <dsp:cNvPr id="0" name=""/>
        <dsp:cNvSpPr/>
      </dsp:nvSpPr>
      <dsp:spPr>
        <a:xfrm>
          <a:off x="5797327" y="3849025"/>
          <a:ext cx="1641455" cy="1025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Algonquin Long Pie Pumpkin*</a:t>
          </a:r>
        </a:p>
      </dsp:txBody>
      <dsp:txXfrm>
        <a:off x="5827375" y="3879073"/>
        <a:ext cx="1581359" cy="965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47FB2-7856-6F4E-ACD4-B75E03C7AC0F}">
      <dsp:nvSpPr>
        <dsp:cNvPr id="0" name=""/>
        <dsp:cNvSpPr/>
      </dsp:nvSpPr>
      <dsp:spPr>
        <a:xfrm>
          <a:off x="436066" y="496"/>
          <a:ext cx="2321718" cy="11608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Option A</a:t>
          </a:r>
        </a:p>
      </dsp:txBody>
      <dsp:txXfrm>
        <a:off x="470066" y="34496"/>
        <a:ext cx="2253718" cy="1092859"/>
      </dsp:txXfrm>
    </dsp:sp>
    <dsp:sp modelId="{C04BDA35-E602-6E4B-9DE9-E0414A631E10}">
      <dsp:nvSpPr>
        <dsp:cNvPr id="0" name=""/>
        <dsp:cNvSpPr/>
      </dsp:nvSpPr>
      <dsp:spPr>
        <a:xfrm>
          <a:off x="668238" y="1161355"/>
          <a:ext cx="232171" cy="87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34100-8FC1-7E41-8E62-11FFCB3EDD86}">
      <dsp:nvSpPr>
        <dsp:cNvPr id="0" name=""/>
        <dsp:cNvSpPr/>
      </dsp:nvSpPr>
      <dsp:spPr>
        <a:xfrm>
          <a:off x="900410" y="1451570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We</a:t>
          </a:r>
          <a:r>
            <a:rPr lang="en-US" sz="1900" kern="1200" baseline="0" dirty="0"/>
            <a:t> set a time and date to meet online</a:t>
          </a:r>
          <a:endParaRPr lang="en-US" sz="1900" kern="1200" dirty="0"/>
        </a:p>
      </dsp:txBody>
      <dsp:txXfrm>
        <a:off x="934410" y="1485570"/>
        <a:ext cx="1789374" cy="1092859"/>
      </dsp:txXfrm>
    </dsp:sp>
    <dsp:sp modelId="{992AB39D-17B2-C94D-AAFC-B700D309C636}">
      <dsp:nvSpPr>
        <dsp:cNvPr id="0" name=""/>
        <dsp:cNvSpPr/>
      </dsp:nvSpPr>
      <dsp:spPr>
        <a:xfrm>
          <a:off x="668238" y="1161355"/>
          <a:ext cx="232171" cy="2321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1718"/>
              </a:lnTo>
              <a:lnTo>
                <a:pt x="232171" y="232171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58DEE-3C61-8F4C-A653-8338F42938E0}">
      <dsp:nvSpPr>
        <dsp:cNvPr id="0" name=""/>
        <dsp:cNvSpPr/>
      </dsp:nvSpPr>
      <dsp:spPr>
        <a:xfrm>
          <a:off x="900410" y="2902644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Online Meeting: Discuss in detail seed distribution </a:t>
          </a:r>
        </a:p>
      </dsp:txBody>
      <dsp:txXfrm>
        <a:off x="934410" y="2936644"/>
        <a:ext cx="1789374" cy="1092859"/>
      </dsp:txXfrm>
    </dsp:sp>
    <dsp:sp modelId="{23A893EE-821E-A74F-ADB6-2E97D0F0DEB1}">
      <dsp:nvSpPr>
        <dsp:cNvPr id="0" name=""/>
        <dsp:cNvSpPr/>
      </dsp:nvSpPr>
      <dsp:spPr>
        <a:xfrm>
          <a:off x="3338214" y="496"/>
          <a:ext cx="2321718" cy="11608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Option B</a:t>
          </a:r>
        </a:p>
      </dsp:txBody>
      <dsp:txXfrm>
        <a:off x="3372214" y="34496"/>
        <a:ext cx="2253718" cy="1092859"/>
      </dsp:txXfrm>
    </dsp:sp>
    <dsp:sp modelId="{D3F7F34C-2AF5-6B47-B2B5-8D11E2A02A20}">
      <dsp:nvSpPr>
        <dsp:cNvPr id="0" name=""/>
        <dsp:cNvSpPr/>
      </dsp:nvSpPr>
      <dsp:spPr>
        <a:xfrm>
          <a:off x="3570386" y="1161355"/>
          <a:ext cx="232171" cy="87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6142D-8BDE-8742-8AF1-F770E1A2E818}">
      <dsp:nvSpPr>
        <dsp:cNvPr id="0" name=""/>
        <dsp:cNvSpPr/>
      </dsp:nvSpPr>
      <dsp:spPr>
        <a:xfrm>
          <a:off x="3802558" y="1451570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Set a time today to meet on location and bring seed with</a:t>
          </a:r>
        </a:p>
      </dsp:txBody>
      <dsp:txXfrm>
        <a:off x="3836558" y="1485570"/>
        <a:ext cx="1789374" cy="1092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SPAD is a </a:t>
            </a:r>
            <a:r>
              <a:rPr lang="en-US" dirty="0" err="1"/>
              <a:t>chollorphyll</a:t>
            </a:r>
            <a:r>
              <a:rPr lang="en-US" dirty="0"/>
              <a:t> proxy </a:t>
            </a:r>
          </a:p>
          <a:p>
            <a:r>
              <a:rPr lang="en-US" dirty="0"/>
              <a:t>The higher the value the more green a plant = healthier = nutrient sufficient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6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 ideal is 85-90 F (29.4 – 32C)</a:t>
            </a:r>
          </a:p>
          <a:p>
            <a:r>
              <a:rPr lang="en-US" dirty="0"/>
              <a:t>Squash at least 70 (21C)</a:t>
            </a:r>
          </a:p>
          <a:p>
            <a:r>
              <a:rPr lang="en-US" dirty="0"/>
              <a:t>Beans 70-80 (21-26C)</a:t>
            </a:r>
          </a:p>
          <a:p>
            <a:endParaRPr lang="en-US" dirty="0"/>
          </a:p>
          <a:p>
            <a:r>
              <a:rPr lang="en-US" dirty="0"/>
              <a:t>3 SIS range then would be 85-80? (29.4 -26)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5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82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7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4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84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9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8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7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11/11/22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8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Sisters Project – 2022 Growing Season Recap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Horticulture Research Station </a:t>
            </a:r>
          </a:p>
          <a:p>
            <a:r>
              <a:rPr lang="en-US" dirty="0"/>
              <a:t>Ames, 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297E7-C97A-16BE-BC0F-3B853338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152400"/>
            <a:ext cx="5937755" cy="1188720"/>
          </a:xfrm>
        </p:spPr>
        <p:txBody>
          <a:bodyPr/>
          <a:lstStyle/>
          <a:p>
            <a:r>
              <a:rPr lang="en-US" dirty="0"/>
              <a:t>Three Sisters Project Rematriation Seeds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27E10D-BD1F-362E-D8B4-73D31EC2E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29775"/>
              </p:ext>
            </p:extLst>
          </p:nvPr>
        </p:nvGraphicFramePr>
        <p:xfrm>
          <a:off x="609600" y="1600200"/>
          <a:ext cx="7696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309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7EC3-5539-EBBE-6140-F4A0E131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152400"/>
            <a:ext cx="5937755" cy="1188720"/>
          </a:xfrm>
        </p:spPr>
        <p:txBody>
          <a:bodyPr/>
          <a:lstStyle/>
          <a:p>
            <a:r>
              <a:rPr lang="en-US" dirty="0"/>
              <a:t>2021 Corn </a:t>
            </a:r>
          </a:p>
        </p:txBody>
      </p:sp>
      <p:pic>
        <p:nvPicPr>
          <p:cNvPr id="6" name="Picture 5" descr="A picture containing corn, food, different, rack&#10;&#10;Description automatically generated">
            <a:extLst>
              <a:ext uri="{FF2B5EF4-FFF2-40B4-BE49-F238E27FC236}">
                <a16:creationId xmlns:a16="http://schemas.microsoft.com/office/drawing/2014/main" id="{3B27C9D0-2AED-5EF5-6284-E6BC2C3D6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76400"/>
            <a:ext cx="7772400" cy="4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8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6834-2352-C773-72AB-0960870F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76200"/>
            <a:ext cx="5937755" cy="1188720"/>
          </a:xfrm>
        </p:spPr>
        <p:txBody>
          <a:bodyPr/>
          <a:lstStyle/>
          <a:p>
            <a:r>
              <a:rPr lang="en-US" dirty="0"/>
              <a:t>2020 &amp; 2021 Seeds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EE47569-3952-2A85-4015-F05454720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700" y="1916170"/>
            <a:ext cx="3962400" cy="2971800"/>
          </a:xfrm>
          <a:prstGeom prst="rect">
            <a:avLst/>
          </a:prstGeom>
        </p:spPr>
      </p:pic>
      <p:pic>
        <p:nvPicPr>
          <p:cNvPr id="6" name="Picture 5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5C52F618-0211-1E1B-E244-04BA23522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4100" y="1916170"/>
            <a:ext cx="3962400" cy="2971800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0450487A-3429-4F63-ACF5-3065AC1533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/>
          <a:stretch/>
        </p:blipFill>
        <p:spPr>
          <a:xfrm rot="5400000">
            <a:off x="4997580" y="1470351"/>
            <a:ext cx="3958433" cy="3859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80DEBD-9393-D085-E4D2-E240DCDF1169}"/>
              </a:ext>
            </a:extLst>
          </p:cNvPr>
          <p:cNvSpPr txBox="1"/>
          <p:nvPr/>
        </p:nvSpPr>
        <p:spPr>
          <a:xfrm>
            <a:off x="225468" y="5535254"/>
            <a:ext cx="8681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are currently being at room temperature in Agronomy Hall, 90% of the time in full darkness.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Corn that was not braided has been hand shelled (very carefully) and placed in glass jars.</a:t>
            </a:r>
          </a:p>
        </p:txBody>
      </p:sp>
    </p:spTree>
    <p:extLst>
      <p:ext uri="{BB962C8B-B14F-4D97-AF65-F5344CB8AC3E}">
        <p14:creationId xmlns:p14="http://schemas.microsoft.com/office/powerpoint/2010/main" val="2008330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4DE0-6C60-93E3-A75A-CE9B4C90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228600"/>
            <a:ext cx="5937755" cy="1188720"/>
          </a:xfrm>
        </p:spPr>
        <p:txBody>
          <a:bodyPr/>
          <a:lstStyle/>
          <a:p>
            <a:r>
              <a:rPr lang="en-US" dirty="0"/>
              <a:t>2022 Seeds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76002-390B-E3FB-1CCD-8A102DAC4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3" y="1600200"/>
            <a:ext cx="3799066" cy="4548670"/>
          </a:xfrm>
          <a:prstGeom prst="rect">
            <a:avLst/>
          </a:prstGeom>
        </p:spPr>
      </p:pic>
      <p:pic>
        <p:nvPicPr>
          <p:cNvPr id="7" name="Picture 6" descr="A picture containing text, indoor, square&#10;&#10;Description automatically generated">
            <a:extLst>
              <a:ext uri="{FF2B5EF4-FFF2-40B4-BE49-F238E27FC236}">
                <a16:creationId xmlns:a16="http://schemas.microsoft.com/office/drawing/2014/main" id="{4405DFE5-9C67-9D4A-C51D-749F122E5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r="6597" b="14268"/>
          <a:stretch/>
        </p:blipFill>
        <p:spPr>
          <a:xfrm>
            <a:off x="4564693" y="1624208"/>
            <a:ext cx="4108487" cy="3024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84860-07BB-D65B-0908-7ECCABD621CC}"/>
              </a:ext>
            </a:extLst>
          </p:cNvPr>
          <p:cNvSpPr txBox="1"/>
          <p:nvPr/>
        </p:nvSpPr>
        <p:spPr>
          <a:xfrm>
            <a:off x="4243995" y="4851433"/>
            <a:ext cx="457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Corn and Squash seeds are currently air drying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D2683-2798-4EAB-45D3-7EE2D1408B93}"/>
              </a:ext>
            </a:extLst>
          </p:cNvPr>
          <p:cNvSpPr txBox="1"/>
          <p:nvPr/>
        </p:nvSpPr>
        <p:spPr>
          <a:xfrm>
            <a:off x="4243995" y="5423320"/>
            <a:ext cx="273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Beans are still being shelled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A3137-E635-F1C7-8B3E-26ACA2109FC9}"/>
              </a:ext>
            </a:extLst>
          </p:cNvPr>
          <p:cNvSpPr txBox="1"/>
          <p:nvPr/>
        </p:nvSpPr>
        <p:spPr>
          <a:xfrm>
            <a:off x="4243995" y="6056428"/>
            <a:ext cx="501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24/7 fan since harvest to avoid mildew and spoilage </a:t>
            </a:r>
          </a:p>
        </p:txBody>
      </p:sp>
    </p:spTree>
    <p:extLst>
      <p:ext uri="{BB962C8B-B14F-4D97-AF65-F5344CB8AC3E}">
        <p14:creationId xmlns:p14="http://schemas.microsoft.com/office/powerpoint/2010/main" val="299808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A892-857B-6394-B50A-E07F5D2F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152380"/>
            <a:ext cx="5213648" cy="1183501"/>
          </a:xfrm>
        </p:spPr>
        <p:txBody>
          <a:bodyPr/>
          <a:lstStyle/>
          <a:p>
            <a:r>
              <a:rPr lang="en-US" dirty="0"/>
              <a:t>Distribution plans</a:t>
            </a:r>
          </a:p>
        </p:txBody>
      </p:sp>
      <p:pic>
        <p:nvPicPr>
          <p:cNvPr id="1026" name="Picture 2" descr="Staples Gummed #1 Currency Envelope, 3.5&quot; x 2.25&quot;, Kraft, 250/Box  (19726/19301) | Staples">
            <a:extLst>
              <a:ext uri="{FF2B5EF4-FFF2-40B4-BE49-F238E27FC236}">
                <a16:creationId xmlns:a16="http://schemas.microsoft.com/office/drawing/2014/main" id="{B9242CAB-539D-604C-890D-8FA9BE231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2" y="189076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2D9494FD-6054-AAA9-6327-B7716F4213AB}"/>
              </a:ext>
            </a:extLst>
          </p:cNvPr>
          <p:cNvSpPr/>
          <p:nvPr/>
        </p:nvSpPr>
        <p:spPr>
          <a:xfrm rot="5400000">
            <a:off x="1361305" y="2235891"/>
            <a:ext cx="615864" cy="1422226"/>
          </a:xfrm>
          <a:prstGeom prst="rightBrac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8E204-0CA6-78E3-4AAF-4E7289850200}"/>
              </a:ext>
            </a:extLst>
          </p:cNvPr>
          <p:cNvSpPr txBox="1"/>
          <p:nvPr/>
        </p:nvSpPr>
        <p:spPr>
          <a:xfrm>
            <a:off x="275988" y="3603065"/>
            <a:ext cx="3156248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Label Includes:</a:t>
            </a:r>
          </a:p>
          <a:p>
            <a:pPr algn="ctr"/>
            <a:r>
              <a:rPr lang="en-US" dirty="0"/>
              <a:t>Three Sisters Project</a:t>
            </a:r>
          </a:p>
          <a:p>
            <a:pPr algn="ctr"/>
            <a:r>
              <a:rPr lang="en-US" dirty="0"/>
              <a:t>Horticulture Research Station</a:t>
            </a:r>
          </a:p>
          <a:p>
            <a:pPr algn="ctr"/>
            <a:r>
              <a:rPr lang="en-US" dirty="0"/>
              <a:t>Ames, IA </a:t>
            </a:r>
          </a:p>
          <a:p>
            <a:pPr algn="ctr"/>
            <a:r>
              <a:rPr lang="en-US" dirty="0"/>
              <a:t>Year seed was grown </a:t>
            </a:r>
          </a:p>
          <a:p>
            <a:pPr algn="ctr"/>
            <a:r>
              <a:rPr lang="en-US" dirty="0"/>
              <a:t>Scientific Name</a:t>
            </a:r>
          </a:p>
          <a:p>
            <a:pPr algn="ctr"/>
            <a:r>
              <a:rPr lang="en-US" dirty="0"/>
              <a:t>Common Name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4B22C-392A-2E0C-73BB-D7F230804BE2}"/>
              </a:ext>
            </a:extLst>
          </p:cNvPr>
          <p:cNvSpPr txBox="1"/>
          <p:nvPr/>
        </p:nvSpPr>
        <p:spPr>
          <a:xfrm>
            <a:off x="4146848" y="1828800"/>
            <a:ext cx="4800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grams of seed per envelope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Printed labels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 distribution has been hand delivered at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b="1" dirty="0"/>
              <a:t>Moving Forward: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will work best for seeds and communities?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Shipped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Hand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with envelopes or move towards glass containers?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corn on cob or remove kernels?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45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0983-49FA-2150-5870-5AFFD9E7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Workshops &amp; Community engagement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A8094-60EE-1DD0-06D6-33C68B5F5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76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04774"/>
            <a:ext cx="4267199" cy="733425"/>
          </a:xfrm>
        </p:spPr>
        <p:txBody>
          <a:bodyPr>
            <a:normAutofit/>
          </a:bodyPr>
          <a:lstStyle/>
          <a:p>
            <a:r>
              <a:rPr lang="en-US" dirty="0"/>
              <a:t>At a glance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076" y="990601"/>
            <a:ext cx="420052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Total Number of Workshop....................... 10</a:t>
            </a:r>
          </a:p>
          <a:p>
            <a:r>
              <a:rPr lang="en-US" dirty="0"/>
              <a:t>Pre-K-12 Workshops……………………3</a:t>
            </a:r>
          </a:p>
          <a:p>
            <a:r>
              <a:rPr lang="en-US" dirty="0"/>
              <a:t>Average attendees per workshop………25</a:t>
            </a:r>
          </a:p>
          <a:p>
            <a:r>
              <a:rPr lang="en-US" dirty="0"/>
              <a:t>Cooking demonstrations…………….…10</a:t>
            </a:r>
          </a:p>
          <a:p>
            <a:r>
              <a:rPr lang="en-US" dirty="0"/>
              <a:t>Ethnographic interviews……………......29</a:t>
            </a:r>
          </a:p>
          <a:p>
            <a:r>
              <a:rPr lang="en-US" dirty="0"/>
              <a:t>Number of collaborative  grower……….7</a:t>
            </a:r>
          </a:p>
          <a:p>
            <a:r>
              <a:rPr lang="en-US" dirty="0"/>
              <a:t>Master Thesis &amp; Publications……...……...5</a:t>
            </a:r>
          </a:p>
          <a:p>
            <a:r>
              <a:rPr lang="en-US" sz="1200" dirty="0"/>
              <a:t>(Updated July 2022)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4400" y="104774"/>
            <a:ext cx="4114800" cy="66018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52472B"/>
                </a:solidFill>
              </a:rPr>
              <a:t>Workshop Topics Covered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Soil fertility and health in home gardens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How to set up drip irrigation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Seed saving for home gardeners 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DIY soil health test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Key insect pests of squash, beans, and corn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Composting basics &amp; troubleshooting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Foods &amp; culture (by Arlie, Anthony &amp; </a:t>
            </a:r>
            <a:r>
              <a:rPr lang="en-US" dirty="0" err="1">
                <a:solidFill>
                  <a:srgbClr val="52472B"/>
                </a:solidFill>
              </a:rPr>
              <a:t>LaVonne</a:t>
            </a:r>
            <a:r>
              <a:rPr lang="en-US" dirty="0">
                <a:solidFill>
                  <a:srgbClr val="52472B"/>
                </a:solidFill>
              </a:rPr>
              <a:t>)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Drone basics (by Steve Webster)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Field Day at Horticulture Research Station 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Soils basics and home gardening 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Introduction to permaculture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en-US" dirty="0">
                <a:solidFill>
                  <a:srgbClr val="52472B"/>
                </a:solidFill>
              </a:rPr>
              <a:t>Orchard care and start Up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339944"/>
            <a:ext cx="2819400" cy="3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1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88880"/>
            <a:ext cx="3048000" cy="444520"/>
          </a:xfrm>
        </p:spPr>
        <p:txBody>
          <a:bodyPr>
            <a:normAutofit fontScale="90000"/>
          </a:bodyPr>
          <a:lstStyle/>
          <a:p>
            <a:r>
              <a:rPr lang="en-US" dirty="0"/>
              <a:t>Continued…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1" y="701665"/>
            <a:ext cx="6476999" cy="34163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August 27</a:t>
            </a:r>
            <a:r>
              <a:rPr lang="en-US" b="1" baseline="30000" dirty="0"/>
              <a:t>th</a:t>
            </a:r>
            <a:endParaRPr lang="en-US" b="1" dirty="0"/>
          </a:p>
          <a:p>
            <a:r>
              <a:rPr lang="en-US" dirty="0"/>
              <a:t>Macy Workshop: Permaculture and Small Scale Composting</a:t>
            </a:r>
          </a:p>
          <a:p>
            <a:r>
              <a:rPr lang="en-US" b="1" dirty="0"/>
              <a:t>October 4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Horticulture Research Station Field Trip with Moore Elementary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60+ kids and 10 adults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Ecosystem bracelet activity and lesson on Three Sisters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Sampled black bean brownie and Three Sisters Soup.</a:t>
            </a:r>
          </a:p>
          <a:p>
            <a:r>
              <a:rPr lang="en-US" b="1" dirty="0"/>
              <a:t>October 15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Oneida Workshop: Orchard Care and Permaculture</a:t>
            </a:r>
          </a:p>
          <a:p>
            <a:r>
              <a:rPr lang="en-US" b="1" dirty="0"/>
              <a:t>October 24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Soil and Water Conservation Club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9" t="2275" r="3633" b="2134"/>
          <a:stretch/>
        </p:blipFill>
        <p:spPr>
          <a:xfrm>
            <a:off x="6781800" y="282565"/>
            <a:ext cx="1981200" cy="2133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819400"/>
            <a:ext cx="2971800" cy="2228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5250"/>
            <a:ext cx="2183599" cy="2911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903807" y="5312390"/>
            <a:ext cx="5859193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Things to consider: </a:t>
            </a:r>
          </a:p>
          <a:p>
            <a:r>
              <a:rPr lang="en-US" b="1" dirty="0"/>
              <a:t>How do we measure impact? </a:t>
            </a:r>
          </a:p>
          <a:p>
            <a:r>
              <a:rPr lang="en-US" b="1" dirty="0"/>
              <a:t>How do we make resources available past project end date?</a:t>
            </a:r>
          </a:p>
        </p:txBody>
      </p:sp>
    </p:spTree>
    <p:extLst>
      <p:ext uri="{BB962C8B-B14F-4D97-AF65-F5344CB8AC3E}">
        <p14:creationId xmlns:p14="http://schemas.microsoft.com/office/powerpoint/2010/main" val="103218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7A03D-3362-8B85-B745-EF0C478B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conclude a three-year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FB7F0-C1B5-0D69-F92C-D300226D7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talk about it! </a:t>
            </a:r>
          </a:p>
        </p:txBody>
      </p:sp>
    </p:spTree>
    <p:extLst>
      <p:ext uri="{BB962C8B-B14F-4D97-AF65-F5344CB8AC3E}">
        <p14:creationId xmlns:p14="http://schemas.microsoft.com/office/powerpoint/2010/main" val="292320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Pitching: Personal summary binder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762000"/>
            <a:ext cx="2895600" cy="289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524000"/>
            <a:ext cx="1888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Three Sisters Project Findings</a:t>
            </a:r>
          </a:p>
          <a:p>
            <a:pPr algn="ctr"/>
            <a:r>
              <a:rPr lang="en-US" sz="1100" dirty="0"/>
              <a:t>2019-2022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230" y="914400"/>
            <a:ext cx="497480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1" y="4126726"/>
            <a:ext cx="3795586" cy="2448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Bent Arrow 16">
            <a:extLst>
              <a:ext uri="{FF2B5EF4-FFF2-40B4-BE49-F238E27FC236}">
                <a16:creationId xmlns:a16="http://schemas.microsoft.com/office/drawing/2014/main" id="{39DB3D99-EC53-A8D1-50FA-A5A93221DE2C}"/>
              </a:ext>
            </a:extLst>
          </p:cNvPr>
          <p:cNvSpPr/>
          <p:nvPr/>
        </p:nvSpPr>
        <p:spPr>
          <a:xfrm>
            <a:off x="533400" y="2731718"/>
            <a:ext cx="556374" cy="1295400"/>
          </a:xfrm>
          <a:prstGeom prst="ben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0FE8F2ED-3057-25F9-4C37-B1B71B328EB3}"/>
              </a:ext>
            </a:extLst>
          </p:cNvPr>
          <p:cNvSpPr/>
          <p:nvPr/>
        </p:nvSpPr>
        <p:spPr>
          <a:xfrm>
            <a:off x="2650659" y="2209800"/>
            <a:ext cx="1128571" cy="521918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673F813F-CF9B-F207-621D-5D9DA48E5E5B}"/>
              </a:ext>
            </a:extLst>
          </p:cNvPr>
          <p:cNvSpPr/>
          <p:nvPr/>
        </p:nvSpPr>
        <p:spPr>
          <a:xfrm rot="1207189">
            <a:off x="2789690" y="3268019"/>
            <a:ext cx="2422428" cy="521918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944038" y="3439265"/>
            <a:ext cx="3810000" cy="3048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would you like to see inside?</a:t>
            </a:r>
          </a:p>
          <a:p>
            <a:pPr algn="ctr"/>
            <a:r>
              <a:rPr lang="en-US" dirty="0"/>
              <a:t>Annual Summaries</a:t>
            </a:r>
          </a:p>
          <a:p>
            <a:pPr algn="ctr"/>
            <a:r>
              <a:rPr lang="en-US" dirty="0"/>
              <a:t>Raw or Summarized Data</a:t>
            </a:r>
          </a:p>
          <a:p>
            <a:pPr algn="ctr"/>
            <a:r>
              <a:rPr lang="en-US" dirty="0"/>
              <a:t>Extension Articles</a:t>
            </a:r>
          </a:p>
          <a:p>
            <a:pPr algn="ctr"/>
            <a:r>
              <a:rPr lang="en-US" dirty="0"/>
              <a:t>Publications</a:t>
            </a:r>
          </a:p>
          <a:p>
            <a:pPr algn="ctr"/>
            <a:r>
              <a:rPr lang="en-US" dirty="0"/>
              <a:t>Major Findings</a:t>
            </a:r>
          </a:p>
          <a:p>
            <a:pPr algn="ctr"/>
            <a:r>
              <a:rPr lang="en-US" dirty="0"/>
              <a:t>Transcripts (each their own)</a:t>
            </a:r>
          </a:p>
        </p:txBody>
      </p:sp>
    </p:spTree>
    <p:extLst>
      <p:ext uri="{BB962C8B-B14F-4D97-AF65-F5344CB8AC3E}">
        <p14:creationId xmlns:p14="http://schemas.microsoft.com/office/powerpoint/2010/main" val="352139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D531-A41F-9453-0D4A-58CA14CF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382001" cy="457200"/>
          </a:xfrm>
        </p:spPr>
        <p:txBody>
          <a:bodyPr>
            <a:normAutofit fontScale="90000"/>
          </a:bodyPr>
          <a:lstStyle/>
          <a:p>
            <a:r>
              <a:rPr lang="en-US" dirty="0"/>
              <a:t>Varieties Grown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923835"/>
            <a:ext cx="356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Grown in the Research Garden:</a:t>
            </a:r>
          </a:p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Winnebago Spotted</a:t>
            </a:r>
          </a:p>
          <a:p>
            <a:r>
              <a:rPr lang="en-US" dirty="0"/>
              <a:t>Scarlet Runner</a:t>
            </a:r>
          </a:p>
          <a:p>
            <a:r>
              <a:rPr lang="en-US" dirty="0"/>
              <a:t>Red Warren Turban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2438399"/>
            <a:ext cx="4025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Grown in the Rematriation Garden:</a:t>
            </a:r>
          </a:p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Wampum Bean</a:t>
            </a:r>
          </a:p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USDA ‘Skunk’ Bean</a:t>
            </a:r>
          </a:p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Algonquin Long Pie Pumpkin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390" t="-343" r="4" b="15281"/>
          <a:stretch/>
        </p:blipFill>
        <p:spPr>
          <a:xfrm>
            <a:off x="7543800" y="828675"/>
            <a:ext cx="1371601" cy="3360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259" t="13332" r="31569" b="18437"/>
          <a:stretch/>
        </p:blipFill>
        <p:spPr>
          <a:xfrm>
            <a:off x="6096000" y="828676"/>
            <a:ext cx="1219200" cy="2831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28675"/>
            <a:ext cx="1567650" cy="209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2222" r="18889" b="9999"/>
          <a:stretch/>
        </p:blipFill>
        <p:spPr>
          <a:xfrm>
            <a:off x="381000" y="3991064"/>
            <a:ext cx="2011180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 t="18147" r="21850" b="8828"/>
          <a:stretch/>
        </p:blipFill>
        <p:spPr>
          <a:xfrm>
            <a:off x="2514600" y="3991064"/>
            <a:ext cx="2030608" cy="266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14" y="3983957"/>
            <a:ext cx="2005580" cy="26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70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1188720"/>
          </a:xfrm>
        </p:spPr>
        <p:txBody>
          <a:bodyPr/>
          <a:lstStyle/>
          <a:p>
            <a:r>
              <a:rPr lang="en-US" dirty="0"/>
              <a:t>Let’s plan this out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4328DC-61B6-5DC2-5EF4-72C38D639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3674556"/>
              </p:ext>
            </p:extLst>
          </p:nvPr>
        </p:nvGraphicFramePr>
        <p:xfrm>
          <a:off x="1295400" y="1752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951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2B1E-AE00-C60B-F9FB-6E3E20B35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r>
              <a:rPr lang="en-US" dirty="0"/>
              <a:t>ISU Team –Deliverables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A23B4D6-8727-6D1E-7120-9AF568723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977062"/>
              </p:ext>
            </p:extLst>
          </p:nvPr>
        </p:nvGraphicFramePr>
        <p:xfrm>
          <a:off x="457200" y="1295400"/>
          <a:ext cx="8305800" cy="377380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3319786407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919244316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41843837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5727573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r>
                        <a:rPr lang="en-US" dirty="0"/>
                        <a:t>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28281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dirty="0"/>
                        <a:t>SARE Final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Research Garden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16894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dirty="0"/>
                        <a:t>NIFA Final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Extension – how to grow 3SI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32330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Extension – pest and disease management of 3SI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60271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Summary Binders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664944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214647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685144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31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47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6619-8BD6-7265-F1DD-8C09ADFE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76200"/>
            <a:ext cx="5937755" cy="1188720"/>
          </a:xfrm>
        </p:spPr>
        <p:txBody>
          <a:bodyPr/>
          <a:lstStyle/>
          <a:p>
            <a:r>
              <a:rPr lang="en-US" dirty="0"/>
              <a:t>Seasonal Data Collected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699" y="1447800"/>
            <a:ext cx="8610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field: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Weekly SPAD, and soil temperature and moisture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 the lab: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Soil gravimetric water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Microbial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Nitrate and ammonia in soil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mineralizable carbon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mineralizable nitrogen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Aggregate stability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Particulate organic matter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29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97871-1AEA-A750-AD1B-9E62A1E1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211489"/>
            <a:ext cx="914400" cy="6435022"/>
          </a:xfrm>
        </p:spPr>
        <p:txBody>
          <a:bodyPr vert="wordArtVert" wrap="none">
            <a:normAutofit/>
          </a:bodyPr>
          <a:lstStyle/>
          <a:p>
            <a:r>
              <a:rPr lang="en-US" dirty="0"/>
              <a:t>SPAD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66FA4-F658-614F-EC83-5715978E4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2" y="237036"/>
            <a:ext cx="6934200" cy="219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66E964-AB71-50D9-5F1B-33840D0C6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36" y="2429579"/>
            <a:ext cx="6934199" cy="2114427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F589987-5347-EEDE-5CB3-3641601E8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7" y="4544006"/>
            <a:ext cx="6934198" cy="2181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82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45279-2FFB-5D7B-B4C7-0BF9EB549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7" y="228600"/>
            <a:ext cx="9018505" cy="525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D7BCAF-FC69-F453-3AC0-DD22D3E72FED}"/>
              </a:ext>
            </a:extLst>
          </p:cNvPr>
          <p:cNvSpPr txBox="1"/>
          <p:nvPr/>
        </p:nvSpPr>
        <p:spPr>
          <a:xfrm>
            <a:off x="685800" y="5791200"/>
            <a:ext cx="653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3SI has lower temperatures consistently throughout growing season</a:t>
            </a:r>
          </a:p>
        </p:txBody>
      </p:sp>
    </p:spTree>
    <p:extLst>
      <p:ext uri="{BB962C8B-B14F-4D97-AF65-F5344CB8AC3E}">
        <p14:creationId xmlns:p14="http://schemas.microsoft.com/office/powerpoint/2010/main" val="373645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DEB6B-5F13-0B5B-9952-95757DE2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6" y="152400"/>
            <a:ext cx="8881368" cy="485939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B65479-6B4A-F78C-A906-548D59FF7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81000"/>
            <a:ext cx="1435100" cy="1447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A84287-C438-FE48-D67A-E320C06AF5B4}"/>
              </a:ext>
            </a:extLst>
          </p:cNvPr>
          <p:cNvSpPr txBox="1"/>
          <p:nvPr/>
        </p:nvSpPr>
        <p:spPr>
          <a:xfrm>
            <a:off x="1752600" y="5562600"/>
            <a:ext cx="602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3SI has higher moisture content during mid-July to September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CB6431D-10A6-59F5-90AE-E85C2307DB45}"/>
              </a:ext>
            </a:extLst>
          </p:cNvPr>
          <p:cNvSpPr/>
          <p:nvPr/>
        </p:nvSpPr>
        <p:spPr>
          <a:xfrm>
            <a:off x="533400" y="1828800"/>
            <a:ext cx="381000" cy="3810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7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FCF7-6DD5-8C93-4B55-2C890126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145" y="70333"/>
            <a:ext cx="5937755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 Timeline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000" b="20000"/>
          <a:stretch/>
        </p:blipFill>
        <p:spPr>
          <a:xfrm>
            <a:off x="228600" y="800099"/>
            <a:ext cx="1524000" cy="1986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" y="2900426"/>
            <a:ext cx="167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</a:t>
            </a:r>
            <a:r>
              <a:rPr lang="en-US" baseline="30000" dirty="0"/>
              <a:t>nd</a:t>
            </a:r>
            <a:r>
              <a:rPr lang="en-US" dirty="0"/>
              <a:t> 2022 – bit of late start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8103" y="2905252"/>
            <a:ext cx="339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Predation… greenhouse starts on June 22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27" y="800099"/>
            <a:ext cx="1489520" cy="1986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2253" r="27066" b="9457"/>
          <a:stretch/>
        </p:blipFill>
        <p:spPr>
          <a:xfrm>
            <a:off x="3677563" y="800099"/>
            <a:ext cx="1590824" cy="1986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15000" y="2900426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 July - Field tours &amp; data collection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5000" y="1045189"/>
            <a:ext cx="20320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91189"/>
            <a:ext cx="1496203" cy="1994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ight Arrow 12"/>
          <p:cNvSpPr/>
          <p:nvPr/>
        </p:nvSpPr>
        <p:spPr>
          <a:xfrm>
            <a:off x="257174" y="3546757"/>
            <a:ext cx="8505825" cy="1143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" y="5872024"/>
            <a:ext cx="262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Aug– Beans Flowering &amp; Corn Hand Pollination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-1112" r="23333" b="10000"/>
          <a:stretch/>
        </p:blipFill>
        <p:spPr>
          <a:xfrm>
            <a:off x="228600" y="3743123"/>
            <a:ext cx="935291" cy="2018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4444" r="30834" b="1112"/>
          <a:stretch/>
        </p:blipFill>
        <p:spPr>
          <a:xfrm>
            <a:off x="1295400" y="3748746"/>
            <a:ext cx="1562753" cy="2012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33909" r="1402" b="18054"/>
          <a:stretch/>
        </p:blipFill>
        <p:spPr>
          <a:xfrm rot="16200000">
            <a:off x="2645241" y="4106721"/>
            <a:ext cx="1989559" cy="1319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88" y="3771824"/>
            <a:ext cx="1499408" cy="1999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858153" y="5883966"/>
            <a:ext cx="30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September – ALPP and Red Warren Turban Harvest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21296" y="5926257"/>
            <a:ext cx="307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Corn &amp; Rematriation Beans Harvested on October 14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50" y="3771823"/>
            <a:ext cx="1517950" cy="2023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Explosion 1 21"/>
          <p:cNvSpPr/>
          <p:nvPr/>
        </p:nvSpPr>
        <p:spPr>
          <a:xfrm>
            <a:off x="7676554" y="4669289"/>
            <a:ext cx="1330693" cy="8382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Frost</a:t>
            </a:r>
          </a:p>
        </p:txBody>
      </p:sp>
    </p:spTree>
    <p:extLst>
      <p:ext uri="{BB962C8B-B14F-4D97-AF65-F5344CB8AC3E}">
        <p14:creationId xmlns:p14="http://schemas.microsoft.com/office/powerpoint/2010/main" val="277589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8BFF-FA3B-1CCB-D4AC-2DA1A0E7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6826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Harvest &amp; Post Harvest Data</a:t>
            </a:r>
          </a:p>
        </p:txBody>
      </p:sp>
      <p:pic>
        <p:nvPicPr>
          <p:cNvPr id="3" name="Picture 2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690FF7A1-867D-3F7F-3ECE-99458A4F3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6656" y="1716110"/>
            <a:ext cx="4980348" cy="37352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3D69AE-753D-4BF7-C3F3-ECF1C25CF627}"/>
              </a:ext>
            </a:extLst>
          </p:cNvPr>
          <p:cNvSpPr txBox="1"/>
          <p:nvPr/>
        </p:nvSpPr>
        <p:spPr>
          <a:xfrm>
            <a:off x="379539" y="1066427"/>
            <a:ext cx="39653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Fresh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Beans: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pods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Fresh weight</a:t>
            </a:r>
          </a:p>
          <a:p>
            <a:endParaRPr lang="en-US" dirty="0"/>
          </a:p>
          <a:p>
            <a:r>
              <a:rPr lang="en-US" dirty="0"/>
              <a:t>Beans and Corn: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Dried 100 seed count weight / 100 =  individual seed weight </a:t>
            </a:r>
          </a:p>
        </p:txBody>
      </p:sp>
      <p:pic>
        <p:nvPicPr>
          <p:cNvPr id="8" name="Picture 7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31B27AED-1475-BAFD-C9DD-397D2373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2" y="4497867"/>
            <a:ext cx="2546855" cy="19101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4945B8-85F2-F703-0B2A-2DBC7701F196}"/>
              </a:ext>
            </a:extLst>
          </p:cNvPr>
          <p:cNvSpPr txBox="1"/>
          <p:nvPr/>
        </p:nvSpPr>
        <p:spPr>
          <a:xfrm>
            <a:off x="5017717" y="6084843"/>
            <a:ext cx="375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Post-harvest corn was husked and prepped for braiding  </a:t>
            </a:r>
          </a:p>
        </p:txBody>
      </p:sp>
    </p:spTree>
    <p:extLst>
      <p:ext uri="{BB962C8B-B14F-4D97-AF65-F5344CB8AC3E}">
        <p14:creationId xmlns:p14="http://schemas.microsoft.com/office/powerpoint/2010/main" val="2905320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B81D-3F9E-EC6C-7A05-89D98DB3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 &amp; Rematriation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1DC2E-5175-4652-A82B-7D462338D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8091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{AD257C7C-60F8-674F-BEEF-414AA4740667}tf10001120</Template>
  <TotalTime>0</TotalTime>
  <Words>767</Words>
  <Application>Microsoft Macintosh PowerPoint</Application>
  <PresentationFormat>On-screen Show (4:3)</PresentationFormat>
  <Paragraphs>165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Gill Sans MT</vt:lpstr>
      <vt:lpstr>Wingdings</vt:lpstr>
      <vt:lpstr>Parcel</vt:lpstr>
      <vt:lpstr>Three Sisters Project – 2022 Growing Season Recap</vt:lpstr>
      <vt:lpstr>Varieties Grown </vt:lpstr>
      <vt:lpstr>Seasonal Data Collected </vt:lpstr>
      <vt:lpstr>SPAD</vt:lpstr>
      <vt:lpstr>PowerPoint Presentation</vt:lpstr>
      <vt:lpstr>PowerPoint Presentation</vt:lpstr>
      <vt:lpstr>Season Timeline</vt:lpstr>
      <vt:lpstr>Harvest &amp; Post Harvest Data</vt:lpstr>
      <vt:lpstr>Seeds &amp; Rematriation </vt:lpstr>
      <vt:lpstr>Three Sisters Project Rematriation Seeds</vt:lpstr>
      <vt:lpstr>2021 Corn </vt:lpstr>
      <vt:lpstr>2020 &amp; 2021 Seeds</vt:lpstr>
      <vt:lpstr>2022 Seeds</vt:lpstr>
      <vt:lpstr>Distribution plans</vt:lpstr>
      <vt:lpstr>Workshops &amp; Community engagement </vt:lpstr>
      <vt:lpstr>At a glance</vt:lpstr>
      <vt:lpstr>Continued…</vt:lpstr>
      <vt:lpstr>How to conclude a three-year project</vt:lpstr>
      <vt:lpstr>Pitching: Personal summary binder</vt:lpstr>
      <vt:lpstr>Let’s plan this out</vt:lpstr>
      <vt:lpstr>ISU Team –Deliverables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2022-11-12T03:55:03Z</dcterms:modified>
</cp:coreProperties>
</file>