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941A-A575-0CAD-33B2-14095276D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D7F97-2F00-CB52-8989-A0005AAB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E717A-D9F8-F773-C8FB-0BEBBF65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402FB-FD5E-D676-EBCF-2D28B238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C5F4-7CEC-019B-3892-2DA49018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16CC-223F-840B-47A3-40AA45CD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69A4-7957-69AD-CFE9-1CAC0E749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1482-2656-0495-F5BA-1E19312E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AA3C0-E6E3-4269-9D56-2A4AB6E7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84C9E-2848-F654-BBF9-0AF511E9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1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D687F-39D2-5DD6-9083-7CBC22D75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204C2-2F60-C5F3-EA13-21FC30D31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C3323-7870-4032-2EB3-DB5DBA3D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32F80-50CD-69ED-7AE0-61753B23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06EC9-6814-8461-F01B-71B01EE1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1889-509E-7C14-96BB-28E669A7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4AAB8-20F0-BCC9-4D46-613B27E8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D5AEC-9D9E-7E1E-61EB-1966F0CA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7A446-CA94-BC0F-FFE2-89254586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6CC1E-CCB7-389F-BCE5-BB280FDE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C586-ED03-BA20-2C6C-7EA7F313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9B90F-6824-F75C-1137-F957CAF8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43011-9732-68A8-B524-D2885A9A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0132C-CD34-84AB-7F30-11BC3967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6204C-CC0C-16B7-C5DE-315D48A9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2A40-8C86-AD83-6A01-07A23FFA4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D6A3E-135E-B541-2F5B-DF93A82E3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55BA4-69E9-2E01-83DB-DAACC0439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40E46-B121-9997-0801-4FB8BB25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504C2-DEF0-555B-6A51-3C0C0C55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A18E3-606A-689B-C403-EB6E8F76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4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BEB0-1B45-3637-43CB-5BDD8604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8C3C3-5FB5-B7E8-8939-1BC82F24D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9FF77-34BA-ACAA-0A61-341573101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DB657-35E7-8F00-B1AE-EC6129817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4F588-B69A-230C-028B-EA13F25F0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81815-FF22-EBE2-A40C-B15CC0CE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43265-1C36-6DB9-BAB7-C6D46C71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473DC3-58B7-AE17-FF9D-2A8FA63A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5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170B-B66C-F10F-B215-FEE85088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5326A-99E6-8444-0436-07E90D12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339D6-28ED-490E-789B-FAC731B8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55E2D-BBCB-9565-42C7-8C0FA39F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0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7A1AC-8E00-338A-8AE5-7FC0B437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3C8D0-7F34-40C0-3677-AC0B1A5D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02621-511B-982A-A213-0E82D1E0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0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E45E-38C6-8427-1B20-E498DF5F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98D86-24D8-3294-73D3-F173823A4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56D5F-0939-8E17-5E8F-4C82EB78F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4E1A0-1B54-608A-C376-7E588A91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75ABB-6540-66CC-CC71-95F6B5F9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9E7AA-F7E6-DDD1-30F8-AD9C6D6F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8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240C-76F9-7B9B-48E2-F191F1F0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FF175-4CCB-488B-4BAE-DE35E1806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E6CC3-C15C-F814-50F1-605D7B5A4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3D4C4-1DA9-78A4-02A9-8940DB04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6126C-C381-1827-4DBE-04102575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CBB4E-F58C-A37D-A4F2-06C23FEC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1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703F7-4411-E9A2-97AB-7138FA55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D4B47-3064-06FF-E849-AD30069B8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1BEA9-8452-2A71-E3DD-8F172C013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BDD8-6327-48EA-B096-563981ED7CE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99F80-5753-69D0-AB20-DF1CA796A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9EF66-AE4C-093D-49FB-4FC965D1C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16F6-3B8E-4F61-A356-E1955D29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0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52A441-775C-18FE-06CA-D701BA64B5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3448607"/>
            <a:ext cx="4371975" cy="3278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23A9B0-D090-BBE1-3AD0-DB38874D3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2"/>
          <a:stretch/>
        </p:blipFill>
        <p:spPr>
          <a:xfrm>
            <a:off x="8817036" y="213197"/>
            <a:ext cx="3260664" cy="3591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3DBAAC-4FB3-F153-330D-306D6AFCFF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04" y="1790796"/>
            <a:ext cx="2663814" cy="26638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356FA0-A035-FF47-9ABA-CF7C2A83E5E6}"/>
              </a:ext>
            </a:extLst>
          </p:cNvPr>
          <p:cNvSpPr txBox="1">
            <a:spLocks/>
          </p:cNvSpPr>
          <p:nvPr/>
        </p:nvSpPr>
        <p:spPr>
          <a:xfrm>
            <a:off x="241577" y="284481"/>
            <a:ext cx="8575459" cy="118236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FNE22-030: Determining the Biggest Bang for our (Time) Buck: Dealing with Fall Brassica Diseases in High Humidity Environments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4D6DBB-6B8F-6FD1-7A8F-75990983FA22}"/>
              </a:ext>
            </a:extLst>
          </p:cNvPr>
          <p:cNvSpPr txBox="1">
            <a:spLocks/>
          </p:cNvSpPr>
          <p:nvPr/>
        </p:nvSpPr>
        <p:spPr>
          <a:xfrm>
            <a:off x="323851" y="1628775"/>
            <a:ext cx="6305549" cy="49447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Timing</a:t>
            </a:r>
            <a:r>
              <a:rPr lang="en-US" dirty="0"/>
              <a:t> had stronger impact than imagined/anything else—</a:t>
            </a:r>
            <a:r>
              <a:rPr lang="en-US" sz="2200" dirty="0"/>
              <a:t>def a mid fall </a:t>
            </a:r>
            <a:br>
              <a:rPr lang="en-US" sz="2200" dirty="0"/>
            </a:br>
            <a:r>
              <a:rPr lang="en-US" sz="2200" dirty="0"/>
              <a:t>high Alternaria infection period, early/late 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quick growing varieties outperformed slow growing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 </a:t>
            </a:r>
            <a:r>
              <a:rPr lang="en-US" b="1" dirty="0"/>
              <a:t>fungicide</a:t>
            </a:r>
            <a:r>
              <a:rPr lang="en-US" dirty="0"/>
              <a:t> spraying regimens showed efficacy </a:t>
            </a:r>
            <a:r>
              <a:rPr lang="en-US" sz="2200" dirty="0"/>
              <a:t>(pest control did 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Conclusion: quick cultivars, landscape fabric, row cover for 4 weeks-</a:t>
            </a:r>
            <a:r>
              <a:rPr lang="en-US" dirty="0" err="1"/>
              <a:t>ish</a:t>
            </a:r>
            <a:r>
              <a:rPr lang="en-US" dirty="0"/>
              <a:t>, rotate pest control sprays at 1-2 week intervals after covers removed based on scouting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trials with </a:t>
            </a:r>
            <a:r>
              <a:rPr lang="en-US" b="1" dirty="0"/>
              <a:t>fewer variables</a:t>
            </a:r>
            <a:r>
              <a:rPr lang="en-US" dirty="0"/>
              <a:t>!!!</a:t>
            </a:r>
          </a:p>
          <a:p>
            <a:pPr marL="74295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9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43642AE9815F479D983B82A0551A9C" ma:contentTypeVersion="10" ma:contentTypeDescription="Create a new document." ma:contentTypeScope="" ma:versionID="32ecdf2617e748a570c3ba6f0aa3ece7">
  <xsd:schema xmlns:xsd="http://www.w3.org/2001/XMLSchema" xmlns:xs="http://www.w3.org/2001/XMLSchema" xmlns:p="http://schemas.microsoft.com/office/2006/metadata/properties" xmlns:ns3="f521f82e-aa1f-4955-a3d2-f2865c7f722d" targetNamespace="http://schemas.microsoft.com/office/2006/metadata/properties" ma:root="true" ma:fieldsID="37a5fde270d5d74158e71a0d1d3d7396" ns3:_="">
    <xsd:import namespace="f521f82e-aa1f-4955-a3d2-f2865c7f72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1f82e-aa1f-4955-a3d2-f2865c7f72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FB92FD-2323-4D2F-A045-CAC1EF86D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1f82e-aa1f-4955-a3d2-f2865c7f72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F9EB58-7E7F-4AF2-9674-437772BD8C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A94C6-4F5D-4838-A1AE-D1B89B9DC9A9}">
  <ds:schemaRefs>
    <ds:schemaRef ds:uri="http://schemas.microsoft.com/office/2006/documentManagement/types"/>
    <ds:schemaRef ds:uri="http://purl.org/dc/terms/"/>
    <ds:schemaRef ds:uri="f521f82e-aa1f-4955-a3d2-f2865c7f722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Ellen Sheehan</dc:creator>
  <cp:lastModifiedBy>Candice Huber</cp:lastModifiedBy>
  <cp:revision>2</cp:revision>
  <dcterms:created xsi:type="dcterms:W3CDTF">2023-08-12T23:21:45Z</dcterms:created>
  <dcterms:modified xsi:type="dcterms:W3CDTF">2023-08-25T19:53:33Z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0x0101002043642AE9815F479D983B82A0551A9C</vt:lpwstr>
  </property>
</Properties>
</file>