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686" r:id="rId3"/>
    <p:sldId id="69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207B5-C2A3-4B72-A499-03FBA4FE1B87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571FB-1F8B-4972-8387-E6771F81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20E44-FBFD-47AD-BE4E-3362DD822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42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82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457200"/>
            <a:ext cx="17272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57200"/>
            <a:ext cx="504613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82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0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4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79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184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57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1974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36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76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16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4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9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5" indent="0">
              <a:buNone/>
              <a:defRPr sz="1422" b="1"/>
            </a:lvl8pPr>
            <a:lvl9pPr marL="3251160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95" indent="0">
              <a:buNone/>
              <a:defRPr sz="1778" b="1"/>
            </a:lvl2pPr>
            <a:lvl3pPr marL="812790" indent="0">
              <a:buNone/>
              <a:defRPr sz="1600" b="1"/>
            </a:lvl3pPr>
            <a:lvl4pPr marL="1219184" indent="0">
              <a:buNone/>
              <a:defRPr sz="1422" b="1"/>
            </a:lvl4pPr>
            <a:lvl5pPr marL="1625579" indent="0">
              <a:buNone/>
              <a:defRPr sz="1422" b="1"/>
            </a:lvl5pPr>
            <a:lvl6pPr marL="2031974" indent="0">
              <a:buNone/>
              <a:defRPr sz="1422" b="1"/>
            </a:lvl6pPr>
            <a:lvl7pPr marL="2438369" indent="0">
              <a:buNone/>
              <a:defRPr sz="1422" b="1"/>
            </a:lvl7pPr>
            <a:lvl8pPr marL="2844765" indent="0">
              <a:buNone/>
              <a:defRPr sz="1422" b="1"/>
            </a:lvl8pPr>
            <a:lvl9pPr marL="3251160" indent="0">
              <a:buNone/>
              <a:defRPr sz="14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6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78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1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395" indent="0">
              <a:buNone/>
              <a:defRPr sz="1067"/>
            </a:lvl2pPr>
            <a:lvl3pPr marL="812790" indent="0">
              <a:buNone/>
              <a:defRPr sz="889"/>
            </a:lvl3pPr>
            <a:lvl4pPr marL="1219184" indent="0">
              <a:buNone/>
              <a:defRPr sz="800"/>
            </a:lvl4pPr>
            <a:lvl5pPr marL="1625579" indent="0">
              <a:buNone/>
              <a:defRPr sz="800"/>
            </a:lvl5pPr>
            <a:lvl6pPr marL="2031974" indent="0">
              <a:buNone/>
              <a:defRPr sz="800"/>
            </a:lvl6pPr>
            <a:lvl7pPr marL="2438369" indent="0">
              <a:buNone/>
              <a:defRPr sz="800"/>
            </a:lvl7pPr>
            <a:lvl8pPr marL="2844765" indent="0">
              <a:buNone/>
              <a:defRPr sz="800"/>
            </a:lvl8pPr>
            <a:lvl9pPr marL="32511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2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32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395" indent="0">
              <a:buNone/>
              <a:defRPr sz="2489"/>
            </a:lvl2pPr>
            <a:lvl3pPr marL="812790" indent="0">
              <a:buNone/>
              <a:defRPr sz="2133"/>
            </a:lvl3pPr>
            <a:lvl4pPr marL="1219184" indent="0">
              <a:buNone/>
              <a:defRPr sz="1778"/>
            </a:lvl4pPr>
            <a:lvl5pPr marL="1625579" indent="0">
              <a:buNone/>
              <a:defRPr sz="1778"/>
            </a:lvl5pPr>
            <a:lvl6pPr marL="2031974" indent="0">
              <a:buNone/>
              <a:defRPr sz="1778"/>
            </a:lvl6pPr>
            <a:lvl7pPr marL="2438369" indent="0">
              <a:buNone/>
              <a:defRPr sz="1778"/>
            </a:lvl7pPr>
            <a:lvl8pPr marL="2844765" indent="0">
              <a:buNone/>
              <a:defRPr sz="1778"/>
            </a:lvl8pPr>
            <a:lvl9pPr marL="3251160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395" indent="0">
              <a:buNone/>
              <a:defRPr sz="1067"/>
            </a:lvl2pPr>
            <a:lvl3pPr marL="812790" indent="0">
              <a:buNone/>
              <a:defRPr sz="889"/>
            </a:lvl3pPr>
            <a:lvl4pPr marL="1219184" indent="0">
              <a:buNone/>
              <a:defRPr sz="800"/>
            </a:lvl4pPr>
            <a:lvl5pPr marL="1625579" indent="0">
              <a:buNone/>
              <a:defRPr sz="800"/>
            </a:lvl5pPr>
            <a:lvl6pPr marL="2031974" indent="0">
              <a:buNone/>
              <a:defRPr sz="800"/>
            </a:lvl6pPr>
            <a:lvl7pPr marL="2438369" indent="0">
              <a:buNone/>
              <a:defRPr sz="800"/>
            </a:lvl7pPr>
            <a:lvl8pPr marL="2844765" indent="0">
              <a:buNone/>
              <a:defRPr sz="800"/>
            </a:lvl8pPr>
            <a:lvl9pPr marL="32511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85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70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5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71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2" y="18288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82880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46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80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54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79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79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5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0">
              <a:srgbClr val="0000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2" y="957267"/>
            <a:ext cx="9132711" cy="5888037"/>
            <a:chOff x="0" y="603"/>
            <a:chExt cx="6472" cy="3709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3888"/>
              <a:ext cx="6471" cy="424"/>
            </a:xfrm>
            <a:prstGeom prst="rect">
              <a:avLst/>
            </a:prstGeom>
            <a:gradFill rotWithShape="0">
              <a:gsLst>
                <a:gs pos="0">
                  <a:srgbClr val="232323"/>
                </a:gs>
                <a:gs pos="100000">
                  <a:srgbClr val="111111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grpSp>
          <p:nvGrpSpPr>
            <p:cNvPr id="1030" name="Group 13"/>
            <p:cNvGrpSpPr>
              <a:grpSpLocks/>
            </p:cNvGrpSpPr>
            <p:nvPr/>
          </p:nvGrpSpPr>
          <p:grpSpPr bwMode="auto">
            <a:xfrm>
              <a:off x="0" y="603"/>
              <a:ext cx="6472" cy="3562"/>
              <a:chOff x="0" y="603"/>
              <a:chExt cx="6472" cy="3562"/>
            </a:xfrm>
          </p:grpSpPr>
          <p:grpSp>
            <p:nvGrpSpPr>
              <p:cNvPr id="1031" name="Group 11"/>
              <p:cNvGrpSpPr>
                <a:grpSpLocks/>
              </p:cNvGrpSpPr>
              <p:nvPr/>
            </p:nvGrpSpPr>
            <p:grpSpPr bwMode="auto">
              <a:xfrm>
                <a:off x="2049" y="603"/>
                <a:ext cx="3414" cy="2878"/>
                <a:chOff x="2049" y="603"/>
                <a:chExt cx="3414" cy="2878"/>
              </a:xfrm>
            </p:grpSpPr>
            <p:grpSp>
              <p:nvGrpSpPr>
                <p:cNvPr id="1033" name="Group 9"/>
                <p:cNvGrpSpPr>
                  <a:grpSpLocks/>
                </p:cNvGrpSpPr>
                <p:nvPr/>
              </p:nvGrpSpPr>
              <p:grpSpPr bwMode="auto">
                <a:xfrm>
                  <a:off x="2486" y="603"/>
                  <a:ext cx="2977" cy="2500"/>
                  <a:chOff x="2486" y="603"/>
                  <a:chExt cx="2977" cy="2500"/>
                </a:xfrm>
              </p:grpSpPr>
              <p:sp>
                <p:nvSpPr>
                  <p:cNvPr id="1035" name="Freeform 3"/>
                  <p:cNvSpPr>
                    <a:spLocks/>
                  </p:cNvSpPr>
                  <p:nvPr/>
                </p:nvSpPr>
                <p:spPr bwMode="auto">
                  <a:xfrm>
                    <a:off x="2486" y="606"/>
                    <a:ext cx="1562" cy="1117"/>
                  </a:xfrm>
                  <a:custGeom>
                    <a:avLst/>
                    <a:gdLst>
                      <a:gd name="T0" fmla="*/ 1027 w 1562"/>
                      <a:gd name="T1" fmla="*/ 890 h 1117"/>
                      <a:gd name="T2" fmla="*/ 1160 w 1562"/>
                      <a:gd name="T3" fmla="*/ 703 h 1117"/>
                      <a:gd name="T4" fmla="*/ 1227 w 1562"/>
                      <a:gd name="T5" fmla="*/ 703 h 1117"/>
                      <a:gd name="T6" fmla="*/ 1194 w 1562"/>
                      <a:gd name="T7" fmla="*/ 858 h 1117"/>
                      <a:gd name="T8" fmla="*/ 1260 w 1562"/>
                      <a:gd name="T9" fmla="*/ 813 h 1117"/>
                      <a:gd name="T10" fmla="*/ 1288 w 1562"/>
                      <a:gd name="T11" fmla="*/ 761 h 1117"/>
                      <a:gd name="T12" fmla="*/ 1322 w 1562"/>
                      <a:gd name="T13" fmla="*/ 717 h 1117"/>
                      <a:gd name="T14" fmla="*/ 1439 w 1562"/>
                      <a:gd name="T15" fmla="*/ 769 h 1117"/>
                      <a:gd name="T16" fmla="*/ 1461 w 1562"/>
                      <a:gd name="T17" fmla="*/ 678 h 1117"/>
                      <a:gd name="T18" fmla="*/ 1360 w 1562"/>
                      <a:gd name="T19" fmla="*/ 634 h 1117"/>
                      <a:gd name="T20" fmla="*/ 1276 w 1562"/>
                      <a:gd name="T21" fmla="*/ 607 h 1117"/>
                      <a:gd name="T22" fmla="*/ 1310 w 1562"/>
                      <a:gd name="T23" fmla="*/ 511 h 1117"/>
                      <a:gd name="T24" fmla="*/ 1288 w 1562"/>
                      <a:gd name="T25" fmla="*/ 445 h 1117"/>
                      <a:gd name="T26" fmla="*/ 1561 w 1562"/>
                      <a:gd name="T27" fmla="*/ 162 h 1117"/>
                      <a:gd name="T28" fmla="*/ 692 w 1562"/>
                      <a:gd name="T29" fmla="*/ 162 h 1117"/>
                      <a:gd name="T30" fmla="*/ 569 w 1562"/>
                      <a:gd name="T31" fmla="*/ 168 h 1117"/>
                      <a:gd name="T32" fmla="*/ 435 w 1562"/>
                      <a:gd name="T33" fmla="*/ 200 h 1117"/>
                      <a:gd name="T34" fmla="*/ 407 w 1562"/>
                      <a:gd name="T35" fmla="*/ 200 h 1117"/>
                      <a:gd name="T36" fmla="*/ 268 w 1562"/>
                      <a:gd name="T37" fmla="*/ 266 h 1117"/>
                      <a:gd name="T38" fmla="*/ 390 w 1562"/>
                      <a:gd name="T39" fmla="*/ 285 h 1117"/>
                      <a:gd name="T40" fmla="*/ 435 w 1562"/>
                      <a:gd name="T41" fmla="*/ 310 h 1117"/>
                      <a:gd name="T42" fmla="*/ 457 w 1562"/>
                      <a:gd name="T43" fmla="*/ 324 h 1117"/>
                      <a:gd name="T44" fmla="*/ 211 w 1562"/>
                      <a:gd name="T45" fmla="*/ 381 h 1117"/>
                      <a:gd name="T46" fmla="*/ 162 w 1562"/>
                      <a:gd name="T47" fmla="*/ 459 h 1117"/>
                      <a:gd name="T48" fmla="*/ 340 w 1562"/>
                      <a:gd name="T49" fmla="*/ 420 h 1117"/>
                      <a:gd name="T50" fmla="*/ 251 w 1562"/>
                      <a:gd name="T51" fmla="*/ 497 h 1117"/>
                      <a:gd name="T52" fmla="*/ 140 w 1562"/>
                      <a:gd name="T53" fmla="*/ 511 h 1117"/>
                      <a:gd name="T54" fmla="*/ 23 w 1562"/>
                      <a:gd name="T55" fmla="*/ 562 h 1117"/>
                      <a:gd name="T56" fmla="*/ 145 w 1562"/>
                      <a:gd name="T57" fmla="*/ 620 h 1117"/>
                      <a:gd name="T58" fmla="*/ 223 w 1562"/>
                      <a:gd name="T59" fmla="*/ 634 h 1117"/>
                      <a:gd name="T60" fmla="*/ 73 w 1562"/>
                      <a:gd name="T61" fmla="*/ 703 h 1117"/>
                      <a:gd name="T62" fmla="*/ 0 w 1562"/>
                      <a:gd name="T63" fmla="*/ 742 h 1117"/>
                      <a:gd name="T64" fmla="*/ 106 w 1562"/>
                      <a:gd name="T65" fmla="*/ 769 h 1117"/>
                      <a:gd name="T66" fmla="*/ 223 w 1562"/>
                      <a:gd name="T67" fmla="*/ 736 h 1117"/>
                      <a:gd name="T68" fmla="*/ 217 w 1562"/>
                      <a:gd name="T69" fmla="*/ 775 h 1117"/>
                      <a:gd name="T70" fmla="*/ 312 w 1562"/>
                      <a:gd name="T71" fmla="*/ 794 h 1117"/>
                      <a:gd name="T72" fmla="*/ 312 w 1562"/>
                      <a:gd name="T73" fmla="*/ 698 h 1117"/>
                      <a:gd name="T74" fmla="*/ 474 w 1562"/>
                      <a:gd name="T75" fmla="*/ 690 h 1117"/>
                      <a:gd name="T76" fmla="*/ 451 w 1562"/>
                      <a:gd name="T77" fmla="*/ 807 h 1117"/>
                      <a:gd name="T78" fmla="*/ 525 w 1562"/>
                      <a:gd name="T79" fmla="*/ 775 h 1117"/>
                      <a:gd name="T80" fmla="*/ 646 w 1562"/>
                      <a:gd name="T81" fmla="*/ 730 h 1117"/>
                      <a:gd name="T82" fmla="*/ 696 w 1562"/>
                      <a:gd name="T83" fmla="*/ 846 h 1117"/>
                      <a:gd name="T84" fmla="*/ 869 w 1562"/>
                      <a:gd name="T85" fmla="*/ 858 h 1117"/>
                      <a:gd name="T86" fmla="*/ 859 w 1562"/>
                      <a:gd name="T87" fmla="*/ 890 h 1117"/>
                      <a:gd name="T88" fmla="*/ 776 w 1562"/>
                      <a:gd name="T89" fmla="*/ 910 h 1117"/>
                      <a:gd name="T90" fmla="*/ 586 w 1562"/>
                      <a:gd name="T91" fmla="*/ 956 h 1117"/>
                      <a:gd name="T92" fmla="*/ 803 w 1562"/>
                      <a:gd name="T93" fmla="*/ 942 h 1117"/>
                      <a:gd name="T94" fmla="*/ 708 w 1562"/>
                      <a:gd name="T95" fmla="*/ 987 h 1117"/>
                      <a:gd name="T96" fmla="*/ 730 w 1562"/>
                      <a:gd name="T97" fmla="*/ 1006 h 1117"/>
                      <a:gd name="T98" fmla="*/ 859 w 1562"/>
                      <a:gd name="T99" fmla="*/ 1052 h 1117"/>
                      <a:gd name="T100" fmla="*/ 1099 w 1562"/>
                      <a:gd name="T101" fmla="*/ 1066 h 1117"/>
                      <a:gd name="T102" fmla="*/ 959 w 1562"/>
                      <a:gd name="T103" fmla="*/ 1091 h 1117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562" h="1117">
                        <a:moveTo>
                          <a:pt x="1183" y="1033"/>
                        </a:moveTo>
                        <a:lnTo>
                          <a:pt x="1137" y="1000"/>
                        </a:lnTo>
                        <a:lnTo>
                          <a:pt x="1076" y="923"/>
                        </a:lnTo>
                        <a:lnTo>
                          <a:pt x="1037" y="923"/>
                        </a:lnTo>
                        <a:lnTo>
                          <a:pt x="1027" y="890"/>
                        </a:lnTo>
                        <a:lnTo>
                          <a:pt x="1059" y="873"/>
                        </a:lnTo>
                        <a:lnTo>
                          <a:pt x="1059" y="827"/>
                        </a:lnTo>
                        <a:lnTo>
                          <a:pt x="1088" y="813"/>
                        </a:lnTo>
                        <a:lnTo>
                          <a:pt x="1171" y="723"/>
                        </a:lnTo>
                        <a:lnTo>
                          <a:pt x="1160" y="703"/>
                        </a:lnTo>
                        <a:lnTo>
                          <a:pt x="1215" y="640"/>
                        </a:lnTo>
                        <a:lnTo>
                          <a:pt x="1238" y="646"/>
                        </a:lnTo>
                        <a:lnTo>
                          <a:pt x="1249" y="678"/>
                        </a:lnTo>
                        <a:lnTo>
                          <a:pt x="1238" y="698"/>
                        </a:lnTo>
                        <a:lnTo>
                          <a:pt x="1227" y="703"/>
                        </a:lnTo>
                        <a:lnTo>
                          <a:pt x="1227" y="736"/>
                        </a:lnTo>
                        <a:lnTo>
                          <a:pt x="1238" y="730"/>
                        </a:lnTo>
                        <a:lnTo>
                          <a:pt x="1210" y="794"/>
                        </a:lnTo>
                        <a:lnTo>
                          <a:pt x="1183" y="827"/>
                        </a:lnTo>
                        <a:lnTo>
                          <a:pt x="1194" y="858"/>
                        </a:lnTo>
                        <a:lnTo>
                          <a:pt x="1204" y="813"/>
                        </a:lnTo>
                        <a:lnTo>
                          <a:pt x="1227" y="833"/>
                        </a:lnTo>
                        <a:lnTo>
                          <a:pt x="1232" y="801"/>
                        </a:lnTo>
                        <a:lnTo>
                          <a:pt x="1249" y="794"/>
                        </a:lnTo>
                        <a:lnTo>
                          <a:pt x="1260" y="813"/>
                        </a:lnTo>
                        <a:lnTo>
                          <a:pt x="1272" y="794"/>
                        </a:lnTo>
                        <a:lnTo>
                          <a:pt x="1272" y="775"/>
                        </a:lnTo>
                        <a:lnTo>
                          <a:pt x="1316" y="794"/>
                        </a:lnTo>
                        <a:lnTo>
                          <a:pt x="1333" y="781"/>
                        </a:lnTo>
                        <a:lnTo>
                          <a:pt x="1288" y="761"/>
                        </a:lnTo>
                        <a:lnTo>
                          <a:pt x="1282" y="742"/>
                        </a:lnTo>
                        <a:lnTo>
                          <a:pt x="1316" y="742"/>
                        </a:lnTo>
                        <a:lnTo>
                          <a:pt x="1327" y="769"/>
                        </a:lnTo>
                        <a:lnTo>
                          <a:pt x="1365" y="742"/>
                        </a:lnTo>
                        <a:lnTo>
                          <a:pt x="1322" y="717"/>
                        </a:lnTo>
                        <a:lnTo>
                          <a:pt x="1333" y="698"/>
                        </a:lnTo>
                        <a:lnTo>
                          <a:pt x="1365" y="709"/>
                        </a:lnTo>
                        <a:lnTo>
                          <a:pt x="1382" y="730"/>
                        </a:lnTo>
                        <a:lnTo>
                          <a:pt x="1382" y="742"/>
                        </a:lnTo>
                        <a:lnTo>
                          <a:pt x="1439" y="769"/>
                        </a:lnTo>
                        <a:lnTo>
                          <a:pt x="1439" y="736"/>
                        </a:lnTo>
                        <a:lnTo>
                          <a:pt x="1483" y="755"/>
                        </a:lnTo>
                        <a:lnTo>
                          <a:pt x="1477" y="709"/>
                        </a:lnTo>
                        <a:lnTo>
                          <a:pt x="1483" y="672"/>
                        </a:lnTo>
                        <a:lnTo>
                          <a:pt x="1461" y="678"/>
                        </a:lnTo>
                        <a:lnTo>
                          <a:pt x="1455" y="698"/>
                        </a:lnTo>
                        <a:lnTo>
                          <a:pt x="1428" y="684"/>
                        </a:lnTo>
                        <a:lnTo>
                          <a:pt x="1382" y="672"/>
                        </a:lnTo>
                        <a:lnTo>
                          <a:pt x="1365" y="678"/>
                        </a:lnTo>
                        <a:lnTo>
                          <a:pt x="1360" y="634"/>
                        </a:lnTo>
                        <a:lnTo>
                          <a:pt x="1344" y="665"/>
                        </a:lnTo>
                        <a:lnTo>
                          <a:pt x="1333" y="640"/>
                        </a:lnTo>
                        <a:lnTo>
                          <a:pt x="1316" y="620"/>
                        </a:lnTo>
                        <a:lnTo>
                          <a:pt x="1288" y="634"/>
                        </a:lnTo>
                        <a:lnTo>
                          <a:pt x="1276" y="607"/>
                        </a:lnTo>
                        <a:lnTo>
                          <a:pt x="1282" y="594"/>
                        </a:lnTo>
                        <a:lnTo>
                          <a:pt x="1333" y="588"/>
                        </a:lnTo>
                        <a:lnTo>
                          <a:pt x="1388" y="574"/>
                        </a:lnTo>
                        <a:lnTo>
                          <a:pt x="1344" y="522"/>
                        </a:lnTo>
                        <a:lnTo>
                          <a:pt x="1310" y="511"/>
                        </a:lnTo>
                        <a:lnTo>
                          <a:pt x="1310" y="484"/>
                        </a:lnTo>
                        <a:lnTo>
                          <a:pt x="1305" y="497"/>
                        </a:lnTo>
                        <a:lnTo>
                          <a:pt x="1344" y="478"/>
                        </a:lnTo>
                        <a:lnTo>
                          <a:pt x="1333" y="459"/>
                        </a:lnTo>
                        <a:lnTo>
                          <a:pt x="1288" y="445"/>
                        </a:lnTo>
                        <a:lnTo>
                          <a:pt x="1288" y="426"/>
                        </a:lnTo>
                        <a:lnTo>
                          <a:pt x="1354" y="426"/>
                        </a:lnTo>
                        <a:lnTo>
                          <a:pt x="1428" y="395"/>
                        </a:lnTo>
                        <a:lnTo>
                          <a:pt x="1527" y="337"/>
                        </a:lnTo>
                        <a:lnTo>
                          <a:pt x="1561" y="162"/>
                        </a:lnTo>
                        <a:lnTo>
                          <a:pt x="1428" y="0"/>
                        </a:lnTo>
                        <a:lnTo>
                          <a:pt x="1215" y="13"/>
                        </a:lnTo>
                        <a:lnTo>
                          <a:pt x="865" y="156"/>
                        </a:lnTo>
                        <a:lnTo>
                          <a:pt x="826" y="110"/>
                        </a:lnTo>
                        <a:lnTo>
                          <a:pt x="692" y="162"/>
                        </a:lnTo>
                        <a:lnTo>
                          <a:pt x="614" y="156"/>
                        </a:lnTo>
                        <a:lnTo>
                          <a:pt x="620" y="104"/>
                        </a:lnTo>
                        <a:lnTo>
                          <a:pt x="586" y="137"/>
                        </a:lnTo>
                        <a:lnTo>
                          <a:pt x="536" y="137"/>
                        </a:lnTo>
                        <a:lnTo>
                          <a:pt x="569" y="168"/>
                        </a:lnTo>
                        <a:lnTo>
                          <a:pt x="558" y="187"/>
                        </a:lnTo>
                        <a:lnTo>
                          <a:pt x="546" y="168"/>
                        </a:lnTo>
                        <a:lnTo>
                          <a:pt x="525" y="174"/>
                        </a:lnTo>
                        <a:lnTo>
                          <a:pt x="462" y="162"/>
                        </a:lnTo>
                        <a:lnTo>
                          <a:pt x="435" y="200"/>
                        </a:lnTo>
                        <a:lnTo>
                          <a:pt x="468" y="200"/>
                        </a:lnTo>
                        <a:lnTo>
                          <a:pt x="491" y="220"/>
                        </a:lnTo>
                        <a:lnTo>
                          <a:pt x="451" y="220"/>
                        </a:lnTo>
                        <a:lnTo>
                          <a:pt x="424" y="220"/>
                        </a:lnTo>
                        <a:lnTo>
                          <a:pt x="407" y="200"/>
                        </a:lnTo>
                        <a:lnTo>
                          <a:pt x="373" y="239"/>
                        </a:lnTo>
                        <a:lnTo>
                          <a:pt x="357" y="272"/>
                        </a:lnTo>
                        <a:lnTo>
                          <a:pt x="324" y="220"/>
                        </a:lnTo>
                        <a:lnTo>
                          <a:pt x="324" y="252"/>
                        </a:lnTo>
                        <a:lnTo>
                          <a:pt x="268" y="266"/>
                        </a:lnTo>
                        <a:lnTo>
                          <a:pt x="312" y="304"/>
                        </a:lnTo>
                        <a:lnTo>
                          <a:pt x="346" y="310"/>
                        </a:lnTo>
                        <a:lnTo>
                          <a:pt x="369" y="343"/>
                        </a:lnTo>
                        <a:lnTo>
                          <a:pt x="418" y="337"/>
                        </a:lnTo>
                        <a:lnTo>
                          <a:pt x="390" y="285"/>
                        </a:lnTo>
                        <a:lnTo>
                          <a:pt x="413" y="252"/>
                        </a:lnTo>
                        <a:lnTo>
                          <a:pt x="430" y="278"/>
                        </a:lnTo>
                        <a:lnTo>
                          <a:pt x="413" y="310"/>
                        </a:lnTo>
                        <a:lnTo>
                          <a:pt x="430" y="337"/>
                        </a:lnTo>
                        <a:lnTo>
                          <a:pt x="435" y="310"/>
                        </a:lnTo>
                        <a:lnTo>
                          <a:pt x="462" y="291"/>
                        </a:lnTo>
                        <a:lnTo>
                          <a:pt x="502" y="272"/>
                        </a:lnTo>
                        <a:lnTo>
                          <a:pt x="519" y="285"/>
                        </a:lnTo>
                        <a:lnTo>
                          <a:pt x="491" y="304"/>
                        </a:lnTo>
                        <a:lnTo>
                          <a:pt x="457" y="324"/>
                        </a:lnTo>
                        <a:lnTo>
                          <a:pt x="441" y="362"/>
                        </a:lnTo>
                        <a:lnTo>
                          <a:pt x="390" y="374"/>
                        </a:lnTo>
                        <a:lnTo>
                          <a:pt x="324" y="343"/>
                        </a:lnTo>
                        <a:lnTo>
                          <a:pt x="312" y="374"/>
                        </a:lnTo>
                        <a:lnTo>
                          <a:pt x="211" y="381"/>
                        </a:lnTo>
                        <a:lnTo>
                          <a:pt x="156" y="407"/>
                        </a:lnTo>
                        <a:lnTo>
                          <a:pt x="122" y="395"/>
                        </a:lnTo>
                        <a:lnTo>
                          <a:pt x="122" y="426"/>
                        </a:lnTo>
                        <a:lnTo>
                          <a:pt x="156" y="420"/>
                        </a:lnTo>
                        <a:lnTo>
                          <a:pt x="162" y="459"/>
                        </a:lnTo>
                        <a:lnTo>
                          <a:pt x="207" y="453"/>
                        </a:lnTo>
                        <a:lnTo>
                          <a:pt x="223" y="426"/>
                        </a:lnTo>
                        <a:lnTo>
                          <a:pt x="228" y="445"/>
                        </a:lnTo>
                        <a:lnTo>
                          <a:pt x="301" y="439"/>
                        </a:lnTo>
                        <a:lnTo>
                          <a:pt x="340" y="420"/>
                        </a:lnTo>
                        <a:lnTo>
                          <a:pt x="352" y="459"/>
                        </a:lnTo>
                        <a:lnTo>
                          <a:pt x="329" y="453"/>
                        </a:lnTo>
                        <a:lnTo>
                          <a:pt x="318" y="465"/>
                        </a:lnTo>
                        <a:lnTo>
                          <a:pt x="324" y="491"/>
                        </a:lnTo>
                        <a:lnTo>
                          <a:pt x="251" y="497"/>
                        </a:lnTo>
                        <a:lnTo>
                          <a:pt x="211" y="505"/>
                        </a:lnTo>
                        <a:lnTo>
                          <a:pt x="223" y="536"/>
                        </a:lnTo>
                        <a:lnTo>
                          <a:pt x="201" y="522"/>
                        </a:lnTo>
                        <a:lnTo>
                          <a:pt x="184" y="542"/>
                        </a:lnTo>
                        <a:lnTo>
                          <a:pt x="140" y="511"/>
                        </a:lnTo>
                        <a:lnTo>
                          <a:pt x="128" y="542"/>
                        </a:lnTo>
                        <a:lnTo>
                          <a:pt x="84" y="530"/>
                        </a:lnTo>
                        <a:lnTo>
                          <a:pt x="61" y="549"/>
                        </a:lnTo>
                        <a:lnTo>
                          <a:pt x="50" y="562"/>
                        </a:lnTo>
                        <a:lnTo>
                          <a:pt x="23" y="562"/>
                        </a:lnTo>
                        <a:lnTo>
                          <a:pt x="11" y="594"/>
                        </a:lnTo>
                        <a:lnTo>
                          <a:pt x="44" y="607"/>
                        </a:lnTo>
                        <a:lnTo>
                          <a:pt x="90" y="601"/>
                        </a:lnTo>
                        <a:lnTo>
                          <a:pt x="112" y="626"/>
                        </a:lnTo>
                        <a:lnTo>
                          <a:pt x="145" y="620"/>
                        </a:lnTo>
                        <a:lnTo>
                          <a:pt x="190" y="607"/>
                        </a:lnTo>
                        <a:lnTo>
                          <a:pt x="228" y="620"/>
                        </a:lnTo>
                        <a:lnTo>
                          <a:pt x="245" y="601"/>
                        </a:lnTo>
                        <a:lnTo>
                          <a:pt x="251" y="613"/>
                        </a:lnTo>
                        <a:lnTo>
                          <a:pt x="223" y="634"/>
                        </a:lnTo>
                        <a:lnTo>
                          <a:pt x="167" y="640"/>
                        </a:lnTo>
                        <a:lnTo>
                          <a:pt x="195" y="665"/>
                        </a:lnTo>
                        <a:lnTo>
                          <a:pt x="112" y="672"/>
                        </a:lnTo>
                        <a:lnTo>
                          <a:pt x="112" y="698"/>
                        </a:lnTo>
                        <a:lnTo>
                          <a:pt x="73" y="703"/>
                        </a:lnTo>
                        <a:lnTo>
                          <a:pt x="50" y="703"/>
                        </a:lnTo>
                        <a:lnTo>
                          <a:pt x="44" y="709"/>
                        </a:lnTo>
                        <a:lnTo>
                          <a:pt x="6" y="698"/>
                        </a:lnTo>
                        <a:lnTo>
                          <a:pt x="11" y="709"/>
                        </a:lnTo>
                        <a:lnTo>
                          <a:pt x="0" y="742"/>
                        </a:lnTo>
                        <a:lnTo>
                          <a:pt x="40" y="742"/>
                        </a:lnTo>
                        <a:lnTo>
                          <a:pt x="44" y="761"/>
                        </a:lnTo>
                        <a:lnTo>
                          <a:pt x="78" y="748"/>
                        </a:lnTo>
                        <a:lnTo>
                          <a:pt x="101" y="748"/>
                        </a:lnTo>
                        <a:lnTo>
                          <a:pt x="106" y="769"/>
                        </a:lnTo>
                        <a:lnTo>
                          <a:pt x="133" y="761"/>
                        </a:lnTo>
                        <a:lnTo>
                          <a:pt x="122" y="723"/>
                        </a:lnTo>
                        <a:lnTo>
                          <a:pt x="179" y="723"/>
                        </a:lnTo>
                        <a:lnTo>
                          <a:pt x="184" y="742"/>
                        </a:lnTo>
                        <a:lnTo>
                          <a:pt x="223" y="736"/>
                        </a:lnTo>
                        <a:lnTo>
                          <a:pt x="262" y="742"/>
                        </a:lnTo>
                        <a:lnTo>
                          <a:pt x="274" y="703"/>
                        </a:lnTo>
                        <a:lnTo>
                          <a:pt x="285" y="723"/>
                        </a:lnTo>
                        <a:lnTo>
                          <a:pt x="262" y="748"/>
                        </a:lnTo>
                        <a:lnTo>
                          <a:pt x="217" y="775"/>
                        </a:lnTo>
                        <a:lnTo>
                          <a:pt x="190" y="794"/>
                        </a:lnTo>
                        <a:lnTo>
                          <a:pt x="234" y="788"/>
                        </a:lnTo>
                        <a:lnTo>
                          <a:pt x="240" y="813"/>
                        </a:lnTo>
                        <a:lnTo>
                          <a:pt x="245" y="827"/>
                        </a:lnTo>
                        <a:lnTo>
                          <a:pt x="312" y="794"/>
                        </a:lnTo>
                        <a:lnTo>
                          <a:pt x="373" y="736"/>
                        </a:lnTo>
                        <a:lnTo>
                          <a:pt x="318" y="761"/>
                        </a:lnTo>
                        <a:lnTo>
                          <a:pt x="291" y="723"/>
                        </a:lnTo>
                        <a:lnTo>
                          <a:pt x="357" y="709"/>
                        </a:lnTo>
                        <a:lnTo>
                          <a:pt x="312" y="698"/>
                        </a:lnTo>
                        <a:lnTo>
                          <a:pt x="352" y="665"/>
                        </a:lnTo>
                        <a:lnTo>
                          <a:pt x="396" y="736"/>
                        </a:lnTo>
                        <a:lnTo>
                          <a:pt x="407" y="698"/>
                        </a:lnTo>
                        <a:lnTo>
                          <a:pt x="430" y="730"/>
                        </a:lnTo>
                        <a:lnTo>
                          <a:pt x="474" y="690"/>
                        </a:lnTo>
                        <a:lnTo>
                          <a:pt x="451" y="761"/>
                        </a:lnTo>
                        <a:lnTo>
                          <a:pt x="457" y="794"/>
                        </a:lnTo>
                        <a:lnTo>
                          <a:pt x="379" y="807"/>
                        </a:lnTo>
                        <a:lnTo>
                          <a:pt x="513" y="813"/>
                        </a:lnTo>
                        <a:lnTo>
                          <a:pt x="451" y="807"/>
                        </a:lnTo>
                        <a:lnTo>
                          <a:pt x="479" y="742"/>
                        </a:lnTo>
                        <a:lnTo>
                          <a:pt x="546" y="730"/>
                        </a:lnTo>
                        <a:lnTo>
                          <a:pt x="569" y="703"/>
                        </a:lnTo>
                        <a:lnTo>
                          <a:pt x="586" y="761"/>
                        </a:lnTo>
                        <a:lnTo>
                          <a:pt x="525" y="775"/>
                        </a:lnTo>
                        <a:lnTo>
                          <a:pt x="575" y="781"/>
                        </a:lnTo>
                        <a:lnTo>
                          <a:pt x="624" y="788"/>
                        </a:lnTo>
                        <a:lnTo>
                          <a:pt x="597" y="755"/>
                        </a:lnTo>
                        <a:lnTo>
                          <a:pt x="614" y="703"/>
                        </a:lnTo>
                        <a:lnTo>
                          <a:pt x="646" y="730"/>
                        </a:lnTo>
                        <a:lnTo>
                          <a:pt x="635" y="781"/>
                        </a:lnTo>
                        <a:lnTo>
                          <a:pt x="686" y="801"/>
                        </a:lnTo>
                        <a:lnTo>
                          <a:pt x="558" y="833"/>
                        </a:lnTo>
                        <a:lnTo>
                          <a:pt x="681" y="827"/>
                        </a:lnTo>
                        <a:lnTo>
                          <a:pt x="696" y="846"/>
                        </a:lnTo>
                        <a:lnTo>
                          <a:pt x="730" y="819"/>
                        </a:lnTo>
                        <a:lnTo>
                          <a:pt x="753" y="846"/>
                        </a:lnTo>
                        <a:lnTo>
                          <a:pt x="814" y="755"/>
                        </a:lnTo>
                        <a:lnTo>
                          <a:pt x="848" y="769"/>
                        </a:lnTo>
                        <a:lnTo>
                          <a:pt x="869" y="858"/>
                        </a:lnTo>
                        <a:lnTo>
                          <a:pt x="776" y="801"/>
                        </a:lnTo>
                        <a:lnTo>
                          <a:pt x="803" y="833"/>
                        </a:lnTo>
                        <a:lnTo>
                          <a:pt x="859" y="819"/>
                        </a:lnTo>
                        <a:lnTo>
                          <a:pt x="865" y="858"/>
                        </a:lnTo>
                        <a:lnTo>
                          <a:pt x="859" y="890"/>
                        </a:lnTo>
                        <a:lnTo>
                          <a:pt x="814" y="819"/>
                        </a:lnTo>
                        <a:lnTo>
                          <a:pt x="742" y="890"/>
                        </a:lnTo>
                        <a:lnTo>
                          <a:pt x="669" y="852"/>
                        </a:lnTo>
                        <a:lnTo>
                          <a:pt x="708" y="898"/>
                        </a:lnTo>
                        <a:lnTo>
                          <a:pt x="776" y="910"/>
                        </a:lnTo>
                        <a:lnTo>
                          <a:pt x="831" y="916"/>
                        </a:lnTo>
                        <a:lnTo>
                          <a:pt x="881" y="1000"/>
                        </a:lnTo>
                        <a:lnTo>
                          <a:pt x="719" y="916"/>
                        </a:lnTo>
                        <a:lnTo>
                          <a:pt x="719" y="948"/>
                        </a:lnTo>
                        <a:lnTo>
                          <a:pt x="586" y="956"/>
                        </a:lnTo>
                        <a:lnTo>
                          <a:pt x="546" y="929"/>
                        </a:lnTo>
                        <a:lnTo>
                          <a:pt x="508" y="956"/>
                        </a:lnTo>
                        <a:lnTo>
                          <a:pt x="580" y="956"/>
                        </a:lnTo>
                        <a:lnTo>
                          <a:pt x="736" y="956"/>
                        </a:lnTo>
                        <a:lnTo>
                          <a:pt x="803" y="942"/>
                        </a:lnTo>
                        <a:lnTo>
                          <a:pt x="865" y="956"/>
                        </a:lnTo>
                        <a:lnTo>
                          <a:pt x="869" y="994"/>
                        </a:lnTo>
                        <a:lnTo>
                          <a:pt x="736" y="994"/>
                        </a:lnTo>
                        <a:lnTo>
                          <a:pt x="730" y="1006"/>
                        </a:lnTo>
                        <a:lnTo>
                          <a:pt x="708" y="987"/>
                        </a:lnTo>
                        <a:lnTo>
                          <a:pt x="653" y="994"/>
                        </a:lnTo>
                        <a:lnTo>
                          <a:pt x="681" y="1000"/>
                        </a:lnTo>
                        <a:lnTo>
                          <a:pt x="624" y="1039"/>
                        </a:lnTo>
                        <a:lnTo>
                          <a:pt x="696" y="1000"/>
                        </a:lnTo>
                        <a:lnTo>
                          <a:pt x="730" y="1006"/>
                        </a:lnTo>
                        <a:lnTo>
                          <a:pt x="809" y="1000"/>
                        </a:lnTo>
                        <a:lnTo>
                          <a:pt x="881" y="1006"/>
                        </a:lnTo>
                        <a:lnTo>
                          <a:pt x="831" y="1020"/>
                        </a:lnTo>
                        <a:lnTo>
                          <a:pt x="837" y="1052"/>
                        </a:lnTo>
                        <a:lnTo>
                          <a:pt x="859" y="1052"/>
                        </a:lnTo>
                        <a:lnTo>
                          <a:pt x="853" y="1033"/>
                        </a:lnTo>
                        <a:lnTo>
                          <a:pt x="909" y="1027"/>
                        </a:lnTo>
                        <a:lnTo>
                          <a:pt x="1021" y="1000"/>
                        </a:lnTo>
                        <a:lnTo>
                          <a:pt x="1099" y="1046"/>
                        </a:lnTo>
                        <a:lnTo>
                          <a:pt x="1099" y="1066"/>
                        </a:lnTo>
                        <a:lnTo>
                          <a:pt x="953" y="1071"/>
                        </a:lnTo>
                        <a:lnTo>
                          <a:pt x="903" y="1058"/>
                        </a:lnTo>
                        <a:lnTo>
                          <a:pt x="869" y="1071"/>
                        </a:lnTo>
                        <a:lnTo>
                          <a:pt x="898" y="1077"/>
                        </a:lnTo>
                        <a:lnTo>
                          <a:pt x="959" y="1091"/>
                        </a:lnTo>
                        <a:lnTo>
                          <a:pt x="1027" y="1077"/>
                        </a:lnTo>
                        <a:lnTo>
                          <a:pt x="1137" y="1091"/>
                        </a:lnTo>
                        <a:lnTo>
                          <a:pt x="1137" y="1116"/>
                        </a:lnTo>
                        <a:lnTo>
                          <a:pt x="1183" y="1033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6" name="Freeform 4"/>
                  <p:cNvSpPr>
                    <a:spLocks/>
                  </p:cNvSpPr>
                  <p:nvPr/>
                </p:nvSpPr>
                <p:spPr bwMode="auto">
                  <a:xfrm>
                    <a:off x="2657" y="1568"/>
                    <a:ext cx="1213" cy="1535"/>
                  </a:xfrm>
                  <a:custGeom>
                    <a:avLst/>
                    <a:gdLst>
                      <a:gd name="T0" fmla="*/ 750 w 1213"/>
                      <a:gd name="T1" fmla="*/ 1172 h 1535"/>
                      <a:gd name="T2" fmla="*/ 445 w 1213"/>
                      <a:gd name="T3" fmla="*/ 1089 h 1535"/>
                      <a:gd name="T4" fmla="*/ 178 w 1213"/>
                      <a:gd name="T5" fmla="*/ 1063 h 1535"/>
                      <a:gd name="T6" fmla="*/ 140 w 1213"/>
                      <a:gd name="T7" fmla="*/ 998 h 1535"/>
                      <a:gd name="T8" fmla="*/ 239 w 1213"/>
                      <a:gd name="T9" fmla="*/ 1031 h 1535"/>
                      <a:gd name="T10" fmla="*/ 451 w 1213"/>
                      <a:gd name="T11" fmla="*/ 1025 h 1535"/>
                      <a:gd name="T12" fmla="*/ 445 w 1213"/>
                      <a:gd name="T13" fmla="*/ 979 h 1535"/>
                      <a:gd name="T14" fmla="*/ 351 w 1213"/>
                      <a:gd name="T15" fmla="*/ 953 h 1535"/>
                      <a:gd name="T16" fmla="*/ 412 w 1213"/>
                      <a:gd name="T17" fmla="*/ 869 h 1535"/>
                      <a:gd name="T18" fmla="*/ 445 w 1213"/>
                      <a:gd name="T19" fmla="*/ 875 h 1535"/>
                      <a:gd name="T20" fmla="*/ 495 w 1213"/>
                      <a:gd name="T21" fmla="*/ 894 h 1535"/>
                      <a:gd name="T22" fmla="*/ 523 w 1213"/>
                      <a:gd name="T23" fmla="*/ 940 h 1535"/>
                      <a:gd name="T24" fmla="*/ 556 w 1213"/>
                      <a:gd name="T25" fmla="*/ 1025 h 1535"/>
                      <a:gd name="T26" fmla="*/ 534 w 1213"/>
                      <a:gd name="T27" fmla="*/ 863 h 1535"/>
                      <a:gd name="T28" fmla="*/ 578 w 1213"/>
                      <a:gd name="T29" fmla="*/ 875 h 1535"/>
                      <a:gd name="T30" fmla="*/ 651 w 1213"/>
                      <a:gd name="T31" fmla="*/ 907 h 1535"/>
                      <a:gd name="T32" fmla="*/ 695 w 1213"/>
                      <a:gd name="T33" fmla="*/ 946 h 1535"/>
                      <a:gd name="T34" fmla="*/ 684 w 1213"/>
                      <a:gd name="T35" fmla="*/ 1004 h 1535"/>
                      <a:gd name="T36" fmla="*/ 745 w 1213"/>
                      <a:gd name="T37" fmla="*/ 1025 h 1535"/>
                      <a:gd name="T38" fmla="*/ 812 w 1213"/>
                      <a:gd name="T39" fmla="*/ 1044 h 1535"/>
                      <a:gd name="T40" fmla="*/ 762 w 1213"/>
                      <a:gd name="T41" fmla="*/ 959 h 1535"/>
                      <a:gd name="T42" fmla="*/ 523 w 1213"/>
                      <a:gd name="T43" fmla="*/ 604 h 1535"/>
                      <a:gd name="T44" fmla="*/ 528 w 1213"/>
                      <a:gd name="T45" fmla="*/ 423 h 1535"/>
                      <a:gd name="T46" fmla="*/ 528 w 1213"/>
                      <a:gd name="T47" fmla="*/ 552 h 1535"/>
                      <a:gd name="T48" fmla="*/ 550 w 1213"/>
                      <a:gd name="T49" fmla="*/ 508 h 1535"/>
                      <a:gd name="T50" fmla="*/ 578 w 1213"/>
                      <a:gd name="T51" fmla="*/ 489 h 1535"/>
                      <a:gd name="T52" fmla="*/ 500 w 1213"/>
                      <a:gd name="T53" fmla="*/ 462 h 1535"/>
                      <a:gd name="T54" fmla="*/ 462 w 1213"/>
                      <a:gd name="T55" fmla="*/ 373 h 1535"/>
                      <a:gd name="T56" fmla="*/ 511 w 1213"/>
                      <a:gd name="T57" fmla="*/ 294 h 1535"/>
                      <a:gd name="T58" fmla="*/ 483 w 1213"/>
                      <a:gd name="T59" fmla="*/ 282 h 1535"/>
                      <a:gd name="T60" fmla="*/ 534 w 1213"/>
                      <a:gd name="T61" fmla="*/ 165 h 1535"/>
                      <a:gd name="T62" fmla="*/ 412 w 1213"/>
                      <a:gd name="T63" fmla="*/ 134 h 1535"/>
                      <a:gd name="T64" fmla="*/ 517 w 1213"/>
                      <a:gd name="T65" fmla="*/ 31 h 1535"/>
                      <a:gd name="T66" fmla="*/ 628 w 1213"/>
                      <a:gd name="T67" fmla="*/ 134 h 1535"/>
                      <a:gd name="T68" fmla="*/ 739 w 1213"/>
                      <a:gd name="T69" fmla="*/ 126 h 1535"/>
                      <a:gd name="T70" fmla="*/ 901 w 1213"/>
                      <a:gd name="T71" fmla="*/ 140 h 1535"/>
                      <a:gd name="T72" fmla="*/ 968 w 1213"/>
                      <a:gd name="T73" fmla="*/ 140 h 1535"/>
                      <a:gd name="T74" fmla="*/ 1095 w 1213"/>
                      <a:gd name="T75" fmla="*/ 147 h 1535"/>
                      <a:gd name="T76" fmla="*/ 1095 w 1213"/>
                      <a:gd name="T77" fmla="*/ 223 h 1535"/>
                      <a:gd name="T78" fmla="*/ 1173 w 1213"/>
                      <a:gd name="T79" fmla="*/ 134 h 1535"/>
                      <a:gd name="T80" fmla="*/ 1117 w 1213"/>
                      <a:gd name="T81" fmla="*/ 263 h 1535"/>
                      <a:gd name="T82" fmla="*/ 979 w 1213"/>
                      <a:gd name="T83" fmla="*/ 223 h 1535"/>
                      <a:gd name="T84" fmla="*/ 729 w 1213"/>
                      <a:gd name="T85" fmla="*/ 165 h 1535"/>
                      <a:gd name="T86" fmla="*/ 672 w 1213"/>
                      <a:gd name="T87" fmla="*/ 282 h 1535"/>
                      <a:gd name="T88" fmla="*/ 845 w 1213"/>
                      <a:gd name="T89" fmla="*/ 211 h 1535"/>
                      <a:gd name="T90" fmla="*/ 1034 w 1213"/>
                      <a:gd name="T91" fmla="*/ 307 h 1535"/>
                      <a:gd name="T92" fmla="*/ 762 w 1213"/>
                      <a:gd name="T93" fmla="*/ 301 h 1535"/>
                      <a:gd name="T94" fmla="*/ 851 w 1213"/>
                      <a:gd name="T95" fmla="*/ 411 h 1535"/>
                      <a:gd name="T96" fmla="*/ 767 w 1213"/>
                      <a:gd name="T97" fmla="*/ 450 h 1535"/>
                      <a:gd name="T98" fmla="*/ 767 w 1213"/>
                      <a:gd name="T99" fmla="*/ 546 h 1535"/>
                      <a:gd name="T100" fmla="*/ 861 w 1213"/>
                      <a:gd name="T101" fmla="*/ 836 h 1535"/>
                      <a:gd name="T102" fmla="*/ 901 w 1213"/>
                      <a:gd name="T103" fmla="*/ 818 h 1535"/>
                      <a:gd name="T104" fmla="*/ 968 w 1213"/>
                      <a:gd name="T105" fmla="*/ 888 h 1535"/>
                      <a:gd name="T106" fmla="*/ 1050 w 1213"/>
                      <a:gd name="T107" fmla="*/ 1089 h 1535"/>
                      <a:gd name="T108" fmla="*/ 989 w 1213"/>
                      <a:gd name="T109" fmla="*/ 1192 h 1535"/>
                      <a:gd name="T110" fmla="*/ 1122 w 1213"/>
                      <a:gd name="T111" fmla="*/ 1360 h 1535"/>
                      <a:gd name="T112" fmla="*/ 1195 w 1213"/>
                      <a:gd name="T113" fmla="*/ 1314 h 1535"/>
                      <a:gd name="T114" fmla="*/ 983 w 1213"/>
                      <a:gd name="T115" fmla="*/ 1469 h 153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1213" h="1535">
                        <a:moveTo>
                          <a:pt x="867" y="1495"/>
                        </a:moveTo>
                        <a:lnTo>
                          <a:pt x="857" y="1424"/>
                        </a:lnTo>
                        <a:lnTo>
                          <a:pt x="845" y="1391"/>
                        </a:lnTo>
                        <a:lnTo>
                          <a:pt x="845" y="1372"/>
                        </a:lnTo>
                        <a:lnTo>
                          <a:pt x="823" y="1282"/>
                        </a:lnTo>
                        <a:lnTo>
                          <a:pt x="812" y="1276"/>
                        </a:lnTo>
                        <a:lnTo>
                          <a:pt x="812" y="1268"/>
                        </a:lnTo>
                        <a:lnTo>
                          <a:pt x="812" y="1256"/>
                        </a:lnTo>
                        <a:lnTo>
                          <a:pt x="790" y="1198"/>
                        </a:lnTo>
                        <a:lnTo>
                          <a:pt x="773" y="1185"/>
                        </a:lnTo>
                        <a:lnTo>
                          <a:pt x="750" y="1172"/>
                        </a:lnTo>
                        <a:lnTo>
                          <a:pt x="735" y="1140"/>
                        </a:lnTo>
                        <a:lnTo>
                          <a:pt x="706" y="1121"/>
                        </a:lnTo>
                        <a:lnTo>
                          <a:pt x="662" y="1108"/>
                        </a:lnTo>
                        <a:lnTo>
                          <a:pt x="595" y="1094"/>
                        </a:lnTo>
                        <a:lnTo>
                          <a:pt x="578" y="1108"/>
                        </a:lnTo>
                        <a:lnTo>
                          <a:pt x="544" y="1108"/>
                        </a:lnTo>
                        <a:lnTo>
                          <a:pt x="534" y="1089"/>
                        </a:lnTo>
                        <a:lnTo>
                          <a:pt x="517" y="1083"/>
                        </a:lnTo>
                        <a:lnTo>
                          <a:pt x="489" y="1089"/>
                        </a:lnTo>
                        <a:lnTo>
                          <a:pt x="468" y="1075"/>
                        </a:lnTo>
                        <a:lnTo>
                          <a:pt x="445" y="1089"/>
                        </a:lnTo>
                        <a:lnTo>
                          <a:pt x="428" y="1089"/>
                        </a:lnTo>
                        <a:lnTo>
                          <a:pt x="418" y="1094"/>
                        </a:lnTo>
                        <a:lnTo>
                          <a:pt x="390" y="1108"/>
                        </a:lnTo>
                        <a:lnTo>
                          <a:pt x="407" y="1094"/>
                        </a:lnTo>
                        <a:lnTo>
                          <a:pt x="407" y="1089"/>
                        </a:lnTo>
                        <a:lnTo>
                          <a:pt x="407" y="1083"/>
                        </a:lnTo>
                        <a:lnTo>
                          <a:pt x="401" y="1069"/>
                        </a:lnTo>
                        <a:lnTo>
                          <a:pt x="267" y="1057"/>
                        </a:lnTo>
                        <a:lnTo>
                          <a:pt x="239" y="1057"/>
                        </a:lnTo>
                        <a:lnTo>
                          <a:pt x="212" y="1057"/>
                        </a:lnTo>
                        <a:lnTo>
                          <a:pt x="178" y="1063"/>
                        </a:lnTo>
                        <a:lnTo>
                          <a:pt x="162" y="1083"/>
                        </a:lnTo>
                        <a:lnTo>
                          <a:pt x="106" y="1089"/>
                        </a:lnTo>
                        <a:lnTo>
                          <a:pt x="123" y="1075"/>
                        </a:lnTo>
                        <a:lnTo>
                          <a:pt x="134" y="1069"/>
                        </a:lnTo>
                        <a:lnTo>
                          <a:pt x="145" y="1069"/>
                        </a:lnTo>
                        <a:lnTo>
                          <a:pt x="145" y="1063"/>
                        </a:lnTo>
                        <a:lnTo>
                          <a:pt x="151" y="1057"/>
                        </a:lnTo>
                        <a:lnTo>
                          <a:pt x="168" y="1050"/>
                        </a:lnTo>
                        <a:lnTo>
                          <a:pt x="168" y="1044"/>
                        </a:lnTo>
                        <a:lnTo>
                          <a:pt x="157" y="1031"/>
                        </a:lnTo>
                        <a:lnTo>
                          <a:pt x="140" y="998"/>
                        </a:lnTo>
                        <a:lnTo>
                          <a:pt x="123" y="992"/>
                        </a:lnTo>
                        <a:lnTo>
                          <a:pt x="73" y="1017"/>
                        </a:lnTo>
                        <a:lnTo>
                          <a:pt x="0" y="1017"/>
                        </a:lnTo>
                        <a:lnTo>
                          <a:pt x="29" y="1011"/>
                        </a:lnTo>
                        <a:lnTo>
                          <a:pt x="45" y="1011"/>
                        </a:lnTo>
                        <a:lnTo>
                          <a:pt x="62" y="1011"/>
                        </a:lnTo>
                        <a:lnTo>
                          <a:pt x="128" y="979"/>
                        </a:lnTo>
                        <a:lnTo>
                          <a:pt x="157" y="1004"/>
                        </a:lnTo>
                        <a:lnTo>
                          <a:pt x="184" y="1031"/>
                        </a:lnTo>
                        <a:lnTo>
                          <a:pt x="207" y="1037"/>
                        </a:lnTo>
                        <a:lnTo>
                          <a:pt x="239" y="1031"/>
                        </a:lnTo>
                        <a:lnTo>
                          <a:pt x="256" y="1037"/>
                        </a:lnTo>
                        <a:lnTo>
                          <a:pt x="284" y="1031"/>
                        </a:lnTo>
                        <a:lnTo>
                          <a:pt x="306" y="1037"/>
                        </a:lnTo>
                        <a:lnTo>
                          <a:pt x="306" y="1011"/>
                        </a:lnTo>
                        <a:lnTo>
                          <a:pt x="328" y="992"/>
                        </a:lnTo>
                        <a:lnTo>
                          <a:pt x="317" y="1011"/>
                        </a:lnTo>
                        <a:lnTo>
                          <a:pt x="323" y="1025"/>
                        </a:lnTo>
                        <a:lnTo>
                          <a:pt x="328" y="1031"/>
                        </a:lnTo>
                        <a:lnTo>
                          <a:pt x="367" y="1044"/>
                        </a:lnTo>
                        <a:lnTo>
                          <a:pt x="401" y="1037"/>
                        </a:lnTo>
                        <a:lnTo>
                          <a:pt x="451" y="1025"/>
                        </a:lnTo>
                        <a:lnTo>
                          <a:pt x="489" y="1004"/>
                        </a:lnTo>
                        <a:lnTo>
                          <a:pt x="495" y="1011"/>
                        </a:lnTo>
                        <a:lnTo>
                          <a:pt x="479" y="1017"/>
                        </a:lnTo>
                        <a:lnTo>
                          <a:pt x="457" y="1025"/>
                        </a:lnTo>
                        <a:lnTo>
                          <a:pt x="401" y="1037"/>
                        </a:lnTo>
                        <a:lnTo>
                          <a:pt x="462" y="1050"/>
                        </a:lnTo>
                        <a:lnTo>
                          <a:pt x="489" y="1057"/>
                        </a:lnTo>
                        <a:lnTo>
                          <a:pt x="511" y="1050"/>
                        </a:lnTo>
                        <a:lnTo>
                          <a:pt x="500" y="1004"/>
                        </a:lnTo>
                        <a:lnTo>
                          <a:pt x="483" y="992"/>
                        </a:lnTo>
                        <a:lnTo>
                          <a:pt x="445" y="979"/>
                        </a:lnTo>
                        <a:lnTo>
                          <a:pt x="428" y="979"/>
                        </a:lnTo>
                        <a:lnTo>
                          <a:pt x="434" y="992"/>
                        </a:lnTo>
                        <a:lnTo>
                          <a:pt x="407" y="998"/>
                        </a:lnTo>
                        <a:lnTo>
                          <a:pt x="401" y="992"/>
                        </a:lnTo>
                        <a:lnTo>
                          <a:pt x="407" y="973"/>
                        </a:lnTo>
                        <a:lnTo>
                          <a:pt x="373" y="965"/>
                        </a:lnTo>
                        <a:lnTo>
                          <a:pt x="340" y="965"/>
                        </a:lnTo>
                        <a:lnTo>
                          <a:pt x="334" y="979"/>
                        </a:lnTo>
                        <a:lnTo>
                          <a:pt x="323" y="965"/>
                        </a:lnTo>
                        <a:lnTo>
                          <a:pt x="351" y="959"/>
                        </a:lnTo>
                        <a:lnTo>
                          <a:pt x="351" y="953"/>
                        </a:lnTo>
                        <a:lnTo>
                          <a:pt x="361" y="940"/>
                        </a:lnTo>
                        <a:lnTo>
                          <a:pt x="373" y="927"/>
                        </a:lnTo>
                        <a:lnTo>
                          <a:pt x="373" y="907"/>
                        </a:lnTo>
                        <a:lnTo>
                          <a:pt x="367" y="901"/>
                        </a:lnTo>
                        <a:lnTo>
                          <a:pt x="351" y="888"/>
                        </a:lnTo>
                        <a:lnTo>
                          <a:pt x="300" y="857"/>
                        </a:lnTo>
                        <a:lnTo>
                          <a:pt x="345" y="869"/>
                        </a:lnTo>
                        <a:lnTo>
                          <a:pt x="361" y="882"/>
                        </a:lnTo>
                        <a:lnTo>
                          <a:pt x="378" y="888"/>
                        </a:lnTo>
                        <a:lnTo>
                          <a:pt x="395" y="888"/>
                        </a:lnTo>
                        <a:lnTo>
                          <a:pt x="412" y="869"/>
                        </a:lnTo>
                        <a:lnTo>
                          <a:pt x="395" y="888"/>
                        </a:lnTo>
                        <a:lnTo>
                          <a:pt x="384" y="915"/>
                        </a:lnTo>
                        <a:lnTo>
                          <a:pt x="378" y="940"/>
                        </a:lnTo>
                        <a:lnTo>
                          <a:pt x="384" y="946"/>
                        </a:lnTo>
                        <a:lnTo>
                          <a:pt x="395" y="940"/>
                        </a:lnTo>
                        <a:lnTo>
                          <a:pt x="412" y="946"/>
                        </a:lnTo>
                        <a:lnTo>
                          <a:pt x="424" y="946"/>
                        </a:lnTo>
                        <a:lnTo>
                          <a:pt x="440" y="946"/>
                        </a:lnTo>
                        <a:lnTo>
                          <a:pt x="457" y="946"/>
                        </a:lnTo>
                        <a:lnTo>
                          <a:pt x="483" y="953"/>
                        </a:lnTo>
                        <a:lnTo>
                          <a:pt x="445" y="875"/>
                        </a:lnTo>
                        <a:lnTo>
                          <a:pt x="428" y="875"/>
                        </a:lnTo>
                        <a:lnTo>
                          <a:pt x="468" y="875"/>
                        </a:lnTo>
                        <a:lnTo>
                          <a:pt x="500" y="836"/>
                        </a:lnTo>
                        <a:lnTo>
                          <a:pt x="567" y="786"/>
                        </a:lnTo>
                        <a:lnTo>
                          <a:pt x="534" y="811"/>
                        </a:lnTo>
                        <a:lnTo>
                          <a:pt x="511" y="843"/>
                        </a:lnTo>
                        <a:lnTo>
                          <a:pt x="489" y="869"/>
                        </a:lnTo>
                        <a:lnTo>
                          <a:pt x="479" y="882"/>
                        </a:lnTo>
                        <a:lnTo>
                          <a:pt x="489" y="888"/>
                        </a:lnTo>
                        <a:lnTo>
                          <a:pt x="489" y="907"/>
                        </a:lnTo>
                        <a:lnTo>
                          <a:pt x="495" y="894"/>
                        </a:lnTo>
                        <a:lnTo>
                          <a:pt x="511" y="882"/>
                        </a:lnTo>
                        <a:lnTo>
                          <a:pt x="523" y="882"/>
                        </a:lnTo>
                        <a:lnTo>
                          <a:pt x="528" y="894"/>
                        </a:lnTo>
                        <a:lnTo>
                          <a:pt x="511" y="894"/>
                        </a:lnTo>
                        <a:lnTo>
                          <a:pt x="500" y="901"/>
                        </a:lnTo>
                        <a:lnTo>
                          <a:pt x="500" y="921"/>
                        </a:lnTo>
                        <a:lnTo>
                          <a:pt x="506" y="940"/>
                        </a:lnTo>
                        <a:lnTo>
                          <a:pt x="517" y="927"/>
                        </a:lnTo>
                        <a:lnTo>
                          <a:pt x="528" y="927"/>
                        </a:lnTo>
                        <a:lnTo>
                          <a:pt x="528" y="934"/>
                        </a:lnTo>
                        <a:lnTo>
                          <a:pt x="523" y="940"/>
                        </a:lnTo>
                        <a:lnTo>
                          <a:pt x="511" y="946"/>
                        </a:lnTo>
                        <a:lnTo>
                          <a:pt x="511" y="959"/>
                        </a:lnTo>
                        <a:lnTo>
                          <a:pt x="517" y="965"/>
                        </a:lnTo>
                        <a:lnTo>
                          <a:pt x="528" y="965"/>
                        </a:lnTo>
                        <a:lnTo>
                          <a:pt x="534" y="965"/>
                        </a:lnTo>
                        <a:lnTo>
                          <a:pt x="534" y="959"/>
                        </a:lnTo>
                        <a:lnTo>
                          <a:pt x="550" y="992"/>
                        </a:lnTo>
                        <a:lnTo>
                          <a:pt x="544" y="1004"/>
                        </a:lnTo>
                        <a:lnTo>
                          <a:pt x="540" y="1011"/>
                        </a:lnTo>
                        <a:lnTo>
                          <a:pt x="540" y="1025"/>
                        </a:lnTo>
                        <a:lnTo>
                          <a:pt x="556" y="1025"/>
                        </a:lnTo>
                        <a:lnTo>
                          <a:pt x="556" y="1011"/>
                        </a:lnTo>
                        <a:lnTo>
                          <a:pt x="528" y="934"/>
                        </a:lnTo>
                        <a:lnTo>
                          <a:pt x="517" y="882"/>
                        </a:lnTo>
                        <a:lnTo>
                          <a:pt x="523" y="857"/>
                        </a:lnTo>
                        <a:lnTo>
                          <a:pt x="511" y="836"/>
                        </a:lnTo>
                        <a:lnTo>
                          <a:pt x="473" y="824"/>
                        </a:lnTo>
                        <a:lnTo>
                          <a:pt x="517" y="836"/>
                        </a:lnTo>
                        <a:lnTo>
                          <a:pt x="540" y="805"/>
                        </a:lnTo>
                        <a:lnTo>
                          <a:pt x="528" y="824"/>
                        </a:lnTo>
                        <a:lnTo>
                          <a:pt x="540" y="843"/>
                        </a:lnTo>
                        <a:lnTo>
                          <a:pt x="534" y="863"/>
                        </a:lnTo>
                        <a:lnTo>
                          <a:pt x="544" y="875"/>
                        </a:lnTo>
                        <a:lnTo>
                          <a:pt x="534" y="888"/>
                        </a:lnTo>
                        <a:lnTo>
                          <a:pt x="544" y="921"/>
                        </a:lnTo>
                        <a:lnTo>
                          <a:pt x="550" y="953"/>
                        </a:lnTo>
                        <a:lnTo>
                          <a:pt x="578" y="979"/>
                        </a:lnTo>
                        <a:lnTo>
                          <a:pt x="601" y="973"/>
                        </a:lnTo>
                        <a:lnTo>
                          <a:pt x="584" y="953"/>
                        </a:lnTo>
                        <a:lnTo>
                          <a:pt x="578" y="927"/>
                        </a:lnTo>
                        <a:lnTo>
                          <a:pt x="561" y="915"/>
                        </a:lnTo>
                        <a:lnTo>
                          <a:pt x="567" y="894"/>
                        </a:lnTo>
                        <a:lnTo>
                          <a:pt x="578" y="875"/>
                        </a:lnTo>
                        <a:lnTo>
                          <a:pt x="590" y="894"/>
                        </a:lnTo>
                        <a:lnTo>
                          <a:pt x="584" y="901"/>
                        </a:lnTo>
                        <a:lnTo>
                          <a:pt x="584" y="915"/>
                        </a:lnTo>
                        <a:lnTo>
                          <a:pt x="590" y="940"/>
                        </a:lnTo>
                        <a:lnTo>
                          <a:pt x="601" y="946"/>
                        </a:lnTo>
                        <a:lnTo>
                          <a:pt x="611" y="946"/>
                        </a:lnTo>
                        <a:lnTo>
                          <a:pt x="617" y="940"/>
                        </a:lnTo>
                        <a:lnTo>
                          <a:pt x="628" y="927"/>
                        </a:lnTo>
                        <a:lnTo>
                          <a:pt x="623" y="907"/>
                        </a:lnTo>
                        <a:lnTo>
                          <a:pt x="628" y="901"/>
                        </a:lnTo>
                        <a:lnTo>
                          <a:pt x="651" y="907"/>
                        </a:lnTo>
                        <a:lnTo>
                          <a:pt x="651" y="921"/>
                        </a:lnTo>
                        <a:lnTo>
                          <a:pt x="645" y="915"/>
                        </a:lnTo>
                        <a:lnTo>
                          <a:pt x="640" y="927"/>
                        </a:lnTo>
                        <a:lnTo>
                          <a:pt x="628" y="940"/>
                        </a:lnTo>
                        <a:lnTo>
                          <a:pt x="628" y="959"/>
                        </a:lnTo>
                        <a:lnTo>
                          <a:pt x="634" y="979"/>
                        </a:lnTo>
                        <a:lnTo>
                          <a:pt x="668" y="959"/>
                        </a:lnTo>
                        <a:lnTo>
                          <a:pt x="678" y="953"/>
                        </a:lnTo>
                        <a:lnTo>
                          <a:pt x="668" y="921"/>
                        </a:lnTo>
                        <a:lnTo>
                          <a:pt x="689" y="934"/>
                        </a:lnTo>
                        <a:lnTo>
                          <a:pt x="695" y="946"/>
                        </a:lnTo>
                        <a:lnTo>
                          <a:pt x="695" y="959"/>
                        </a:lnTo>
                        <a:lnTo>
                          <a:pt x="689" y="965"/>
                        </a:lnTo>
                        <a:lnTo>
                          <a:pt x="701" y="979"/>
                        </a:lnTo>
                        <a:lnTo>
                          <a:pt x="689" y="986"/>
                        </a:lnTo>
                        <a:lnTo>
                          <a:pt x="684" y="973"/>
                        </a:lnTo>
                        <a:lnTo>
                          <a:pt x="662" y="979"/>
                        </a:lnTo>
                        <a:lnTo>
                          <a:pt x="662" y="992"/>
                        </a:lnTo>
                        <a:lnTo>
                          <a:pt x="672" y="992"/>
                        </a:lnTo>
                        <a:lnTo>
                          <a:pt x="684" y="986"/>
                        </a:lnTo>
                        <a:lnTo>
                          <a:pt x="695" y="998"/>
                        </a:lnTo>
                        <a:lnTo>
                          <a:pt x="684" y="1004"/>
                        </a:lnTo>
                        <a:lnTo>
                          <a:pt x="684" y="1017"/>
                        </a:lnTo>
                        <a:lnTo>
                          <a:pt x="695" y="1017"/>
                        </a:lnTo>
                        <a:lnTo>
                          <a:pt x="695" y="1044"/>
                        </a:lnTo>
                        <a:lnTo>
                          <a:pt x="701" y="1057"/>
                        </a:lnTo>
                        <a:lnTo>
                          <a:pt x="712" y="1063"/>
                        </a:lnTo>
                        <a:lnTo>
                          <a:pt x="718" y="1057"/>
                        </a:lnTo>
                        <a:lnTo>
                          <a:pt x="712" y="1044"/>
                        </a:lnTo>
                        <a:lnTo>
                          <a:pt x="695" y="1037"/>
                        </a:lnTo>
                        <a:lnTo>
                          <a:pt x="706" y="1025"/>
                        </a:lnTo>
                        <a:lnTo>
                          <a:pt x="723" y="1025"/>
                        </a:lnTo>
                        <a:lnTo>
                          <a:pt x="745" y="1025"/>
                        </a:lnTo>
                        <a:lnTo>
                          <a:pt x="762" y="1044"/>
                        </a:lnTo>
                        <a:lnTo>
                          <a:pt x="784" y="1069"/>
                        </a:lnTo>
                        <a:lnTo>
                          <a:pt x="790" y="1089"/>
                        </a:lnTo>
                        <a:lnTo>
                          <a:pt x="823" y="1121"/>
                        </a:lnTo>
                        <a:lnTo>
                          <a:pt x="840" y="1133"/>
                        </a:lnTo>
                        <a:lnTo>
                          <a:pt x="840" y="1114"/>
                        </a:lnTo>
                        <a:lnTo>
                          <a:pt x="840" y="1100"/>
                        </a:lnTo>
                        <a:lnTo>
                          <a:pt x="823" y="1050"/>
                        </a:lnTo>
                        <a:lnTo>
                          <a:pt x="812" y="1063"/>
                        </a:lnTo>
                        <a:lnTo>
                          <a:pt x="806" y="1050"/>
                        </a:lnTo>
                        <a:lnTo>
                          <a:pt x="812" y="1044"/>
                        </a:lnTo>
                        <a:lnTo>
                          <a:pt x="817" y="1025"/>
                        </a:lnTo>
                        <a:lnTo>
                          <a:pt x="806" y="992"/>
                        </a:lnTo>
                        <a:lnTo>
                          <a:pt x="790" y="979"/>
                        </a:lnTo>
                        <a:lnTo>
                          <a:pt x="735" y="953"/>
                        </a:lnTo>
                        <a:lnTo>
                          <a:pt x="729" y="959"/>
                        </a:lnTo>
                        <a:lnTo>
                          <a:pt x="701" y="940"/>
                        </a:lnTo>
                        <a:lnTo>
                          <a:pt x="712" y="934"/>
                        </a:lnTo>
                        <a:lnTo>
                          <a:pt x="739" y="953"/>
                        </a:lnTo>
                        <a:lnTo>
                          <a:pt x="773" y="965"/>
                        </a:lnTo>
                        <a:lnTo>
                          <a:pt x="767" y="953"/>
                        </a:lnTo>
                        <a:lnTo>
                          <a:pt x="762" y="959"/>
                        </a:lnTo>
                        <a:lnTo>
                          <a:pt x="750" y="953"/>
                        </a:lnTo>
                        <a:lnTo>
                          <a:pt x="756" y="946"/>
                        </a:lnTo>
                        <a:lnTo>
                          <a:pt x="762" y="940"/>
                        </a:lnTo>
                        <a:lnTo>
                          <a:pt x="756" y="927"/>
                        </a:lnTo>
                        <a:lnTo>
                          <a:pt x="739" y="927"/>
                        </a:lnTo>
                        <a:lnTo>
                          <a:pt x="718" y="934"/>
                        </a:lnTo>
                        <a:lnTo>
                          <a:pt x="729" y="915"/>
                        </a:lnTo>
                        <a:lnTo>
                          <a:pt x="750" y="901"/>
                        </a:lnTo>
                        <a:lnTo>
                          <a:pt x="678" y="734"/>
                        </a:lnTo>
                        <a:lnTo>
                          <a:pt x="634" y="618"/>
                        </a:lnTo>
                        <a:lnTo>
                          <a:pt x="523" y="604"/>
                        </a:lnTo>
                        <a:lnTo>
                          <a:pt x="357" y="604"/>
                        </a:lnTo>
                        <a:lnTo>
                          <a:pt x="428" y="597"/>
                        </a:lnTo>
                        <a:lnTo>
                          <a:pt x="483" y="597"/>
                        </a:lnTo>
                        <a:lnTo>
                          <a:pt x="495" y="572"/>
                        </a:lnTo>
                        <a:lnTo>
                          <a:pt x="511" y="566"/>
                        </a:lnTo>
                        <a:lnTo>
                          <a:pt x="511" y="546"/>
                        </a:lnTo>
                        <a:lnTo>
                          <a:pt x="511" y="527"/>
                        </a:lnTo>
                        <a:lnTo>
                          <a:pt x="528" y="514"/>
                        </a:lnTo>
                        <a:lnTo>
                          <a:pt x="523" y="495"/>
                        </a:lnTo>
                        <a:lnTo>
                          <a:pt x="528" y="450"/>
                        </a:lnTo>
                        <a:lnTo>
                          <a:pt x="528" y="423"/>
                        </a:lnTo>
                        <a:lnTo>
                          <a:pt x="544" y="431"/>
                        </a:lnTo>
                        <a:lnTo>
                          <a:pt x="550" y="450"/>
                        </a:lnTo>
                        <a:lnTo>
                          <a:pt x="540" y="450"/>
                        </a:lnTo>
                        <a:lnTo>
                          <a:pt x="544" y="475"/>
                        </a:lnTo>
                        <a:lnTo>
                          <a:pt x="556" y="489"/>
                        </a:lnTo>
                        <a:lnTo>
                          <a:pt x="544" y="502"/>
                        </a:lnTo>
                        <a:lnTo>
                          <a:pt x="550" y="514"/>
                        </a:lnTo>
                        <a:lnTo>
                          <a:pt x="544" y="533"/>
                        </a:lnTo>
                        <a:lnTo>
                          <a:pt x="544" y="546"/>
                        </a:lnTo>
                        <a:lnTo>
                          <a:pt x="534" y="546"/>
                        </a:lnTo>
                        <a:lnTo>
                          <a:pt x="528" y="552"/>
                        </a:lnTo>
                        <a:lnTo>
                          <a:pt x="511" y="579"/>
                        </a:lnTo>
                        <a:lnTo>
                          <a:pt x="511" y="585"/>
                        </a:lnTo>
                        <a:lnTo>
                          <a:pt x="544" y="591"/>
                        </a:lnTo>
                        <a:lnTo>
                          <a:pt x="556" y="591"/>
                        </a:lnTo>
                        <a:lnTo>
                          <a:pt x="573" y="597"/>
                        </a:lnTo>
                        <a:lnTo>
                          <a:pt x="634" y="597"/>
                        </a:lnTo>
                        <a:lnTo>
                          <a:pt x="628" y="546"/>
                        </a:lnTo>
                        <a:lnTo>
                          <a:pt x="611" y="521"/>
                        </a:lnTo>
                        <a:lnTo>
                          <a:pt x="590" y="508"/>
                        </a:lnTo>
                        <a:lnTo>
                          <a:pt x="567" y="502"/>
                        </a:lnTo>
                        <a:lnTo>
                          <a:pt x="550" y="508"/>
                        </a:lnTo>
                        <a:lnTo>
                          <a:pt x="534" y="508"/>
                        </a:lnTo>
                        <a:lnTo>
                          <a:pt x="528" y="489"/>
                        </a:lnTo>
                        <a:lnTo>
                          <a:pt x="528" y="469"/>
                        </a:lnTo>
                        <a:lnTo>
                          <a:pt x="523" y="469"/>
                        </a:lnTo>
                        <a:lnTo>
                          <a:pt x="528" y="431"/>
                        </a:lnTo>
                        <a:lnTo>
                          <a:pt x="544" y="431"/>
                        </a:lnTo>
                        <a:lnTo>
                          <a:pt x="556" y="450"/>
                        </a:lnTo>
                        <a:lnTo>
                          <a:pt x="544" y="456"/>
                        </a:lnTo>
                        <a:lnTo>
                          <a:pt x="550" y="469"/>
                        </a:lnTo>
                        <a:lnTo>
                          <a:pt x="567" y="481"/>
                        </a:lnTo>
                        <a:lnTo>
                          <a:pt x="578" y="489"/>
                        </a:lnTo>
                        <a:lnTo>
                          <a:pt x="590" y="481"/>
                        </a:lnTo>
                        <a:lnTo>
                          <a:pt x="584" y="475"/>
                        </a:lnTo>
                        <a:lnTo>
                          <a:pt x="584" y="462"/>
                        </a:lnTo>
                        <a:lnTo>
                          <a:pt x="567" y="456"/>
                        </a:lnTo>
                        <a:lnTo>
                          <a:pt x="550" y="437"/>
                        </a:lnTo>
                        <a:lnTo>
                          <a:pt x="534" y="431"/>
                        </a:lnTo>
                        <a:lnTo>
                          <a:pt x="523" y="437"/>
                        </a:lnTo>
                        <a:lnTo>
                          <a:pt x="517" y="443"/>
                        </a:lnTo>
                        <a:lnTo>
                          <a:pt x="511" y="450"/>
                        </a:lnTo>
                        <a:lnTo>
                          <a:pt x="506" y="456"/>
                        </a:lnTo>
                        <a:lnTo>
                          <a:pt x="500" y="462"/>
                        </a:lnTo>
                        <a:lnTo>
                          <a:pt x="489" y="481"/>
                        </a:lnTo>
                        <a:lnTo>
                          <a:pt x="468" y="495"/>
                        </a:lnTo>
                        <a:lnTo>
                          <a:pt x="462" y="481"/>
                        </a:lnTo>
                        <a:lnTo>
                          <a:pt x="483" y="469"/>
                        </a:lnTo>
                        <a:lnTo>
                          <a:pt x="483" y="456"/>
                        </a:lnTo>
                        <a:lnTo>
                          <a:pt x="495" y="450"/>
                        </a:lnTo>
                        <a:lnTo>
                          <a:pt x="500" y="437"/>
                        </a:lnTo>
                        <a:lnTo>
                          <a:pt x="495" y="423"/>
                        </a:lnTo>
                        <a:lnTo>
                          <a:pt x="479" y="417"/>
                        </a:lnTo>
                        <a:lnTo>
                          <a:pt x="462" y="398"/>
                        </a:lnTo>
                        <a:lnTo>
                          <a:pt x="462" y="373"/>
                        </a:lnTo>
                        <a:lnTo>
                          <a:pt x="468" y="398"/>
                        </a:lnTo>
                        <a:lnTo>
                          <a:pt x="479" y="411"/>
                        </a:lnTo>
                        <a:lnTo>
                          <a:pt x="500" y="379"/>
                        </a:lnTo>
                        <a:lnTo>
                          <a:pt x="495" y="352"/>
                        </a:lnTo>
                        <a:lnTo>
                          <a:pt x="500" y="333"/>
                        </a:lnTo>
                        <a:lnTo>
                          <a:pt x="511" y="340"/>
                        </a:lnTo>
                        <a:lnTo>
                          <a:pt x="517" y="359"/>
                        </a:lnTo>
                        <a:lnTo>
                          <a:pt x="544" y="365"/>
                        </a:lnTo>
                        <a:lnTo>
                          <a:pt x="556" y="340"/>
                        </a:lnTo>
                        <a:lnTo>
                          <a:pt x="523" y="321"/>
                        </a:lnTo>
                        <a:lnTo>
                          <a:pt x="511" y="294"/>
                        </a:lnTo>
                        <a:lnTo>
                          <a:pt x="523" y="294"/>
                        </a:lnTo>
                        <a:lnTo>
                          <a:pt x="534" y="315"/>
                        </a:lnTo>
                        <a:lnTo>
                          <a:pt x="550" y="327"/>
                        </a:lnTo>
                        <a:lnTo>
                          <a:pt x="544" y="294"/>
                        </a:lnTo>
                        <a:lnTo>
                          <a:pt x="517" y="288"/>
                        </a:lnTo>
                        <a:lnTo>
                          <a:pt x="495" y="294"/>
                        </a:lnTo>
                        <a:lnTo>
                          <a:pt x="500" y="321"/>
                        </a:lnTo>
                        <a:lnTo>
                          <a:pt x="500" y="352"/>
                        </a:lnTo>
                        <a:lnTo>
                          <a:pt x="483" y="352"/>
                        </a:lnTo>
                        <a:lnTo>
                          <a:pt x="479" y="327"/>
                        </a:lnTo>
                        <a:lnTo>
                          <a:pt x="483" y="282"/>
                        </a:lnTo>
                        <a:lnTo>
                          <a:pt x="506" y="269"/>
                        </a:lnTo>
                        <a:lnTo>
                          <a:pt x="534" y="276"/>
                        </a:lnTo>
                        <a:lnTo>
                          <a:pt x="544" y="249"/>
                        </a:lnTo>
                        <a:lnTo>
                          <a:pt x="534" y="236"/>
                        </a:lnTo>
                        <a:lnTo>
                          <a:pt x="517" y="249"/>
                        </a:lnTo>
                        <a:lnTo>
                          <a:pt x="506" y="269"/>
                        </a:lnTo>
                        <a:lnTo>
                          <a:pt x="500" y="249"/>
                        </a:lnTo>
                        <a:lnTo>
                          <a:pt x="500" y="223"/>
                        </a:lnTo>
                        <a:lnTo>
                          <a:pt x="506" y="184"/>
                        </a:lnTo>
                        <a:lnTo>
                          <a:pt x="511" y="165"/>
                        </a:lnTo>
                        <a:lnTo>
                          <a:pt x="534" y="165"/>
                        </a:lnTo>
                        <a:lnTo>
                          <a:pt x="550" y="178"/>
                        </a:lnTo>
                        <a:lnTo>
                          <a:pt x="540" y="95"/>
                        </a:lnTo>
                        <a:lnTo>
                          <a:pt x="511" y="108"/>
                        </a:lnTo>
                        <a:lnTo>
                          <a:pt x="483" y="120"/>
                        </a:lnTo>
                        <a:lnTo>
                          <a:pt x="483" y="147"/>
                        </a:lnTo>
                        <a:lnTo>
                          <a:pt x="473" y="140"/>
                        </a:lnTo>
                        <a:lnTo>
                          <a:pt x="440" y="140"/>
                        </a:lnTo>
                        <a:lnTo>
                          <a:pt x="418" y="153"/>
                        </a:lnTo>
                        <a:lnTo>
                          <a:pt x="412" y="159"/>
                        </a:lnTo>
                        <a:lnTo>
                          <a:pt x="407" y="147"/>
                        </a:lnTo>
                        <a:lnTo>
                          <a:pt x="412" y="134"/>
                        </a:lnTo>
                        <a:lnTo>
                          <a:pt x="424" y="120"/>
                        </a:lnTo>
                        <a:lnTo>
                          <a:pt x="440" y="134"/>
                        </a:lnTo>
                        <a:lnTo>
                          <a:pt x="457" y="134"/>
                        </a:lnTo>
                        <a:lnTo>
                          <a:pt x="468" y="126"/>
                        </a:lnTo>
                        <a:lnTo>
                          <a:pt x="468" y="114"/>
                        </a:lnTo>
                        <a:lnTo>
                          <a:pt x="479" y="108"/>
                        </a:lnTo>
                        <a:lnTo>
                          <a:pt x="500" y="108"/>
                        </a:lnTo>
                        <a:lnTo>
                          <a:pt x="506" y="95"/>
                        </a:lnTo>
                        <a:lnTo>
                          <a:pt x="517" y="101"/>
                        </a:lnTo>
                        <a:lnTo>
                          <a:pt x="528" y="95"/>
                        </a:lnTo>
                        <a:lnTo>
                          <a:pt x="517" y="31"/>
                        </a:lnTo>
                        <a:lnTo>
                          <a:pt x="623" y="0"/>
                        </a:lnTo>
                        <a:lnTo>
                          <a:pt x="610" y="74"/>
                        </a:lnTo>
                        <a:lnTo>
                          <a:pt x="607" y="95"/>
                        </a:lnTo>
                        <a:lnTo>
                          <a:pt x="617" y="95"/>
                        </a:lnTo>
                        <a:lnTo>
                          <a:pt x="628" y="82"/>
                        </a:lnTo>
                        <a:lnTo>
                          <a:pt x="634" y="82"/>
                        </a:lnTo>
                        <a:lnTo>
                          <a:pt x="640" y="101"/>
                        </a:lnTo>
                        <a:lnTo>
                          <a:pt x="628" y="108"/>
                        </a:lnTo>
                        <a:lnTo>
                          <a:pt x="617" y="114"/>
                        </a:lnTo>
                        <a:lnTo>
                          <a:pt x="623" y="134"/>
                        </a:lnTo>
                        <a:lnTo>
                          <a:pt x="628" y="134"/>
                        </a:lnTo>
                        <a:lnTo>
                          <a:pt x="634" y="126"/>
                        </a:lnTo>
                        <a:lnTo>
                          <a:pt x="634" y="120"/>
                        </a:lnTo>
                        <a:lnTo>
                          <a:pt x="634" y="101"/>
                        </a:lnTo>
                        <a:lnTo>
                          <a:pt x="645" y="95"/>
                        </a:lnTo>
                        <a:lnTo>
                          <a:pt x="645" y="120"/>
                        </a:lnTo>
                        <a:lnTo>
                          <a:pt x="662" y="126"/>
                        </a:lnTo>
                        <a:lnTo>
                          <a:pt x="651" y="147"/>
                        </a:lnTo>
                        <a:lnTo>
                          <a:pt x="672" y="140"/>
                        </a:lnTo>
                        <a:lnTo>
                          <a:pt x="695" y="134"/>
                        </a:lnTo>
                        <a:lnTo>
                          <a:pt x="723" y="126"/>
                        </a:lnTo>
                        <a:lnTo>
                          <a:pt x="739" y="126"/>
                        </a:lnTo>
                        <a:lnTo>
                          <a:pt x="745" y="140"/>
                        </a:lnTo>
                        <a:lnTo>
                          <a:pt x="773" y="134"/>
                        </a:lnTo>
                        <a:lnTo>
                          <a:pt x="778" y="140"/>
                        </a:lnTo>
                        <a:lnTo>
                          <a:pt x="812" y="134"/>
                        </a:lnTo>
                        <a:lnTo>
                          <a:pt x="834" y="147"/>
                        </a:lnTo>
                        <a:lnTo>
                          <a:pt x="861" y="147"/>
                        </a:lnTo>
                        <a:lnTo>
                          <a:pt x="861" y="108"/>
                        </a:lnTo>
                        <a:lnTo>
                          <a:pt x="867" y="108"/>
                        </a:lnTo>
                        <a:lnTo>
                          <a:pt x="867" y="140"/>
                        </a:lnTo>
                        <a:lnTo>
                          <a:pt x="890" y="153"/>
                        </a:lnTo>
                        <a:lnTo>
                          <a:pt x="901" y="140"/>
                        </a:lnTo>
                        <a:lnTo>
                          <a:pt x="912" y="140"/>
                        </a:lnTo>
                        <a:lnTo>
                          <a:pt x="922" y="159"/>
                        </a:lnTo>
                        <a:lnTo>
                          <a:pt x="951" y="159"/>
                        </a:lnTo>
                        <a:lnTo>
                          <a:pt x="945" y="140"/>
                        </a:lnTo>
                        <a:lnTo>
                          <a:pt x="962" y="140"/>
                        </a:lnTo>
                        <a:lnTo>
                          <a:pt x="956" y="153"/>
                        </a:lnTo>
                        <a:lnTo>
                          <a:pt x="945" y="153"/>
                        </a:lnTo>
                        <a:lnTo>
                          <a:pt x="956" y="165"/>
                        </a:lnTo>
                        <a:lnTo>
                          <a:pt x="973" y="165"/>
                        </a:lnTo>
                        <a:lnTo>
                          <a:pt x="973" y="153"/>
                        </a:lnTo>
                        <a:lnTo>
                          <a:pt x="968" y="140"/>
                        </a:lnTo>
                        <a:lnTo>
                          <a:pt x="979" y="140"/>
                        </a:lnTo>
                        <a:lnTo>
                          <a:pt x="979" y="101"/>
                        </a:lnTo>
                        <a:lnTo>
                          <a:pt x="995" y="140"/>
                        </a:lnTo>
                        <a:lnTo>
                          <a:pt x="1011" y="159"/>
                        </a:lnTo>
                        <a:lnTo>
                          <a:pt x="1028" y="165"/>
                        </a:lnTo>
                        <a:lnTo>
                          <a:pt x="1040" y="153"/>
                        </a:lnTo>
                        <a:lnTo>
                          <a:pt x="1061" y="172"/>
                        </a:lnTo>
                        <a:lnTo>
                          <a:pt x="1061" y="108"/>
                        </a:lnTo>
                        <a:lnTo>
                          <a:pt x="1090" y="95"/>
                        </a:lnTo>
                        <a:lnTo>
                          <a:pt x="1090" y="134"/>
                        </a:lnTo>
                        <a:lnTo>
                          <a:pt x="1095" y="147"/>
                        </a:lnTo>
                        <a:lnTo>
                          <a:pt x="1107" y="165"/>
                        </a:lnTo>
                        <a:lnTo>
                          <a:pt x="1101" y="178"/>
                        </a:lnTo>
                        <a:lnTo>
                          <a:pt x="1090" y="165"/>
                        </a:lnTo>
                        <a:lnTo>
                          <a:pt x="1078" y="178"/>
                        </a:lnTo>
                        <a:lnTo>
                          <a:pt x="1061" y="172"/>
                        </a:lnTo>
                        <a:lnTo>
                          <a:pt x="1040" y="165"/>
                        </a:lnTo>
                        <a:lnTo>
                          <a:pt x="1034" y="184"/>
                        </a:lnTo>
                        <a:lnTo>
                          <a:pt x="1050" y="192"/>
                        </a:lnTo>
                        <a:lnTo>
                          <a:pt x="1073" y="192"/>
                        </a:lnTo>
                        <a:lnTo>
                          <a:pt x="1078" y="211"/>
                        </a:lnTo>
                        <a:lnTo>
                          <a:pt x="1095" y="223"/>
                        </a:lnTo>
                        <a:lnTo>
                          <a:pt x="1111" y="211"/>
                        </a:lnTo>
                        <a:lnTo>
                          <a:pt x="1107" y="192"/>
                        </a:lnTo>
                        <a:lnTo>
                          <a:pt x="1117" y="172"/>
                        </a:lnTo>
                        <a:lnTo>
                          <a:pt x="1107" y="140"/>
                        </a:lnTo>
                        <a:lnTo>
                          <a:pt x="1117" y="101"/>
                        </a:lnTo>
                        <a:lnTo>
                          <a:pt x="1122" y="101"/>
                        </a:lnTo>
                        <a:lnTo>
                          <a:pt x="1134" y="120"/>
                        </a:lnTo>
                        <a:lnTo>
                          <a:pt x="1122" y="126"/>
                        </a:lnTo>
                        <a:lnTo>
                          <a:pt x="1134" y="140"/>
                        </a:lnTo>
                        <a:lnTo>
                          <a:pt x="1156" y="134"/>
                        </a:lnTo>
                        <a:lnTo>
                          <a:pt x="1173" y="134"/>
                        </a:lnTo>
                        <a:lnTo>
                          <a:pt x="1162" y="153"/>
                        </a:lnTo>
                        <a:lnTo>
                          <a:pt x="1167" y="165"/>
                        </a:lnTo>
                        <a:lnTo>
                          <a:pt x="1145" y="172"/>
                        </a:lnTo>
                        <a:lnTo>
                          <a:pt x="1162" y="192"/>
                        </a:lnTo>
                        <a:lnTo>
                          <a:pt x="1173" y="211"/>
                        </a:lnTo>
                        <a:lnTo>
                          <a:pt x="1156" y="244"/>
                        </a:lnTo>
                        <a:lnTo>
                          <a:pt x="1128" y="230"/>
                        </a:lnTo>
                        <a:lnTo>
                          <a:pt x="1122" y="263"/>
                        </a:lnTo>
                        <a:lnTo>
                          <a:pt x="1145" y="269"/>
                        </a:lnTo>
                        <a:lnTo>
                          <a:pt x="1134" y="282"/>
                        </a:lnTo>
                        <a:lnTo>
                          <a:pt x="1117" y="263"/>
                        </a:lnTo>
                        <a:lnTo>
                          <a:pt x="1117" y="282"/>
                        </a:lnTo>
                        <a:lnTo>
                          <a:pt x="1134" y="294"/>
                        </a:lnTo>
                        <a:lnTo>
                          <a:pt x="1084" y="276"/>
                        </a:lnTo>
                        <a:lnTo>
                          <a:pt x="1050" y="249"/>
                        </a:lnTo>
                        <a:lnTo>
                          <a:pt x="1023" y="263"/>
                        </a:lnTo>
                        <a:lnTo>
                          <a:pt x="989" y="249"/>
                        </a:lnTo>
                        <a:lnTo>
                          <a:pt x="983" y="236"/>
                        </a:lnTo>
                        <a:lnTo>
                          <a:pt x="1017" y="223"/>
                        </a:lnTo>
                        <a:lnTo>
                          <a:pt x="1011" y="205"/>
                        </a:lnTo>
                        <a:lnTo>
                          <a:pt x="983" y="198"/>
                        </a:lnTo>
                        <a:lnTo>
                          <a:pt x="979" y="223"/>
                        </a:lnTo>
                        <a:lnTo>
                          <a:pt x="956" y="217"/>
                        </a:lnTo>
                        <a:lnTo>
                          <a:pt x="951" y="198"/>
                        </a:lnTo>
                        <a:lnTo>
                          <a:pt x="945" y="230"/>
                        </a:lnTo>
                        <a:lnTo>
                          <a:pt x="918" y="255"/>
                        </a:lnTo>
                        <a:lnTo>
                          <a:pt x="901" y="244"/>
                        </a:lnTo>
                        <a:lnTo>
                          <a:pt x="906" y="205"/>
                        </a:lnTo>
                        <a:lnTo>
                          <a:pt x="901" y="178"/>
                        </a:lnTo>
                        <a:lnTo>
                          <a:pt x="878" y="184"/>
                        </a:lnTo>
                        <a:lnTo>
                          <a:pt x="845" y="178"/>
                        </a:lnTo>
                        <a:lnTo>
                          <a:pt x="800" y="165"/>
                        </a:lnTo>
                        <a:lnTo>
                          <a:pt x="729" y="165"/>
                        </a:lnTo>
                        <a:lnTo>
                          <a:pt x="706" y="165"/>
                        </a:lnTo>
                        <a:lnTo>
                          <a:pt x="712" y="178"/>
                        </a:lnTo>
                        <a:lnTo>
                          <a:pt x="712" y="192"/>
                        </a:lnTo>
                        <a:lnTo>
                          <a:pt x="706" y="223"/>
                        </a:lnTo>
                        <a:lnTo>
                          <a:pt x="684" y="223"/>
                        </a:lnTo>
                        <a:lnTo>
                          <a:pt x="672" y="205"/>
                        </a:lnTo>
                        <a:lnTo>
                          <a:pt x="656" y="211"/>
                        </a:lnTo>
                        <a:lnTo>
                          <a:pt x="651" y="249"/>
                        </a:lnTo>
                        <a:lnTo>
                          <a:pt x="668" y="236"/>
                        </a:lnTo>
                        <a:lnTo>
                          <a:pt x="684" y="255"/>
                        </a:lnTo>
                        <a:lnTo>
                          <a:pt x="672" y="282"/>
                        </a:lnTo>
                        <a:lnTo>
                          <a:pt x="678" y="301"/>
                        </a:lnTo>
                        <a:lnTo>
                          <a:pt x="712" y="294"/>
                        </a:lnTo>
                        <a:lnTo>
                          <a:pt x="745" y="288"/>
                        </a:lnTo>
                        <a:lnTo>
                          <a:pt x="745" y="263"/>
                        </a:lnTo>
                        <a:lnTo>
                          <a:pt x="706" y="249"/>
                        </a:lnTo>
                        <a:lnTo>
                          <a:pt x="756" y="244"/>
                        </a:lnTo>
                        <a:lnTo>
                          <a:pt x="762" y="249"/>
                        </a:lnTo>
                        <a:lnTo>
                          <a:pt x="778" y="236"/>
                        </a:lnTo>
                        <a:lnTo>
                          <a:pt x="794" y="244"/>
                        </a:lnTo>
                        <a:lnTo>
                          <a:pt x="828" y="236"/>
                        </a:lnTo>
                        <a:lnTo>
                          <a:pt x="845" y="211"/>
                        </a:lnTo>
                        <a:lnTo>
                          <a:pt x="840" y="172"/>
                        </a:lnTo>
                        <a:lnTo>
                          <a:pt x="851" y="211"/>
                        </a:lnTo>
                        <a:lnTo>
                          <a:pt x="861" y="236"/>
                        </a:lnTo>
                        <a:lnTo>
                          <a:pt x="906" y="236"/>
                        </a:lnTo>
                        <a:lnTo>
                          <a:pt x="912" y="184"/>
                        </a:lnTo>
                        <a:lnTo>
                          <a:pt x="928" y="184"/>
                        </a:lnTo>
                        <a:lnTo>
                          <a:pt x="918" y="230"/>
                        </a:lnTo>
                        <a:lnTo>
                          <a:pt x="945" y="230"/>
                        </a:lnTo>
                        <a:lnTo>
                          <a:pt x="1006" y="249"/>
                        </a:lnTo>
                        <a:lnTo>
                          <a:pt x="968" y="276"/>
                        </a:lnTo>
                        <a:lnTo>
                          <a:pt x="1034" y="307"/>
                        </a:lnTo>
                        <a:lnTo>
                          <a:pt x="1101" y="327"/>
                        </a:lnTo>
                        <a:lnTo>
                          <a:pt x="1122" y="352"/>
                        </a:lnTo>
                        <a:lnTo>
                          <a:pt x="1111" y="365"/>
                        </a:lnTo>
                        <a:lnTo>
                          <a:pt x="1090" y="347"/>
                        </a:lnTo>
                        <a:lnTo>
                          <a:pt x="1034" y="321"/>
                        </a:lnTo>
                        <a:lnTo>
                          <a:pt x="989" y="315"/>
                        </a:lnTo>
                        <a:lnTo>
                          <a:pt x="945" y="301"/>
                        </a:lnTo>
                        <a:lnTo>
                          <a:pt x="928" y="282"/>
                        </a:lnTo>
                        <a:lnTo>
                          <a:pt x="861" y="269"/>
                        </a:lnTo>
                        <a:lnTo>
                          <a:pt x="806" y="282"/>
                        </a:lnTo>
                        <a:lnTo>
                          <a:pt x="762" y="301"/>
                        </a:lnTo>
                        <a:lnTo>
                          <a:pt x="718" y="333"/>
                        </a:lnTo>
                        <a:lnTo>
                          <a:pt x="695" y="365"/>
                        </a:lnTo>
                        <a:lnTo>
                          <a:pt x="701" y="391"/>
                        </a:lnTo>
                        <a:lnTo>
                          <a:pt x="723" y="423"/>
                        </a:lnTo>
                        <a:lnTo>
                          <a:pt x="745" y="417"/>
                        </a:lnTo>
                        <a:lnTo>
                          <a:pt x="778" y="398"/>
                        </a:lnTo>
                        <a:lnTo>
                          <a:pt x="800" y="385"/>
                        </a:lnTo>
                        <a:lnTo>
                          <a:pt x="800" y="347"/>
                        </a:lnTo>
                        <a:lnTo>
                          <a:pt x="823" y="352"/>
                        </a:lnTo>
                        <a:lnTo>
                          <a:pt x="806" y="385"/>
                        </a:lnTo>
                        <a:lnTo>
                          <a:pt x="851" y="411"/>
                        </a:lnTo>
                        <a:lnTo>
                          <a:pt x="857" y="443"/>
                        </a:lnTo>
                        <a:lnTo>
                          <a:pt x="928" y="398"/>
                        </a:lnTo>
                        <a:lnTo>
                          <a:pt x="934" y="417"/>
                        </a:lnTo>
                        <a:lnTo>
                          <a:pt x="912" y="437"/>
                        </a:lnTo>
                        <a:lnTo>
                          <a:pt x="951" y="443"/>
                        </a:lnTo>
                        <a:lnTo>
                          <a:pt x="951" y="462"/>
                        </a:lnTo>
                        <a:lnTo>
                          <a:pt x="918" y="469"/>
                        </a:lnTo>
                        <a:lnTo>
                          <a:pt x="878" y="437"/>
                        </a:lnTo>
                        <a:lnTo>
                          <a:pt x="823" y="450"/>
                        </a:lnTo>
                        <a:lnTo>
                          <a:pt x="790" y="456"/>
                        </a:lnTo>
                        <a:lnTo>
                          <a:pt x="767" y="450"/>
                        </a:lnTo>
                        <a:lnTo>
                          <a:pt x="723" y="437"/>
                        </a:lnTo>
                        <a:lnTo>
                          <a:pt x="762" y="475"/>
                        </a:lnTo>
                        <a:lnTo>
                          <a:pt x="800" y="508"/>
                        </a:lnTo>
                        <a:lnTo>
                          <a:pt x="845" y="502"/>
                        </a:lnTo>
                        <a:lnTo>
                          <a:pt x="878" y="508"/>
                        </a:lnTo>
                        <a:lnTo>
                          <a:pt x="878" y="527"/>
                        </a:lnTo>
                        <a:lnTo>
                          <a:pt x="845" y="527"/>
                        </a:lnTo>
                        <a:lnTo>
                          <a:pt x="812" y="508"/>
                        </a:lnTo>
                        <a:lnTo>
                          <a:pt x="790" y="508"/>
                        </a:lnTo>
                        <a:lnTo>
                          <a:pt x="794" y="541"/>
                        </a:lnTo>
                        <a:lnTo>
                          <a:pt x="767" y="546"/>
                        </a:lnTo>
                        <a:lnTo>
                          <a:pt x="729" y="533"/>
                        </a:lnTo>
                        <a:lnTo>
                          <a:pt x="735" y="502"/>
                        </a:lnTo>
                        <a:lnTo>
                          <a:pt x="756" y="533"/>
                        </a:lnTo>
                        <a:lnTo>
                          <a:pt x="762" y="514"/>
                        </a:lnTo>
                        <a:lnTo>
                          <a:pt x="723" y="481"/>
                        </a:lnTo>
                        <a:lnTo>
                          <a:pt x="684" y="489"/>
                        </a:lnTo>
                        <a:lnTo>
                          <a:pt x="689" y="521"/>
                        </a:lnTo>
                        <a:lnTo>
                          <a:pt x="712" y="579"/>
                        </a:lnTo>
                        <a:lnTo>
                          <a:pt x="762" y="708"/>
                        </a:lnTo>
                        <a:lnTo>
                          <a:pt x="823" y="792"/>
                        </a:lnTo>
                        <a:lnTo>
                          <a:pt x="861" y="836"/>
                        </a:lnTo>
                        <a:lnTo>
                          <a:pt x="878" y="857"/>
                        </a:lnTo>
                        <a:lnTo>
                          <a:pt x="884" y="857"/>
                        </a:lnTo>
                        <a:lnTo>
                          <a:pt x="873" y="830"/>
                        </a:lnTo>
                        <a:lnTo>
                          <a:pt x="861" y="805"/>
                        </a:lnTo>
                        <a:lnTo>
                          <a:pt x="867" y="811"/>
                        </a:lnTo>
                        <a:lnTo>
                          <a:pt x="890" y="797"/>
                        </a:lnTo>
                        <a:lnTo>
                          <a:pt x="918" y="797"/>
                        </a:lnTo>
                        <a:lnTo>
                          <a:pt x="983" y="778"/>
                        </a:lnTo>
                        <a:lnTo>
                          <a:pt x="995" y="766"/>
                        </a:lnTo>
                        <a:lnTo>
                          <a:pt x="989" y="792"/>
                        </a:lnTo>
                        <a:lnTo>
                          <a:pt x="901" y="818"/>
                        </a:lnTo>
                        <a:lnTo>
                          <a:pt x="895" y="836"/>
                        </a:lnTo>
                        <a:lnTo>
                          <a:pt x="906" y="849"/>
                        </a:lnTo>
                        <a:lnTo>
                          <a:pt x="912" y="863"/>
                        </a:lnTo>
                        <a:lnTo>
                          <a:pt x="906" y="882"/>
                        </a:lnTo>
                        <a:lnTo>
                          <a:pt x="918" y="921"/>
                        </a:lnTo>
                        <a:lnTo>
                          <a:pt x="956" y="946"/>
                        </a:lnTo>
                        <a:lnTo>
                          <a:pt x="962" y="921"/>
                        </a:lnTo>
                        <a:lnTo>
                          <a:pt x="951" y="888"/>
                        </a:lnTo>
                        <a:lnTo>
                          <a:pt x="945" y="882"/>
                        </a:lnTo>
                        <a:lnTo>
                          <a:pt x="968" y="875"/>
                        </a:lnTo>
                        <a:lnTo>
                          <a:pt x="968" y="888"/>
                        </a:lnTo>
                        <a:lnTo>
                          <a:pt x="962" y="907"/>
                        </a:lnTo>
                        <a:lnTo>
                          <a:pt x="968" y="934"/>
                        </a:lnTo>
                        <a:lnTo>
                          <a:pt x="979" y="940"/>
                        </a:lnTo>
                        <a:lnTo>
                          <a:pt x="1006" y="1011"/>
                        </a:lnTo>
                        <a:lnTo>
                          <a:pt x="1011" y="1050"/>
                        </a:lnTo>
                        <a:lnTo>
                          <a:pt x="979" y="1094"/>
                        </a:lnTo>
                        <a:lnTo>
                          <a:pt x="973" y="1108"/>
                        </a:lnTo>
                        <a:lnTo>
                          <a:pt x="1000" y="1083"/>
                        </a:lnTo>
                        <a:lnTo>
                          <a:pt x="1017" y="1075"/>
                        </a:lnTo>
                        <a:lnTo>
                          <a:pt x="1034" y="1075"/>
                        </a:lnTo>
                        <a:lnTo>
                          <a:pt x="1050" y="1089"/>
                        </a:lnTo>
                        <a:lnTo>
                          <a:pt x="1067" y="1075"/>
                        </a:lnTo>
                        <a:lnTo>
                          <a:pt x="1044" y="1114"/>
                        </a:lnTo>
                        <a:lnTo>
                          <a:pt x="1028" y="1108"/>
                        </a:lnTo>
                        <a:lnTo>
                          <a:pt x="1017" y="1108"/>
                        </a:lnTo>
                        <a:lnTo>
                          <a:pt x="1011" y="1127"/>
                        </a:lnTo>
                        <a:lnTo>
                          <a:pt x="995" y="1146"/>
                        </a:lnTo>
                        <a:lnTo>
                          <a:pt x="979" y="1154"/>
                        </a:lnTo>
                        <a:lnTo>
                          <a:pt x="983" y="1172"/>
                        </a:lnTo>
                        <a:lnTo>
                          <a:pt x="995" y="1172"/>
                        </a:lnTo>
                        <a:lnTo>
                          <a:pt x="1000" y="1192"/>
                        </a:lnTo>
                        <a:lnTo>
                          <a:pt x="989" y="1192"/>
                        </a:lnTo>
                        <a:lnTo>
                          <a:pt x="979" y="1185"/>
                        </a:lnTo>
                        <a:lnTo>
                          <a:pt x="968" y="1160"/>
                        </a:lnTo>
                        <a:lnTo>
                          <a:pt x="956" y="1166"/>
                        </a:lnTo>
                        <a:lnTo>
                          <a:pt x="945" y="1204"/>
                        </a:lnTo>
                        <a:lnTo>
                          <a:pt x="945" y="1237"/>
                        </a:lnTo>
                        <a:lnTo>
                          <a:pt x="951" y="1282"/>
                        </a:lnTo>
                        <a:lnTo>
                          <a:pt x="951" y="1314"/>
                        </a:lnTo>
                        <a:lnTo>
                          <a:pt x="951" y="1339"/>
                        </a:lnTo>
                        <a:lnTo>
                          <a:pt x="973" y="1386"/>
                        </a:lnTo>
                        <a:lnTo>
                          <a:pt x="979" y="1399"/>
                        </a:lnTo>
                        <a:lnTo>
                          <a:pt x="1122" y="1360"/>
                        </a:lnTo>
                        <a:lnTo>
                          <a:pt x="1145" y="1339"/>
                        </a:lnTo>
                        <a:lnTo>
                          <a:pt x="1156" y="1295"/>
                        </a:lnTo>
                        <a:lnTo>
                          <a:pt x="1151" y="1276"/>
                        </a:lnTo>
                        <a:lnTo>
                          <a:pt x="1156" y="1256"/>
                        </a:lnTo>
                        <a:lnTo>
                          <a:pt x="1156" y="1276"/>
                        </a:lnTo>
                        <a:lnTo>
                          <a:pt x="1195" y="1243"/>
                        </a:lnTo>
                        <a:lnTo>
                          <a:pt x="1212" y="1243"/>
                        </a:lnTo>
                        <a:lnTo>
                          <a:pt x="1212" y="1276"/>
                        </a:lnTo>
                        <a:lnTo>
                          <a:pt x="1195" y="1289"/>
                        </a:lnTo>
                        <a:lnTo>
                          <a:pt x="1183" y="1314"/>
                        </a:lnTo>
                        <a:lnTo>
                          <a:pt x="1195" y="1314"/>
                        </a:lnTo>
                        <a:lnTo>
                          <a:pt x="1178" y="1380"/>
                        </a:lnTo>
                        <a:lnTo>
                          <a:pt x="1167" y="1405"/>
                        </a:lnTo>
                        <a:lnTo>
                          <a:pt x="1162" y="1391"/>
                        </a:lnTo>
                        <a:lnTo>
                          <a:pt x="1139" y="1405"/>
                        </a:lnTo>
                        <a:lnTo>
                          <a:pt x="1128" y="1418"/>
                        </a:lnTo>
                        <a:lnTo>
                          <a:pt x="1101" y="1418"/>
                        </a:lnTo>
                        <a:lnTo>
                          <a:pt x="1101" y="1430"/>
                        </a:lnTo>
                        <a:lnTo>
                          <a:pt x="1073" y="1418"/>
                        </a:lnTo>
                        <a:lnTo>
                          <a:pt x="1034" y="1418"/>
                        </a:lnTo>
                        <a:lnTo>
                          <a:pt x="995" y="1443"/>
                        </a:lnTo>
                        <a:lnTo>
                          <a:pt x="983" y="1469"/>
                        </a:lnTo>
                        <a:lnTo>
                          <a:pt x="983" y="1495"/>
                        </a:lnTo>
                        <a:lnTo>
                          <a:pt x="989" y="1534"/>
                        </a:lnTo>
                        <a:lnTo>
                          <a:pt x="867" y="1495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7" name="Freeform 5"/>
                  <p:cNvSpPr>
                    <a:spLocks/>
                  </p:cNvSpPr>
                  <p:nvPr/>
                </p:nvSpPr>
                <p:spPr bwMode="auto">
                  <a:xfrm>
                    <a:off x="3608" y="603"/>
                    <a:ext cx="1135" cy="2495"/>
                  </a:xfrm>
                  <a:custGeom>
                    <a:avLst/>
                    <a:gdLst>
                      <a:gd name="T0" fmla="*/ 289 w 1135"/>
                      <a:gd name="T1" fmla="*/ 2105 h 2495"/>
                      <a:gd name="T2" fmla="*/ 244 w 1135"/>
                      <a:gd name="T3" fmla="*/ 1962 h 2495"/>
                      <a:gd name="T4" fmla="*/ 295 w 1135"/>
                      <a:gd name="T5" fmla="*/ 1956 h 2495"/>
                      <a:gd name="T6" fmla="*/ 428 w 1135"/>
                      <a:gd name="T7" fmla="*/ 2008 h 2495"/>
                      <a:gd name="T8" fmla="*/ 501 w 1135"/>
                      <a:gd name="T9" fmla="*/ 1813 h 2495"/>
                      <a:gd name="T10" fmla="*/ 367 w 1135"/>
                      <a:gd name="T11" fmla="*/ 1658 h 2495"/>
                      <a:gd name="T12" fmla="*/ 206 w 1135"/>
                      <a:gd name="T13" fmla="*/ 1678 h 2495"/>
                      <a:gd name="T14" fmla="*/ 261 w 1135"/>
                      <a:gd name="T15" fmla="*/ 1573 h 2495"/>
                      <a:gd name="T16" fmla="*/ 227 w 1135"/>
                      <a:gd name="T17" fmla="*/ 1515 h 2495"/>
                      <a:gd name="T18" fmla="*/ 272 w 1135"/>
                      <a:gd name="T19" fmla="*/ 1496 h 2495"/>
                      <a:gd name="T20" fmla="*/ 295 w 1135"/>
                      <a:gd name="T21" fmla="*/ 1560 h 2495"/>
                      <a:gd name="T22" fmla="*/ 444 w 1135"/>
                      <a:gd name="T23" fmla="*/ 1684 h 2495"/>
                      <a:gd name="T24" fmla="*/ 512 w 1135"/>
                      <a:gd name="T25" fmla="*/ 1581 h 2495"/>
                      <a:gd name="T26" fmla="*/ 217 w 1135"/>
                      <a:gd name="T27" fmla="*/ 1360 h 2495"/>
                      <a:gd name="T28" fmla="*/ 239 w 1135"/>
                      <a:gd name="T29" fmla="*/ 1108 h 2495"/>
                      <a:gd name="T30" fmla="*/ 234 w 1135"/>
                      <a:gd name="T31" fmla="*/ 985 h 2495"/>
                      <a:gd name="T32" fmla="*/ 194 w 1135"/>
                      <a:gd name="T33" fmla="*/ 933 h 2495"/>
                      <a:gd name="T34" fmla="*/ 111 w 1135"/>
                      <a:gd name="T35" fmla="*/ 816 h 2495"/>
                      <a:gd name="T36" fmla="*/ 234 w 1135"/>
                      <a:gd name="T37" fmla="*/ 764 h 2495"/>
                      <a:gd name="T38" fmla="*/ 194 w 1135"/>
                      <a:gd name="T39" fmla="*/ 687 h 2495"/>
                      <a:gd name="T40" fmla="*/ 38 w 1135"/>
                      <a:gd name="T41" fmla="*/ 557 h 2495"/>
                      <a:gd name="T42" fmla="*/ 423 w 1135"/>
                      <a:gd name="T43" fmla="*/ 0 h 2495"/>
                      <a:gd name="T44" fmla="*/ 501 w 1135"/>
                      <a:gd name="T45" fmla="*/ 66 h 2495"/>
                      <a:gd name="T46" fmla="*/ 590 w 1135"/>
                      <a:gd name="T47" fmla="*/ 58 h 2495"/>
                      <a:gd name="T48" fmla="*/ 656 w 1135"/>
                      <a:gd name="T49" fmla="*/ 13 h 2495"/>
                      <a:gd name="T50" fmla="*/ 732 w 1135"/>
                      <a:gd name="T51" fmla="*/ 33 h 2495"/>
                      <a:gd name="T52" fmla="*/ 844 w 1135"/>
                      <a:gd name="T53" fmla="*/ 27 h 2495"/>
                      <a:gd name="T54" fmla="*/ 856 w 1135"/>
                      <a:gd name="T55" fmla="*/ 110 h 2495"/>
                      <a:gd name="T56" fmla="*/ 890 w 1135"/>
                      <a:gd name="T57" fmla="*/ 174 h 2495"/>
                      <a:gd name="T58" fmla="*/ 795 w 1135"/>
                      <a:gd name="T59" fmla="*/ 136 h 2495"/>
                      <a:gd name="T60" fmla="*/ 894 w 1135"/>
                      <a:gd name="T61" fmla="*/ 195 h 2495"/>
                      <a:gd name="T62" fmla="*/ 979 w 1135"/>
                      <a:gd name="T63" fmla="*/ 234 h 2495"/>
                      <a:gd name="T64" fmla="*/ 1006 w 1135"/>
                      <a:gd name="T65" fmla="*/ 344 h 2495"/>
                      <a:gd name="T66" fmla="*/ 1112 w 1135"/>
                      <a:gd name="T67" fmla="*/ 414 h 2495"/>
                      <a:gd name="T68" fmla="*/ 1052 w 1135"/>
                      <a:gd name="T69" fmla="*/ 383 h 2495"/>
                      <a:gd name="T70" fmla="*/ 951 w 1135"/>
                      <a:gd name="T71" fmla="*/ 434 h 2495"/>
                      <a:gd name="T72" fmla="*/ 878 w 1135"/>
                      <a:gd name="T73" fmla="*/ 389 h 2495"/>
                      <a:gd name="T74" fmla="*/ 878 w 1135"/>
                      <a:gd name="T75" fmla="*/ 414 h 2495"/>
                      <a:gd name="T76" fmla="*/ 917 w 1135"/>
                      <a:gd name="T77" fmla="*/ 453 h 2495"/>
                      <a:gd name="T78" fmla="*/ 945 w 1135"/>
                      <a:gd name="T79" fmla="*/ 472 h 2495"/>
                      <a:gd name="T80" fmla="*/ 1045 w 1135"/>
                      <a:gd name="T81" fmla="*/ 538 h 2495"/>
                      <a:gd name="T82" fmla="*/ 1117 w 1135"/>
                      <a:gd name="T83" fmla="*/ 565 h 2495"/>
                      <a:gd name="T84" fmla="*/ 389 w 1135"/>
                      <a:gd name="T85" fmla="*/ 577 h 2495"/>
                      <a:gd name="T86" fmla="*/ 457 w 1135"/>
                      <a:gd name="T87" fmla="*/ 861 h 2495"/>
                      <a:gd name="T88" fmla="*/ 501 w 1135"/>
                      <a:gd name="T89" fmla="*/ 946 h 2495"/>
                      <a:gd name="T90" fmla="*/ 384 w 1135"/>
                      <a:gd name="T91" fmla="*/ 1024 h 2495"/>
                      <a:gd name="T92" fmla="*/ 367 w 1135"/>
                      <a:gd name="T93" fmla="*/ 946 h 2495"/>
                      <a:gd name="T94" fmla="*/ 384 w 1135"/>
                      <a:gd name="T95" fmla="*/ 1062 h 2495"/>
                      <a:gd name="T96" fmla="*/ 345 w 1135"/>
                      <a:gd name="T97" fmla="*/ 1140 h 2495"/>
                      <a:gd name="T98" fmla="*/ 356 w 1135"/>
                      <a:gd name="T99" fmla="*/ 1205 h 2495"/>
                      <a:gd name="T100" fmla="*/ 329 w 1135"/>
                      <a:gd name="T101" fmla="*/ 1310 h 2495"/>
                      <a:gd name="T102" fmla="*/ 457 w 1135"/>
                      <a:gd name="T103" fmla="*/ 1399 h 2495"/>
                      <a:gd name="T104" fmla="*/ 739 w 1135"/>
                      <a:gd name="T105" fmla="*/ 1542 h 2495"/>
                      <a:gd name="T106" fmla="*/ 690 w 1135"/>
                      <a:gd name="T107" fmla="*/ 1761 h 2495"/>
                      <a:gd name="T108" fmla="*/ 707 w 1135"/>
                      <a:gd name="T109" fmla="*/ 1742 h 2495"/>
                      <a:gd name="T110" fmla="*/ 749 w 1135"/>
                      <a:gd name="T111" fmla="*/ 1749 h 2495"/>
                      <a:gd name="T112" fmla="*/ 749 w 1135"/>
                      <a:gd name="T113" fmla="*/ 1612 h 2495"/>
                      <a:gd name="T114" fmla="*/ 718 w 1135"/>
                      <a:gd name="T115" fmla="*/ 1788 h 2495"/>
                      <a:gd name="T116" fmla="*/ 667 w 1135"/>
                      <a:gd name="T117" fmla="*/ 1838 h 2495"/>
                      <a:gd name="T118" fmla="*/ 578 w 1135"/>
                      <a:gd name="T119" fmla="*/ 1937 h 2495"/>
                      <a:gd name="T120" fmla="*/ 684 w 1135"/>
                      <a:gd name="T121" fmla="*/ 2022 h 2495"/>
                      <a:gd name="T122" fmla="*/ 401 w 1135"/>
                      <a:gd name="T123" fmla="*/ 2260 h 2495"/>
                      <a:gd name="T124" fmla="*/ 457 w 1135"/>
                      <a:gd name="T125" fmla="*/ 2494 h 2495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135" h="2495">
                        <a:moveTo>
                          <a:pt x="244" y="2442"/>
                        </a:moveTo>
                        <a:lnTo>
                          <a:pt x="206" y="2422"/>
                        </a:lnTo>
                        <a:lnTo>
                          <a:pt x="284" y="2202"/>
                        </a:lnTo>
                        <a:lnTo>
                          <a:pt x="289" y="2105"/>
                        </a:lnTo>
                        <a:lnTo>
                          <a:pt x="295" y="2098"/>
                        </a:lnTo>
                        <a:lnTo>
                          <a:pt x="367" y="2047"/>
                        </a:lnTo>
                        <a:lnTo>
                          <a:pt x="356" y="2022"/>
                        </a:lnTo>
                        <a:lnTo>
                          <a:pt x="244" y="1962"/>
                        </a:lnTo>
                        <a:lnTo>
                          <a:pt x="272" y="1968"/>
                        </a:lnTo>
                        <a:lnTo>
                          <a:pt x="278" y="1950"/>
                        </a:lnTo>
                        <a:lnTo>
                          <a:pt x="278" y="1898"/>
                        </a:lnTo>
                        <a:lnTo>
                          <a:pt x="295" y="1956"/>
                        </a:lnTo>
                        <a:lnTo>
                          <a:pt x="345" y="2001"/>
                        </a:lnTo>
                        <a:lnTo>
                          <a:pt x="367" y="1995"/>
                        </a:lnTo>
                        <a:lnTo>
                          <a:pt x="384" y="2028"/>
                        </a:lnTo>
                        <a:lnTo>
                          <a:pt x="428" y="2008"/>
                        </a:lnTo>
                        <a:lnTo>
                          <a:pt x="457" y="1962"/>
                        </a:lnTo>
                        <a:lnTo>
                          <a:pt x="484" y="1885"/>
                        </a:lnTo>
                        <a:lnTo>
                          <a:pt x="489" y="1871"/>
                        </a:lnTo>
                        <a:lnTo>
                          <a:pt x="501" y="1813"/>
                        </a:lnTo>
                        <a:lnTo>
                          <a:pt x="489" y="1782"/>
                        </a:lnTo>
                        <a:lnTo>
                          <a:pt x="478" y="1768"/>
                        </a:lnTo>
                        <a:lnTo>
                          <a:pt x="484" y="1749"/>
                        </a:lnTo>
                        <a:lnTo>
                          <a:pt x="367" y="1658"/>
                        </a:lnTo>
                        <a:lnTo>
                          <a:pt x="329" y="1658"/>
                        </a:lnTo>
                        <a:lnTo>
                          <a:pt x="333" y="1645"/>
                        </a:lnTo>
                        <a:lnTo>
                          <a:pt x="178" y="1703"/>
                        </a:lnTo>
                        <a:lnTo>
                          <a:pt x="206" y="1678"/>
                        </a:lnTo>
                        <a:lnTo>
                          <a:pt x="329" y="1639"/>
                        </a:lnTo>
                        <a:lnTo>
                          <a:pt x="295" y="1619"/>
                        </a:lnTo>
                        <a:lnTo>
                          <a:pt x="272" y="1606"/>
                        </a:lnTo>
                        <a:lnTo>
                          <a:pt x="261" y="1573"/>
                        </a:lnTo>
                        <a:lnTo>
                          <a:pt x="210" y="1554"/>
                        </a:lnTo>
                        <a:lnTo>
                          <a:pt x="200" y="1521"/>
                        </a:lnTo>
                        <a:lnTo>
                          <a:pt x="222" y="1548"/>
                        </a:lnTo>
                        <a:lnTo>
                          <a:pt x="227" y="1515"/>
                        </a:lnTo>
                        <a:lnTo>
                          <a:pt x="227" y="1399"/>
                        </a:lnTo>
                        <a:lnTo>
                          <a:pt x="261" y="1424"/>
                        </a:lnTo>
                        <a:lnTo>
                          <a:pt x="278" y="1476"/>
                        </a:lnTo>
                        <a:lnTo>
                          <a:pt x="272" y="1496"/>
                        </a:lnTo>
                        <a:lnTo>
                          <a:pt x="272" y="1515"/>
                        </a:lnTo>
                        <a:lnTo>
                          <a:pt x="305" y="1509"/>
                        </a:lnTo>
                        <a:lnTo>
                          <a:pt x="289" y="1542"/>
                        </a:lnTo>
                        <a:lnTo>
                          <a:pt x="295" y="1560"/>
                        </a:lnTo>
                        <a:lnTo>
                          <a:pt x="339" y="1600"/>
                        </a:lnTo>
                        <a:lnTo>
                          <a:pt x="345" y="1587"/>
                        </a:lnTo>
                        <a:lnTo>
                          <a:pt x="356" y="1619"/>
                        </a:lnTo>
                        <a:lnTo>
                          <a:pt x="444" y="1684"/>
                        </a:lnTo>
                        <a:lnTo>
                          <a:pt x="501" y="1703"/>
                        </a:lnTo>
                        <a:lnTo>
                          <a:pt x="545" y="1645"/>
                        </a:lnTo>
                        <a:lnTo>
                          <a:pt x="545" y="1619"/>
                        </a:lnTo>
                        <a:lnTo>
                          <a:pt x="512" y="1581"/>
                        </a:lnTo>
                        <a:lnTo>
                          <a:pt x="450" y="1535"/>
                        </a:lnTo>
                        <a:lnTo>
                          <a:pt x="356" y="1476"/>
                        </a:lnTo>
                        <a:lnTo>
                          <a:pt x="278" y="1405"/>
                        </a:lnTo>
                        <a:lnTo>
                          <a:pt x="217" y="1360"/>
                        </a:lnTo>
                        <a:lnTo>
                          <a:pt x="194" y="1295"/>
                        </a:lnTo>
                        <a:lnTo>
                          <a:pt x="189" y="1217"/>
                        </a:lnTo>
                        <a:lnTo>
                          <a:pt x="210" y="1153"/>
                        </a:lnTo>
                        <a:lnTo>
                          <a:pt x="239" y="1108"/>
                        </a:lnTo>
                        <a:lnTo>
                          <a:pt x="261" y="1082"/>
                        </a:lnTo>
                        <a:lnTo>
                          <a:pt x="295" y="985"/>
                        </a:lnTo>
                        <a:lnTo>
                          <a:pt x="278" y="965"/>
                        </a:lnTo>
                        <a:lnTo>
                          <a:pt x="234" y="985"/>
                        </a:lnTo>
                        <a:lnTo>
                          <a:pt x="189" y="991"/>
                        </a:lnTo>
                        <a:lnTo>
                          <a:pt x="111" y="985"/>
                        </a:lnTo>
                        <a:lnTo>
                          <a:pt x="189" y="952"/>
                        </a:lnTo>
                        <a:lnTo>
                          <a:pt x="194" y="933"/>
                        </a:lnTo>
                        <a:lnTo>
                          <a:pt x="257" y="927"/>
                        </a:lnTo>
                        <a:lnTo>
                          <a:pt x="257" y="907"/>
                        </a:lnTo>
                        <a:lnTo>
                          <a:pt x="162" y="888"/>
                        </a:lnTo>
                        <a:lnTo>
                          <a:pt x="111" y="816"/>
                        </a:lnTo>
                        <a:lnTo>
                          <a:pt x="145" y="745"/>
                        </a:lnTo>
                        <a:lnTo>
                          <a:pt x="250" y="830"/>
                        </a:lnTo>
                        <a:lnTo>
                          <a:pt x="261" y="803"/>
                        </a:lnTo>
                        <a:lnTo>
                          <a:pt x="234" y="764"/>
                        </a:lnTo>
                        <a:lnTo>
                          <a:pt x="244" y="739"/>
                        </a:lnTo>
                        <a:lnTo>
                          <a:pt x="206" y="706"/>
                        </a:lnTo>
                        <a:lnTo>
                          <a:pt x="183" y="732"/>
                        </a:lnTo>
                        <a:lnTo>
                          <a:pt x="194" y="687"/>
                        </a:lnTo>
                        <a:lnTo>
                          <a:pt x="178" y="648"/>
                        </a:lnTo>
                        <a:lnTo>
                          <a:pt x="95" y="621"/>
                        </a:lnTo>
                        <a:lnTo>
                          <a:pt x="34" y="608"/>
                        </a:lnTo>
                        <a:lnTo>
                          <a:pt x="38" y="557"/>
                        </a:lnTo>
                        <a:lnTo>
                          <a:pt x="0" y="331"/>
                        </a:lnTo>
                        <a:lnTo>
                          <a:pt x="416" y="13"/>
                        </a:lnTo>
                        <a:lnTo>
                          <a:pt x="406" y="46"/>
                        </a:lnTo>
                        <a:lnTo>
                          <a:pt x="423" y="0"/>
                        </a:lnTo>
                        <a:lnTo>
                          <a:pt x="428" y="27"/>
                        </a:lnTo>
                        <a:lnTo>
                          <a:pt x="450" y="58"/>
                        </a:lnTo>
                        <a:lnTo>
                          <a:pt x="495" y="39"/>
                        </a:lnTo>
                        <a:lnTo>
                          <a:pt x="501" y="66"/>
                        </a:lnTo>
                        <a:lnTo>
                          <a:pt x="545" y="46"/>
                        </a:lnTo>
                        <a:lnTo>
                          <a:pt x="556" y="66"/>
                        </a:lnTo>
                        <a:lnTo>
                          <a:pt x="578" y="39"/>
                        </a:lnTo>
                        <a:lnTo>
                          <a:pt x="590" y="58"/>
                        </a:lnTo>
                        <a:lnTo>
                          <a:pt x="606" y="27"/>
                        </a:lnTo>
                        <a:lnTo>
                          <a:pt x="628" y="13"/>
                        </a:lnTo>
                        <a:lnTo>
                          <a:pt x="639" y="27"/>
                        </a:lnTo>
                        <a:lnTo>
                          <a:pt x="656" y="13"/>
                        </a:lnTo>
                        <a:lnTo>
                          <a:pt x="673" y="39"/>
                        </a:lnTo>
                        <a:lnTo>
                          <a:pt x="694" y="39"/>
                        </a:lnTo>
                        <a:lnTo>
                          <a:pt x="707" y="13"/>
                        </a:lnTo>
                        <a:lnTo>
                          <a:pt x="732" y="33"/>
                        </a:lnTo>
                        <a:lnTo>
                          <a:pt x="745" y="52"/>
                        </a:lnTo>
                        <a:lnTo>
                          <a:pt x="795" y="39"/>
                        </a:lnTo>
                        <a:lnTo>
                          <a:pt x="822" y="27"/>
                        </a:lnTo>
                        <a:lnTo>
                          <a:pt x="844" y="27"/>
                        </a:lnTo>
                        <a:lnTo>
                          <a:pt x="890" y="46"/>
                        </a:lnTo>
                        <a:lnTo>
                          <a:pt x="873" y="66"/>
                        </a:lnTo>
                        <a:lnTo>
                          <a:pt x="873" y="97"/>
                        </a:lnTo>
                        <a:lnTo>
                          <a:pt x="856" y="110"/>
                        </a:lnTo>
                        <a:lnTo>
                          <a:pt x="867" y="118"/>
                        </a:lnTo>
                        <a:lnTo>
                          <a:pt x="890" y="124"/>
                        </a:lnTo>
                        <a:lnTo>
                          <a:pt x="890" y="143"/>
                        </a:lnTo>
                        <a:lnTo>
                          <a:pt x="890" y="174"/>
                        </a:lnTo>
                        <a:lnTo>
                          <a:pt x="873" y="195"/>
                        </a:lnTo>
                        <a:lnTo>
                          <a:pt x="873" y="162"/>
                        </a:lnTo>
                        <a:lnTo>
                          <a:pt x="851" y="136"/>
                        </a:lnTo>
                        <a:lnTo>
                          <a:pt x="795" y="136"/>
                        </a:lnTo>
                        <a:lnTo>
                          <a:pt x="800" y="168"/>
                        </a:lnTo>
                        <a:lnTo>
                          <a:pt x="828" y="168"/>
                        </a:lnTo>
                        <a:lnTo>
                          <a:pt x="851" y="174"/>
                        </a:lnTo>
                        <a:lnTo>
                          <a:pt x="894" y="195"/>
                        </a:lnTo>
                        <a:lnTo>
                          <a:pt x="917" y="195"/>
                        </a:lnTo>
                        <a:lnTo>
                          <a:pt x="951" y="174"/>
                        </a:lnTo>
                        <a:lnTo>
                          <a:pt x="945" y="207"/>
                        </a:lnTo>
                        <a:lnTo>
                          <a:pt x="979" y="234"/>
                        </a:lnTo>
                        <a:lnTo>
                          <a:pt x="945" y="259"/>
                        </a:lnTo>
                        <a:lnTo>
                          <a:pt x="955" y="285"/>
                        </a:lnTo>
                        <a:lnTo>
                          <a:pt x="972" y="311"/>
                        </a:lnTo>
                        <a:lnTo>
                          <a:pt x="1006" y="344"/>
                        </a:lnTo>
                        <a:lnTo>
                          <a:pt x="1045" y="356"/>
                        </a:lnTo>
                        <a:lnTo>
                          <a:pt x="1052" y="364"/>
                        </a:lnTo>
                        <a:lnTo>
                          <a:pt x="1090" y="383"/>
                        </a:lnTo>
                        <a:lnTo>
                          <a:pt x="1112" y="414"/>
                        </a:lnTo>
                        <a:lnTo>
                          <a:pt x="1123" y="428"/>
                        </a:lnTo>
                        <a:lnTo>
                          <a:pt x="1107" y="434"/>
                        </a:lnTo>
                        <a:lnTo>
                          <a:pt x="1090" y="408"/>
                        </a:lnTo>
                        <a:lnTo>
                          <a:pt x="1052" y="383"/>
                        </a:lnTo>
                        <a:lnTo>
                          <a:pt x="1035" y="408"/>
                        </a:lnTo>
                        <a:lnTo>
                          <a:pt x="996" y="422"/>
                        </a:lnTo>
                        <a:lnTo>
                          <a:pt x="996" y="402"/>
                        </a:lnTo>
                        <a:lnTo>
                          <a:pt x="951" y="434"/>
                        </a:lnTo>
                        <a:lnTo>
                          <a:pt x="962" y="414"/>
                        </a:lnTo>
                        <a:lnTo>
                          <a:pt x="951" y="396"/>
                        </a:lnTo>
                        <a:lnTo>
                          <a:pt x="911" y="396"/>
                        </a:lnTo>
                        <a:lnTo>
                          <a:pt x="878" y="389"/>
                        </a:lnTo>
                        <a:lnTo>
                          <a:pt x="839" y="369"/>
                        </a:lnTo>
                        <a:lnTo>
                          <a:pt x="839" y="396"/>
                        </a:lnTo>
                        <a:lnTo>
                          <a:pt x="844" y="408"/>
                        </a:lnTo>
                        <a:lnTo>
                          <a:pt x="878" y="414"/>
                        </a:lnTo>
                        <a:lnTo>
                          <a:pt x="907" y="422"/>
                        </a:lnTo>
                        <a:lnTo>
                          <a:pt x="941" y="434"/>
                        </a:lnTo>
                        <a:lnTo>
                          <a:pt x="951" y="453"/>
                        </a:lnTo>
                        <a:lnTo>
                          <a:pt x="917" y="453"/>
                        </a:lnTo>
                        <a:lnTo>
                          <a:pt x="884" y="447"/>
                        </a:lnTo>
                        <a:lnTo>
                          <a:pt x="884" y="472"/>
                        </a:lnTo>
                        <a:lnTo>
                          <a:pt x="907" y="480"/>
                        </a:lnTo>
                        <a:lnTo>
                          <a:pt x="945" y="472"/>
                        </a:lnTo>
                        <a:lnTo>
                          <a:pt x="972" y="466"/>
                        </a:lnTo>
                        <a:lnTo>
                          <a:pt x="989" y="447"/>
                        </a:lnTo>
                        <a:lnTo>
                          <a:pt x="1011" y="524"/>
                        </a:lnTo>
                        <a:lnTo>
                          <a:pt x="1045" y="538"/>
                        </a:lnTo>
                        <a:lnTo>
                          <a:pt x="1067" y="557"/>
                        </a:lnTo>
                        <a:lnTo>
                          <a:pt x="1083" y="551"/>
                        </a:lnTo>
                        <a:lnTo>
                          <a:pt x="1095" y="538"/>
                        </a:lnTo>
                        <a:lnTo>
                          <a:pt x="1117" y="565"/>
                        </a:lnTo>
                        <a:lnTo>
                          <a:pt x="1134" y="571"/>
                        </a:lnTo>
                        <a:lnTo>
                          <a:pt x="945" y="590"/>
                        </a:lnTo>
                        <a:lnTo>
                          <a:pt x="677" y="551"/>
                        </a:lnTo>
                        <a:lnTo>
                          <a:pt x="389" y="577"/>
                        </a:lnTo>
                        <a:lnTo>
                          <a:pt x="356" y="732"/>
                        </a:lnTo>
                        <a:lnTo>
                          <a:pt x="423" y="875"/>
                        </a:lnTo>
                        <a:lnTo>
                          <a:pt x="433" y="842"/>
                        </a:lnTo>
                        <a:lnTo>
                          <a:pt x="457" y="861"/>
                        </a:lnTo>
                        <a:lnTo>
                          <a:pt x="440" y="919"/>
                        </a:lnTo>
                        <a:lnTo>
                          <a:pt x="461" y="946"/>
                        </a:lnTo>
                        <a:lnTo>
                          <a:pt x="484" y="888"/>
                        </a:lnTo>
                        <a:lnTo>
                          <a:pt x="501" y="946"/>
                        </a:lnTo>
                        <a:lnTo>
                          <a:pt x="489" y="1018"/>
                        </a:lnTo>
                        <a:lnTo>
                          <a:pt x="467" y="1049"/>
                        </a:lnTo>
                        <a:lnTo>
                          <a:pt x="428" y="1056"/>
                        </a:lnTo>
                        <a:lnTo>
                          <a:pt x="384" y="1024"/>
                        </a:lnTo>
                        <a:lnTo>
                          <a:pt x="401" y="998"/>
                        </a:lnTo>
                        <a:lnTo>
                          <a:pt x="411" y="998"/>
                        </a:lnTo>
                        <a:lnTo>
                          <a:pt x="423" y="952"/>
                        </a:lnTo>
                        <a:lnTo>
                          <a:pt x="367" y="946"/>
                        </a:lnTo>
                        <a:lnTo>
                          <a:pt x="356" y="991"/>
                        </a:lnTo>
                        <a:lnTo>
                          <a:pt x="367" y="1024"/>
                        </a:lnTo>
                        <a:lnTo>
                          <a:pt x="389" y="1037"/>
                        </a:lnTo>
                        <a:lnTo>
                          <a:pt x="384" y="1062"/>
                        </a:lnTo>
                        <a:lnTo>
                          <a:pt x="378" y="1082"/>
                        </a:lnTo>
                        <a:lnTo>
                          <a:pt x="372" y="1095"/>
                        </a:lnTo>
                        <a:lnTo>
                          <a:pt x="356" y="1082"/>
                        </a:lnTo>
                        <a:lnTo>
                          <a:pt x="345" y="1140"/>
                        </a:lnTo>
                        <a:lnTo>
                          <a:pt x="339" y="1159"/>
                        </a:lnTo>
                        <a:lnTo>
                          <a:pt x="333" y="1173"/>
                        </a:lnTo>
                        <a:lnTo>
                          <a:pt x="339" y="1198"/>
                        </a:lnTo>
                        <a:lnTo>
                          <a:pt x="356" y="1205"/>
                        </a:lnTo>
                        <a:lnTo>
                          <a:pt x="345" y="1231"/>
                        </a:lnTo>
                        <a:lnTo>
                          <a:pt x="322" y="1244"/>
                        </a:lnTo>
                        <a:lnTo>
                          <a:pt x="316" y="1269"/>
                        </a:lnTo>
                        <a:lnTo>
                          <a:pt x="329" y="1310"/>
                        </a:lnTo>
                        <a:lnTo>
                          <a:pt x="345" y="1335"/>
                        </a:lnTo>
                        <a:lnTo>
                          <a:pt x="367" y="1353"/>
                        </a:lnTo>
                        <a:lnTo>
                          <a:pt x="389" y="1347"/>
                        </a:lnTo>
                        <a:lnTo>
                          <a:pt x="457" y="1399"/>
                        </a:lnTo>
                        <a:lnTo>
                          <a:pt x="478" y="1424"/>
                        </a:lnTo>
                        <a:lnTo>
                          <a:pt x="600" y="1503"/>
                        </a:lnTo>
                        <a:lnTo>
                          <a:pt x="677" y="1490"/>
                        </a:lnTo>
                        <a:lnTo>
                          <a:pt x="739" y="1542"/>
                        </a:lnTo>
                        <a:lnTo>
                          <a:pt x="667" y="1639"/>
                        </a:lnTo>
                        <a:lnTo>
                          <a:pt x="611" y="1768"/>
                        </a:lnTo>
                        <a:lnTo>
                          <a:pt x="656" y="1768"/>
                        </a:lnTo>
                        <a:lnTo>
                          <a:pt x="690" y="1761"/>
                        </a:lnTo>
                        <a:lnTo>
                          <a:pt x="694" y="1645"/>
                        </a:lnTo>
                        <a:lnTo>
                          <a:pt x="694" y="1697"/>
                        </a:lnTo>
                        <a:lnTo>
                          <a:pt x="701" y="1716"/>
                        </a:lnTo>
                        <a:lnTo>
                          <a:pt x="707" y="1742"/>
                        </a:lnTo>
                        <a:lnTo>
                          <a:pt x="694" y="1761"/>
                        </a:lnTo>
                        <a:lnTo>
                          <a:pt x="701" y="1782"/>
                        </a:lnTo>
                        <a:lnTo>
                          <a:pt x="722" y="1749"/>
                        </a:lnTo>
                        <a:lnTo>
                          <a:pt x="749" y="1749"/>
                        </a:lnTo>
                        <a:lnTo>
                          <a:pt x="732" y="1573"/>
                        </a:lnTo>
                        <a:lnTo>
                          <a:pt x="749" y="1542"/>
                        </a:lnTo>
                        <a:lnTo>
                          <a:pt x="732" y="1600"/>
                        </a:lnTo>
                        <a:lnTo>
                          <a:pt x="749" y="1612"/>
                        </a:lnTo>
                        <a:lnTo>
                          <a:pt x="732" y="1664"/>
                        </a:lnTo>
                        <a:lnTo>
                          <a:pt x="745" y="1716"/>
                        </a:lnTo>
                        <a:lnTo>
                          <a:pt x="767" y="1761"/>
                        </a:lnTo>
                        <a:lnTo>
                          <a:pt x="718" y="1788"/>
                        </a:lnTo>
                        <a:lnTo>
                          <a:pt x="677" y="1807"/>
                        </a:lnTo>
                        <a:lnTo>
                          <a:pt x="728" y="1846"/>
                        </a:lnTo>
                        <a:lnTo>
                          <a:pt x="694" y="1852"/>
                        </a:lnTo>
                        <a:lnTo>
                          <a:pt x="667" y="1838"/>
                        </a:lnTo>
                        <a:lnTo>
                          <a:pt x="606" y="1827"/>
                        </a:lnTo>
                        <a:lnTo>
                          <a:pt x="600" y="1885"/>
                        </a:lnTo>
                        <a:lnTo>
                          <a:pt x="606" y="1898"/>
                        </a:lnTo>
                        <a:lnTo>
                          <a:pt x="578" y="1937"/>
                        </a:lnTo>
                        <a:lnTo>
                          <a:pt x="556" y="1976"/>
                        </a:lnTo>
                        <a:lnTo>
                          <a:pt x="556" y="2022"/>
                        </a:lnTo>
                        <a:lnTo>
                          <a:pt x="690" y="2001"/>
                        </a:lnTo>
                        <a:lnTo>
                          <a:pt x="684" y="2022"/>
                        </a:lnTo>
                        <a:lnTo>
                          <a:pt x="662" y="2040"/>
                        </a:lnTo>
                        <a:lnTo>
                          <a:pt x="545" y="2053"/>
                        </a:lnTo>
                        <a:lnTo>
                          <a:pt x="467" y="2163"/>
                        </a:lnTo>
                        <a:lnTo>
                          <a:pt x="401" y="2260"/>
                        </a:lnTo>
                        <a:lnTo>
                          <a:pt x="384" y="2279"/>
                        </a:lnTo>
                        <a:lnTo>
                          <a:pt x="384" y="2351"/>
                        </a:lnTo>
                        <a:lnTo>
                          <a:pt x="416" y="2345"/>
                        </a:lnTo>
                        <a:lnTo>
                          <a:pt x="457" y="2494"/>
                        </a:lnTo>
                        <a:lnTo>
                          <a:pt x="244" y="2442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8" name="Freeform 6"/>
                  <p:cNvSpPr>
                    <a:spLocks/>
                  </p:cNvSpPr>
                  <p:nvPr/>
                </p:nvSpPr>
                <p:spPr bwMode="auto">
                  <a:xfrm>
                    <a:off x="3903" y="1038"/>
                    <a:ext cx="1560" cy="1118"/>
                  </a:xfrm>
                  <a:custGeom>
                    <a:avLst/>
                    <a:gdLst>
                      <a:gd name="T0" fmla="*/ 534 w 1560"/>
                      <a:gd name="T1" fmla="*/ 891 h 1118"/>
                      <a:gd name="T2" fmla="*/ 401 w 1560"/>
                      <a:gd name="T3" fmla="*/ 704 h 1118"/>
                      <a:gd name="T4" fmla="*/ 333 w 1560"/>
                      <a:gd name="T5" fmla="*/ 704 h 1118"/>
                      <a:gd name="T6" fmla="*/ 367 w 1560"/>
                      <a:gd name="T7" fmla="*/ 859 h 1118"/>
                      <a:gd name="T8" fmla="*/ 301 w 1560"/>
                      <a:gd name="T9" fmla="*/ 814 h 1118"/>
                      <a:gd name="T10" fmla="*/ 272 w 1560"/>
                      <a:gd name="T11" fmla="*/ 762 h 1118"/>
                      <a:gd name="T12" fmla="*/ 239 w 1560"/>
                      <a:gd name="T13" fmla="*/ 717 h 1118"/>
                      <a:gd name="T14" fmla="*/ 122 w 1560"/>
                      <a:gd name="T15" fmla="*/ 769 h 1118"/>
                      <a:gd name="T16" fmla="*/ 100 w 1560"/>
                      <a:gd name="T17" fmla="*/ 679 h 1118"/>
                      <a:gd name="T18" fmla="*/ 200 w 1560"/>
                      <a:gd name="T19" fmla="*/ 634 h 1118"/>
                      <a:gd name="T20" fmla="*/ 284 w 1560"/>
                      <a:gd name="T21" fmla="*/ 608 h 1118"/>
                      <a:gd name="T22" fmla="*/ 251 w 1560"/>
                      <a:gd name="T23" fmla="*/ 511 h 1118"/>
                      <a:gd name="T24" fmla="*/ 272 w 1560"/>
                      <a:gd name="T25" fmla="*/ 446 h 1118"/>
                      <a:gd name="T26" fmla="*/ 0 w 1560"/>
                      <a:gd name="T27" fmla="*/ 162 h 1118"/>
                      <a:gd name="T28" fmla="*/ 868 w 1560"/>
                      <a:gd name="T29" fmla="*/ 162 h 1118"/>
                      <a:gd name="T30" fmla="*/ 991 w 1560"/>
                      <a:gd name="T31" fmla="*/ 168 h 1118"/>
                      <a:gd name="T32" fmla="*/ 1125 w 1560"/>
                      <a:gd name="T33" fmla="*/ 201 h 1118"/>
                      <a:gd name="T34" fmla="*/ 1152 w 1560"/>
                      <a:gd name="T35" fmla="*/ 201 h 1118"/>
                      <a:gd name="T36" fmla="*/ 1292 w 1560"/>
                      <a:gd name="T37" fmla="*/ 266 h 1118"/>
                      <a:gd name="T38" fmla="*/ 1169 w 1560"/>
                      <a:gd name="T39" fmla="*/ 285 h 1118"/>
                      <a:gd name="T40" fmla="*/ 1125 w 1560"/>
                      <a:gd name="T41" fmla="*/ 310 h 1118"/>
                      <a:gd name="T42" fmla="*/ 1102 w 1560"/>
                      <a:gd name="T43" fmla="*/ 324 h 1118"/>
                      <a:gd name="T44" fmla="*/ 1348 w 1560"/>
                      <a:gd name="T45" fmla="*/ 382 h 1118"/>
                      <a:gd name="T46" fmla="*/ 1397 w 1560"/>
                      <a:gd name="T47" fmla="*/ 459 h 1118"/>
                      <a:gd name="T48" fmla="*/ 1220 w 1560"/>
                      <a:gd name="T49" fmla="*/ 420 h 1118"/>
                      <a:gd name="T50" fmla="*/ 1308 w 1560"/>
                      <a:gd name="T51" fmla="*/ 498 h 1118"/>
                      <a:gd name="T52" fmla="*/ 1419 w 1560"/>
                      <a:gd name="T53" fmla="*/ 511 h 1118"/>
                      <a:gd name="T54" fmla="*/ 1536 w 1560"/>
                      <a:gd name="T55" fmla="*/ 563 h 1118"/>
                      <a:gd name="T56" fmla="*/ 1414 w 1560"/>
                      <a:gd name="T57" fmla="*/ 621 h 1118"/>
                      <a:gd name="T58" fmla="*/ 1336 w 1560"/>
                      <a:gd name="T59" fmla="*/ 634 h 1118"/>
                      <a:gd name="T60" fmla="*/ 1486 w 1560"/>
                      <a:gd name="T61" fmla="*/ 704 h 1118"/>
                      <a:gd name="T62" fmla="*/ 1559 w 1560"/>
                      <a:gd name="T63" fmla="*/ 743 h 1118"/>
                      <a:gd name="T64" fmla="*/ 1453 w 1560"/>
                      <a:gd name="T65" fmla="*/ 769 h 1118"/>
                      <a:gd name="T66" fmla="*/ 1336 w 1560"/>
                      <a:gd name="T67" fmla="*/ 737 h 1118"/>
                      <a:gd name="T68" fmla="*/ 1342 w 1560"/>
                      <a:gd name="T69" fmla="*/ 775 h 1118"/>
                      <a:gd name="T70" fmla="*/ 1247 w 1560"/>
                      <a:gd name="T71" fmla="*/ 795 h 1118"/>
                      <a:gd name="T72" fmla="*/ 1247 w 1560"/>
                      <a:gd name="T73" fmla="*/ 698 h 1118"/>
                      <a:gd name="T74" fmla="*/ 1085 w 1560"/>
                      <a:gd name="T75" fmla="*/ 691 h 1118"/>
                      <a:gd name="T76" fmla="*/ 1108 w 1560"/>
                      <a:gd name="T77" fmla="*/ 808 h 1118"/>
                      <a:gd name="T78" fmla="*/ 1035 w 1560"/>
                      <a:gd name="T79" fmla="*/ 775 h 1118"/>
                      <a:gd name="T80" fmla="*/ 914 w 1560"/>
                      <a:gd name="T81" fmla="*/ 731 h 1118"/>
                      <a:gd name="T82" fmla="*/ 863 w 1560"/>
                      <a:gd name="T83" fmla="*/ 847 h 1118"/>
                      <a:gd name="T84" fmla="*/ 691 w 1560"/>
                      <a:gd name="T85" fmla="*/ 859 h 1118"/>
                      <a:gd name="T86" fmla="*/ 702 w 1560"/>
                      <a:gd name="T87" fmla="*/ 891 h 1118"/>
                      <a:gd name="T88" fmla="*/ 784 w 1560"/>
                      <a:gd name="T89" fmla="*/ 911 h 1118"/>
                      <a:gd name="T90" fmla="*/ 974 w 1560"/>
                      <a:gd name="T91" fmla="*/ 957 h 1118"/>
                      <a:gd name="T92" fmla="*/ 757 w 1560"/>
                      <a:gd name="T93" fmla="*/ 943 h 1118"/>
                      <a:gd name="T94" fmla="*/ 851 w 1560"/>
                      <a:gd name="T95" fmla="*/ 988 h 1118"/>
                      <a:gd name="T96" fmla="*/ 830 w 1560"/>
                      <a:gd name="T97" fmla="*/ 1007 h 1118"/>
                      <a:gd name="T98" fmla="*/ 702 w 1560"/>
                      <a:gd name="T99" fmla="*/ 1053 h 1118"/>
                      <a:gd name="T100" fmla="*/ 462 w 1560"/>
                      <a:gd name="T101" fmla="*/ 1066 h 1118"/>
                      <a:gd name="T102" fmla="*/ 601 w 1560"/>
                      <a:gd name="T103" fmla="*/ 1092 h 1118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1560" h="1118">
                        <a:moveTo>
                          <a:pt x="378" y="1034"/>
                        </a:moveTo>
                        <a:lnTo>
                          <a:pt x="423" y="1001"/>
                        </a:lnTo>
                        <a:lnTo>
                          <a:pt x="484" y="924"/>
                        </a:lnTo>
                        <a:lnTo>
                          <a:pt x="523" y="924"/>
                        </a:lnTo>
                        <a:lnTo>
                          <a:pt x="534" y="891"/>
                        </a:lnTo>
                        <a:lnTo>
                          <a:pt x="501" y="873"/>
                        </a:lnTo>
                        <a:lnTo>
                          <a:pt x="501" y="827"/>
                        </a:lnTo>
                        <a:lnTo>
                          <a:pt x="472" y="814"/>
                        </a:lnTo>
                        <a:lnTo>
                          <a:pt x="390" y="723"/>
                        </a:lnTo>
                        <a:lnTo>
                          <a:pt x="401" y="704"/>
                        </a:lnTo>
                        <a:lnTo>
                          <a:pt x="345" y="640"/>
                        </a:lnTo>
                        <a:lnTo>
                          <a:pt x="323" y="646"/>
                        </a:lnTo>
                        <a:lnTo>
                          <a:pt x="312" y="679"/>
                        </a:lnTo>
                        <a:lnTo>
                          <a:pt x="323" y="698"/>
                        </a:lnTo>
                        <a:lnTo>
                          <a:pt x="333" y="704"/>
                        </a:lnTo>
                        <a:lnTo>
                          <a:pt x="333" y="737"/>
                        </a:lnTo>
                        <a:lnTo>
                          <a:pt x="323" y="731"/>
                        </a:lnTo>
                        <a:lnTo>
                          <a:pt x="350" y="795"/>
                        </a:lnTo>
                        <a:lnTo>
                          <a:pt x="378" y="827"/>
                        </a:lnTo>
                        <a:lnTo>
                          <a:pt x="367" y="859"/>
                        </a:lnTo>
                        <a:lnTo>
                          <a:pt x="356" y="814"/>
                        </a:lnTo>
                        <a:lnTo>
                          <a:pt x="333" y="833"/>
                        </a:lnTo>
                        <a:lnTo>
                          <a:pt x="329" y="802"/>
                        </a:lnTo>
                        <a:lnTo>
                          <a:pt x="312" y="795"/>
                        </a:lnTo>
                        <a:lnTo>
                          <a:pt x="301" y="814"/>
                        </a:lnTo>
                        <a:lnTo>
                          <a:pt x="289" y="795"/>
                        </a:lnTo>
                        <a:lnTo>
                          <a:pt x="289" y="775"/>
                        </a:lnTo>
                        <a:lnTo>
                          <a:pt x="245" y="795"/>
                        </a:lnTo>
                        <a:lnTo>
                          <a:pt x="228" y="781"/>
                        </a:lnTo>
                        <a:lnTo>
                          <a:pt x="272" y="762"/>
                        </a:lnTo>
                        <a:lnTo>
                          <a:pt x="278" y="743"/>
                        </a:lnTo>
                        <a:lnTo>
                          <a:pt x="245" y="743"/>
                        </a:lnTo>
                        <a:lnTo>
                          <a:pt x="234" y="769"/>
                        </a:lnTo>
                        <a:lnTo>
                          <a:pt x="195" y="743"/>
                        </a:lnTo>
                        <a:lnTo>
                          <a:pt x="239" y="717"/>
                        </a:lnTo>
                        <a:lnTo>
                          <a:pt x="228" y="698"/>
                        </a:lnTo>
                        <a:lnTo>
                          <a:pt x="195" y="710"/>
                        </a:lnTo>
                        <a:lnTo>
                          <a:pt x="179" y="731"/>
                        </a:lnTo>
                        <a:lnTo>
                          <a:pt x="179" y="743"/>
                        </a:lnTo>
                        <a:lnTo>
                          <a:pt x="122" y="769"/>
                        </a:lnTo>
                        <a:lnTo>
                          <a:pt x="122" y="737"/>
                        </a:lnTo>
                        <a:lnTo>
                          <a:pt x="78" y="756"/>
                        </a:lnTo>
                        <a:lnTo>
                          <a:pt x="84" y="710"/>
                        </a:lnTo>
                        <a:lnTo>
                          <a:pt x="78" y="673"/>
                        </a:lnTo>
                        <a:lnTo>
                          <a:pt x="100" y="679"/>
                        </a:lnTo>
                        <a:lnTo>
                          <a:pt x="106" y="698"/>
                        </a:lnTo>
                        <a:lnTo>
                          <a:pt x="133" y="685"/>
                        </a:lnTo>
                        <a:lnTo>
                          <a:pt x="179" y="673"/>
                        </a:lnTo>
                        <a:lnTo>
                          <a:pt x="195" y="679"/>
                        </a:lnTo>
                        <a:lnTo>
                          <a:pt x="200" y="634"/>
                        </a:lnTo>
                        <a:lnTo>
                          <a:pt x="217" y="665"/>
                        </a:lnTo>
                        <a:lnTo>
                          <a:pt x="228" y="640"/>
                        </a:lnTo>
                        <a:lnTo>
                          <a:pt x="245" y="621"/>
                        </a:lnTo>
                        <a:lnTo>
                          <a:pt x="272" y="634"/>
                        </a:lnTo>
                        <a:lnTo>
                          <a:pt x="284" y="608"/>
                        </a:lnTo>
                        <a:lnTo>
                          <a:pt x="278" y="594"/>
                        </a:lnTo>
                        <a:lnTo>
                          <a:pt x="228" y="588"/>
                        </a:lnTo>
                        <a:lnTo>
                          <a:pt x="173" y="575"/>
                        </a:lnTo>
                        <a:lnTo>
                          <a:pt x="217" y="523"/>
                        </a:lnTo>
                        <a:lnTo>
                          <a:pt x="251" y="511"/>
                        </a:lnTo>
                        <a:lnTo>
                          <a:pt x="251" y="484"/>
                        </a:lnTo>
                        <a:lnTo>
                          <a:pt x="255" y="498"/>
                        </a:lnTo>
                        <a:lnTo>
                          <a:pt x="217" y="478"/>
                        </a:lnTo>
                        <a:lnTo>
                          <a:pt x="228" y="459"/>
                        </a:lnTo>
                        <a:lnTo>
                          <a:pt x="272" y="446"/>
                        </a:lnTo>
                        <a:lnTo>
                          <a:pt x="272" y="426"/>
                        </a:lnTo>
                        <a:lnTo>
                          <a:pt x="206" y="426"/>
                        </a:lnTo>
                        <a:lnTo>
                          <a:pt x="133" y="395"/>
                        </a:lnTo>
                        <a:lnTo>
                          <a:pt x="34" y="337"/>
                        </a:lnTo>
                        <a:lnTo>
                          <a:pt x="0" y="162"/>
                        </a:lnTo>
                        <a:lnTo>
                          <a:pt x="133" y="0"/>
                        </a:lnTo>
                        <a:lnTo>
                          <a:pt x="345" y="13"/>
                        </a:lnTo>
                        <a:lnTo>
                          <a:pt x="696" y="156"/>
                        </a:lnTo>
                        <a:lnTo>
                          <a:pt x="734" y="110"/>
                        </a:lnTo>
                        <a:lnTo>
                          <a:pt x="868" y="162"/>
                        </a:lnTo>
                        <a:lnTo>
                          <a:pt x="946" y="156"/>
                        </a:lnTo>
                        <a:lnTo>
                          <a:pt x="940" y="104"/>
                        </a:lnTo>
                        <a:lnTo>
                          <a:pt x="974" y="137"/>
                        </a:lnTo>
                        <a:lnTo>
                          <a:pt x="1024" y="137"/>
                        </a:lnTo>
                        <a:lnTo>
                          <a:pt x="991" y="168"/>
                        </a:lnTo>
                        <a:lnTo>
                          <a:pt x="1001" y="187"/>
                        </a:lnTo>
                        <a:lnTo>
                          <a:pt x="1013" y="168"/>
                        </a:lnTo>
                        <a:lnTo>
                          <a:pt x="1035" y="174"/>
                        </a:lnTo>
                        <a:lnTo>
                          <a:pt x="1097" y="162"/>
                        </a:lnTo>
                        <a:lnTo>
                          <a:pt x="1125" y="201"/>
                        </a:lnTo>
                        <a:lnTo>
                          <a:pt x="1091" y="201"/>
                        </a:lnTo>
                        <a:lnTo>
                          <a:pt x="1069" y="220"/>
                        </a:lnTo>
                        <a:lnTo>
                          <a:pt x="1108" y="220"/>
                        </a:lnTo>
                        <a:lnTo>
                          <a:pt x="1136" y="220"/>
                        </a:lnTo>
                        <a:lnTo>
                          <a:pt x="1152" y="201"/>
                        </a:lnTo>
                        <a:lnTo>
                          <a:pt x="1186" y="239"/>
                        </a:lnTo>
                        <a:lnTo>
                          <a:pt x="1203" y="272"/>
                        </a:lnTo>
                        <a:lnTo>
                          <a:pt x="1235" y="220"/>
                        </a:lnTo>
                        <a:lnTo>
                          <a:pt x="1235" y="253"/>
                        </a:lnTo>
                        <a:lnTo>
                          <a:pt x="1292" y="266"/>
                        </a:lnTo>
                        <a:lnTo>
                          <a:pt x="1247" y="305"/>
                        </a:lnTo>
                        <a:lnTo>
                          <a:pt x="1214" y="310"/>
                        </a:lnTo>
                        <a:lnTo>
                          <a:pt x="1191" y="343"/>
                        </a:lnTo>
                        <a:lnTo>
                          <a:pt x="1142" y="337"/>
                        </a:lnTo>
                        <a:lnTo>
                          <a:pt x="1169" y="285"/>
                        </a:lnTo>
                        <a:lnTo>
                          <a:pt x="1146" y="253"/>
                        </a:lnTo>
                        <a:lnTo>
                          <a:pt x="1130" y="278"/>
                        </a:lnTo>
                        <a:lnTo>
                          <a:pt x="1146" y="310"/>
                        </a:lnTo>
                        <a:lnTo>
                          <a:pt x="1130" y="337"/>
                        </a:lnTo>
                        <a:lnTo>
                          <a:pt x="1125" y="310"/>
                        </a:lnTo>
                        <a:lnTo>
                          <a:pt x="1097" y="291"/>
                        </a:lnTo>
                        <a:lnTo>
                          <a:pt x="1058" y="272"/>
                        </a:lnTo>
                        <a:lnTo>
                          <a:pt x="1041" y="285"/>
                        </a:lnTo>
                        <a:lnTo>
                          <a:pt x="1069" y="305"/>
                        </a:lnTo>
                        <a:lnTo>
                          <a:pt x="1102" y="324"/>
                        </a:lnTo>
                        <a:lnTo>
                          <a:pt x="1119" y="362"/>
                        </a:lnTo>
                        <a:lnTo>
                          <a:pt x="1169" y="374"/>
                        </a:lnTo>
                        <a:lnTo>
                          <a:pt x="1235" y="343"/>
                        </a:lnTo>
                        <a:lnTo>
                          <a:pt x="1247" y="374"/>
                        </a:lnTo>
                        <a:lnTo>
                          <a:pt x="1348" y="382"/>
                        </a:lnTo>
                        <a:lnTo>
                          <a:pt x="1403" y="407"/>
                        </a:lnTo>
                        <a:lnTo>
                          <a:pt x="1437" y="395"/>
                        </a:lnTo>
                        <a:lnTo>
                          <a:pt x="1437" y="426"/>
                        </a:lnTo>
                        <a:lnTo>
                          <a:pt x="1403" y="420"/>
                        </a:lnTo>
                        <a:lnTo>
                          <a:pt x="1397" y="459"/>
                        </a:lnTo>
                        <a:lnTo>
                          <a:pt x="1353" y="453"/>
                        </a:lnTo>
                        <a:lnTo>
                          <a:pt x="1336" y="426"/>
                        </a:lnTo>
                        <a:lnTo>
                          <a:pt x="1331" y="446"/>
                        </a:lnTo>
                        <a:lnTo>
                          <a:pt x="1258" y="440"/>
                        </a:lnTo>
                        <a:lnTo>
                          <a:pt x="1220" y="420"/>
                        </a:lnTo>
                        <a:lnTo>
                          <a:pt x="1208" y="459"/>
                        </a:lnTo>
                        <a:lnTo>
                          <a:pt x="1230" y="453"/>
                        </a:lnTo>
                        <a:lnTo>
                          <a:pt x="1241" y="465"/>
                        </a:lnTo>
                        <a:lnTo>
                          <a:pt x="1235" y="492"/>
                        </a:lnTo>
                        <a:lnTo>
                          <a:pt x="1308" y="498"/>
                        </a:lnTo>
                        <a:lnTo>
                          <a:pt x="1348" y="505"/>
                        </a:lnTo>
                        <a:lnTo>
                          <a:pt x="1336" y="536"/>
                        </a:lnTo>
                        <a:lnTo>
                          <a:pt x="1359" y="523"/>
                        </a:lnTo>
                        <a:lnTo>
                          <a:pt x="1376" y="542"/>
                        </a:lnTo>
                        <a:lnTo>
                          <a:pt x="1419" y="511"/>
                        </a:lnTo>
                        <a:lnTo>
                          <a:pt x="1431" y="542"/>
                        </a:lnTo>
                        <a:lnTo>
                          <a:pt x="1475" y="530"/>
                        </a:lnTo>
                        <a:lnTo>
                          <a:pt x="1498" y="550"/>
                        </a:lnTo>
                        <a:lnTo>
                          <a:pt x="1509" y="563"/>
                        </a:lnTo>
                        <a:lnTo>
                          <a:pt x="1536" y="563"/>
                        </a:lnTo>
                        <a:lnTo>
                          <a:pt x="1548" y="594"/>
                        </a:lnTo>
                        <a:lnTo>
                          <a:pt x="1515" y="608"/>
                        </a:lnTo>
                        <a:lnTo>
                          <a:pt x="1469" y="602"/>
                        </a:lnTo>
                        <a:lnTo>
                          <a:pt x="1447" y="627"/>
                        </a:lnTo>
                        <a:lnTo>
                          <a:pt x="1414" y="621"/>
                        </a:lnTo>
                        <a:lnTo>
                          <a:pt x="1370" y="608"/>
                        </a:lnTo>
                        <a:lnTo>
                          <a:pt x="1331" y="621"/>
                        </a:lnTo>
                        <a:lnTo>
                          <a:pt x="1314" y="602"/>
                        </a:lnTo>
                        <a:lnTo>
                          <a:pt x="1308" y="613"/>
                        </a:lnTo>
                        <a:lnTo>
                          <a:pt x="1336" y="634"/>
                        </a:lnTo>
                        <a:lnTo>
                          <a:pt x="1392" y="640"/>
                        </a:lnTo>
                        <a:lnTo>
                          <a:pt x="1365" y="665"/>
                        </a:lnTo>
                        <a:lnTo>
                          <a:pt x="1447" y="673"/>
                        </a:lnTo>
                        <a:lnTo>
                          <a:pt x="1447" y="698"/>
                        </a:lnTo>
                        <a:lnTo>
                          <a:pt x="1486" y="704"/>
                        </a:lnTo>
                        <a:lnTo>
                          <a:pt x="1509" y="704"/>
                        </a:lnTo>
                        <a:lnTo>
                          <a:pt x="1515" y="710"/>
                        </a:lnTo>
                        <a:lnTo>
                          <a:pt x="1553" y="698"/>
                        </a:lnTo>
                        <a:lnTo>
                          <a:pt x="1548" y="710"/>
                        </a:lnTo>
                        <a:lnTo>
                          <a:pt x="1559" y="743"/>
                        </a:lnTo>
                        <a:lnTo>
                          <a:pt x="1519" y="743"/>
                        </a:lnTo>
                        <a:lnTo>
                          <a:pt x="1515" y="762"/>
                        </a:lnTo>
                        <a:lnTo>
                          <a:pt x="1481" y="749"/>
                        </a:lnTo>
                        <a:lnTo>
                          <a:pt x="1458" y="749"/>
                        </a:lnTo>
                        <a:lnTo>
                          <a:pt x="1453" y="769"/>
                        </a:lnTo>
                        <a:lnTo>
                          <a:pt x="1426" y="762"/>
                        </a:lnTo>
                        <a:lnTo>
                          <a:pt x="1437" y="723"/>
                        </a:lnTo>
                        <a:lnTo>
                          <a:pt x="1380" y="723"/>
                        </a:lnTo>
                        <a:lnTo>
                          <a:pt x="1376" y="743"/>
                        </a:lnTo>
                        <a:lnTo>
                          <a:pt x="1336" y="737"/>
                        </a:lnTo>
                        <a:lnTo>
                          <a:pt x="1298" y="743"/>
                        </a:lnTo>
                        <a:lnTo>
                          <a:pt x="1286" y="704"/>
                        </a:lnTo>
                        <a:lnTo>
                          <a:pt x="1275" y="723"/>
                        </a:lnTo>
                        <a:lnTo>
                          <a:pt x="1298" y="749"/>
                        </a:lnTo>
                        <a:lnTo>
                          <a:pt x="1342" y="775"/>
                        </a:lnTo>
                        <a:lnTo>
                          <a:pt x="1370" y="795"/>
                        </a:lnTo>
                        <a:lnTo>
                          <a:pt x="1325" y="789"/>
                        </a:lnTo>
                        <a:lnTo>
                          <a:pt x="1319" y="814"/>
                        </a:lnTo>
                        <a:lnTo>
                          <a:pt x="1314" y="827"/>
                        </a:lnTo>
                        <a:lnTo>
                          <a:pt x="1247" y="795"/>
                        </a:lnTo>
                        <a:lnTo>
                          <a:pt x="1186" y="737"/>
                        </a:lnTo>
                        <a:lnTo>
                          <a:pt x="1241" y="762"/>
                        </a:lnTo>
                        <a:lnTo>
                          <a:pt x="1269" y="723"/>
                        </a:lnTo>
                        <a:lnTo>
                          <a:pt x="1203" y="710"/>
                        </a:lnTo>
                        <a:lnTo>
                          <a:pt x="1247" y="698"/>
                        </a:lnTo>
                        <a:lnTo>
                          <a:pt x="1208" y="665"/>
                        </a:lnTo>
                        <a:lnTo>
                          <a:pt x="1163" y="737"/>
                        </a:lnTo>
                        <a:lnTo>
                          <a:pt x="1152" y="698"/>
                        </a:lnTo>
                        <a:lnTo>
                          <a:pt x="1130" y="731"/>
                        </a:lnTo>
                        <a:lnTo>
                          <a:pt x="1085" y="691"/>
                        </a:lnTo>
                        <a:lnTo>
                          <a:pt x="1108" y="762"/>
                        </a:lnTo>
                        <a:lnTo>
                          <a:pt x="1102" y="795"/>
                        </a:lnTo>
                        <a:lnTo>
                          <a:pt x="1180" y="808"/>
                        </a:lnTo>
                        <a:lnTo>
                          <a:pt x="1047" y="814"/>
                        </a:lnTo>
                        <a:lnTo>
                          <a:pt x="1108" y="808"/>
                        </a:lnTo>
                        <a:lnTo>
                          <a:pt x="1081" y="743"/>
                        </a:lnTo>
                        <a:lnTo>
                          <a:pt x="1013" y="731"/>
                        </a:lnTo>
                        <a:lnTo>
                          <a:pt x="991" y="704"/>
                        </a:lnTo>
                        <a:lnTo>
                          <a:pt x="974" y="762"/>
                        </a:lnTo>
                        <a:lnTo>
                          <a:pt x="1035" y="775"/>
                        </a:lnTo>
                        <a:lnTo>
                          <a:pt x="985" y="781"/>
                        </a:lnTo>
                        <a:lnTo>
                          <a:pt x="935" y="789"/>
                        </a:lnTo>
                        <a:lnTo>
                          <a:pt x="963" y="756"/>
                        </a:lnTo>
                        <a:lnTo>
                          <a:pt x="946" y="704"/>
                        </a:lnTo>
                        <a:lnTo>
                          <a:pt x="914" y="731"/>
                        </a:lnTo>
                        <a:lnTo>
                          <a:pt x="925" y="781"/>
                        </a:lnTo>
                        <a:lnTo>
                          <a:pt x="874" y="802"/>
                        </a:lnTo>
                        <a:lnTo>
                          <a:pt x="1001" y="833"/>
                        </a:lnTo>
                        <a:lnTo>
                          <a:pt x="879" y="827"/>
                        </a:lnTo>
                        <a:lnTo>
                          <a:pt x="863" y="847"/>
                        </a:lnTo>
                        <a:lnTo>
                          <a:pt x="830" y="820"/>
                        </a:lnTo>
                        <a:lnTo>
                          <a:pt x="807" y="847"/>
                        </a:lnTo>
                        <a:lnTo>
                          <a:pt x="746" y="756"/>
                        </a:lnTo>
                        <a:lnTo>
                          <a:pt x="712" y="769"/>
                        </a:lnTo>
                        <a:lnTo>
                          <a:pt x="691" y="859"/>
                        </a:lnTo>
                        <a:lnTo>
                          <a:pt x="784" y="802"/>
                        </a:lnTo>
                        <a:lnTo>
                          <a:pt x="757" y="833"/>
                        </a:lnTo>
                        <a:lnTo>
                          <a:pt x="702" y="820"/>
                        </a:lnTo>
                        <a:lnTo>
                          <a:pt x="696" y="859"/>
                        </a:lnTo>
                        <a:lnTo>
                          <a:pt x="702" y="891"/>
                        </a:lnTo>
                        <a:lnTo>
                          <a:pt x="746" y="820"/>
                        </a:lnTo>
                        <a:lnTo>
                          <a:pt x="818" y="891"/>
                        </a:lnTo>
                        <a:lnTo>
                          <a:pt x="891" y="853"/>
                        </a:lnTo>
                        <a:lnTo>
                          <a:pt x="851" y="899"/>
                        </a:lnTo>
                        <a:lnTo>
                          <a:pt x="784" y="911"/>
                        </a:lnTo>
                        <a:lnTo>
                          <a:pt x="729" y="916"/>
                        </a:lnTo>
                        <a:lnTo>
                          <a:pt x="679" y="1001"/>
                        </a:lnTo>
                        <a:lnTo>
                          <a:pt x="841" y="916"/>
                        </a:lnTo>
                        <a:lnTo>
                          <a:pt x="841" y="949"/>
                        </a:lnTo>
                        <a:lnTo>
                          <a:pt x="974" y="957"/>
                        </a:lnTo>
                        <a:lnTo>
                          <a:pt x="1013" y="930"/>
                        </a:lnTo>
                        <a:lnTo>
                          <a:pt x="1052" y="957"/>
                        </a:lnTo>
                        <a:lnTo>
                          <a:pt x="980" y="957"/>
                        </a:lnTo>
                        <a:lnTo>
                          <a:pt x="824" y="957"/>
                        </a:lnTo>
                        <a:lnTo>
                          <a:pt x="757" y="943"/>
                        </a:lnTo>
                        <a:lnTo>
                          <a:pt x="696" y="957"/>
                        </a:lnTo>
                        <a:lnTo>
                          <a:pt x="691" y="995"/>
                        </a:lnTo>
                        <a:lnTo>
                          <a:pt x="824" y="995"/>
                        </a:lnTo>
                        <a:lnTo>
                          <a:pt x="830" y="1007"/>
                        </a:lnTo>
                        <a:lnTo>
                          <a:pt x="851" y="988"/>
                        </a:lnTo>
                        <a:lnTo>
                          <a:pt x="907" y="995"/>
                        </a:lnTo>
                        <a:lnTo>
                          <a:pt x="879" y="1001"/>
                        </a:lnTo>
                        <a:lnTo>
                          <a:pt x="935" y="1040"/>
                        </a:lnTo>
                        <a:lnTo>
                          <a:pt x="863" y="1001"/>
                        </a:lnTo>
                        <a:lnTo>
                          <a:pt x="830" y="1007"/>
                        </a:lnTo>
                        <a:lnTo>
                          <a:pt x="751" y="1001"/>
                        </a:lnTo>
                        <a:lnTo>
                          <a:pt x="679" y="1007"/>
                        </a:lnTo>
                        <a:lnTo>
                          <a:pt x="729" y="1020"/>
                        </a:lnTo>
                        <a:lnTo>
                          <a:pt x="723" y="1053"/>
                        </a:lnTo>
                        <a:lnTo>
                          <a:pt x="702" y="1053"/>
                        </a:lnTo>
                        <a:lnTo>
                          <a:pt x="708" y="1034"/>
                        </a:lnTo>
                        <a:lnTo>
                          <a:pt x="651" y="1028"/>
                        </a:lnTo>
                        <a:lnTo>
                          <a:pt x="540" y="1001"/>
                        </a:lnTo>
                        <a:lnTo>
                          <a:pt x="462" y="1047"/>
                        </a:lnTo>
                        <a:lnTo>
                          <a:pt x="462" y="1066"/>
                        </a:lnTo>
                        <a:lnTo>
                          <a:pt x="607" y="1072"/>
                        </a:lnTo>
                        <a:lnTo>
                          <a:pt x="657" y="1059"/>
                        </a:lnTo>
                        <a:lnTo>
                          <a:pt x="691" y="1072"/>
                        </a:lnTo>
                        <a:lnTo>
                          <a:pt x="662" y="1078"/>
                        </a:lnTo>
                        <a:lnTo>
                          <a:pt x="601" y="1092"/>
                        </a:lnTo>
                        <a:lnTo>
                          <a:pt x="534" y="1078"/>
                        </a:lnTo>
                        <a:lnTo>
                          <a:pt x="423" y="1092"/>
                        </a:lnTo>
                        <a:lnTo>
                          <a:pt x="423" y="1117"/>
                        </a:lnTo>
                        <a:lnTo>
                          <a:pt x="378" y="1034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" name="Freeform 7"/>
                  <p:cNvSpPr>
                    <a:spLocks/>
                  </p:cNvSpPr>
                  <p:nvPr/>
                </p:nvSpPr>
                <p:spPr bwMode="auto">
                  <a:xfrm>
                    <a:off x="4112" y="1839"/>
                    <a:ext cx="400" cy="792"/>
                  </a:xfrm>
                  <a:custGeom>
                    <a:avLst/>
                    <a:gdLst>
                      <a:gd name="T0" fmla="*/ 261 w 400"/>
                      <a:gd name="T1" fmla="*/ 726 h 792"/>
                      <a:gd name="T2" fmla="*/ 180 w 400"/>
                      <a:gd name="T3" fmla="*/ 785 h 792"/>
                      <a:gd name="T4" fmla="*/ 399 w 400"/>
                      <a:gd name="T5" fmla="*/ 603 h 792"/>
                      <a:gd name="T6" fmla="*/ 383 w 400"/>
                      <a:gd name="T7" fmla="*/ 603 h 792"/>
                      <a:gd name="T8" fmla="*/ 327 w 400"/>
                      <a:gd name="T9" fmla="*/ 603 h 792"/>
                      <a:gd name="T10" fmla="*/ 350 w 400"/>
                      <a:gd name="T11" fmla="*/ 526 h 792"/>
                      <a:gd name="T12" fmla="*/ 311 w 400"/>
                      <a:gd name="T13" fmla="*/ 540 h 792"/>
                      <a:gd name="T14" fmla="*/ 245 w 400"/>
                      <a:gd name="T15" fmla="*/ 622 h 792"/>
                      <a:gd name="T16" fmla="*/ 240 w 400"/>
                      <a:gd name="T17" fmla="*/ 386 h 792"/>
                      <a:gd name="T18" fmla="*/ 267 w 400"/>
                      <a:gd name="T19" fmla="*/ 288 h 792"/>
                      <a:gd name="T20" fmla="*/ 333 w 400"/>
                      <a:gd name="T21" fmla="*/ 211 h 792"/>
                      <a:gd name="T22" fmla="*/ 284 w 400"/>
                      <a:gd name="T23" fmla="*/ 251 h 792"/>
                      <a:gd name="T24" fmla="*/ 311 w 400"/>
                      <a:gd name="T25" fmla="*/ 200 h 792"/>
                      <a:gd name="T26" fmla="*/ 273 w 400"/>
                      <a:gd name="T27" fmla="*/ 167 h 792"/>
                      <a:gd name="T28" fmla="*/ 290 w 400"/>
                      <a:gd name="T29" fmla="*/ 135 h 792"/>
                      <a:gd name="T30" fmla="*/ 273 w 400"/>
                      <a:gd name="T31" fmla="*/ 109 h 792"/>
                      <a:gd name="T32" fmla="*/ 245 w 400"/>
                      <a:gd name="T33" fmla="*/ 78 h 792"/>
                      <a:gd name="T34" fmla="*/ 87 w 400"/>
                      <a:gd name="T35" fmla="*/ 0 h 792"/>
                      <a:gd name="T36" fmla="*/ 213 w 400"/>
                      <a:gd name="T37" fmla="*/ 78 h 792"/>
                      <a:gd name="T38" fmla="*/ 224 w 400"/>
                      <a:gd name="T39" fmla="*/ 115 h 792"/>
                      <a:gd name="T40" fmla="*/ 180 w 400"/>
                      <a:gd name="T41" fmla="*/ 71 h 792"/>
                      <a:gd name="T42" fmla="*/ 137 w 400"/>
                      <a:gd name="T43" fmla="*/ 90 h 792"/>
                      <a:gd name="T44" fmla="*/ 158 w 400"/>
                      <a:gd name="T45" fmla="*/ 103 h 792"/>
                      <a:gd name="T46" fmla="*/ 218 w 400"/>
                      <a:gd name="T47" fmla="*/ 129 h 792"/>
                      <a:gd name="T48" fmla="*/ 218 w 400"/>
                      <a:gd name="T49" fmla="*/ 161 h 792"/>
                      <a:gd name="T50" fmla="*/ 180 w 400"/>
                      <a:gd name="T51" fmla="*/ 148 h 792"/>
                      <a:gd name="T52" fmla="*/ 120 w 400"/>
                      <a:gd name="T53" fmla="*/ 180 h 792"/>
                      <a:gd name="T54" fmla="*/ 174 w 400"/>
                      <a:gd name="T55" fmla="*/ 167 h 792"/>
                      <a:gd name="T56" fmla="*/ 224 w 400"/>
                      <a:gd name="T57" fmla="*/ 192 h 792"/>
                      <a:gd name="T58" fmla="*/ 207 w 400"/>
                      <a:gd name="T59" fmla="*/ 192 h 792"/>
                      <a:gd name="T60" fmla="*/ 168 w 400"/>
                      <a:gd name="T61" fmla="*/ 192 h 792"/>
                      <a:gd name="T62" fmla="*/ 168 w 400"/>
                      <a:gd name="T63" fmla="*/ 251 h 792"/>
                      <a:gd name="T64" fmla="*/ 125 w 400"/>
                      <a:gd name="T65" fmla="*/ 219 h 792"/>
                      <a:gd name="T66" fmla="*/ 108 w 400"/>
                      <a:gd name="T67" fmla="*/ 142 h 792"/>
                      <a:gd name="T68" fmla="*/ 120 w 400"/>
                      <a:gd name="T69" fmla="*/ 103 h 792"/>
                      <a:gd name="T70" fmla="*/ 87 w 400"/>
                      <a:gd name="T71" fmla="*/ 109 h 792"/>
                      <a:gd name="T72" fmla="*/ 87 w 400"/>
                      <a:gd name="T73" fmla="*/ 161 h 792"/>
                      <a:gd name="T74" fmla="*/ 38 w 400"/>
                      <a:gd name="T75" fmla="*/ 154 h 792"/>
                      <a:gd name="T76" fmla="*/ 87 w 400"/>
                      <a:gd name="T77" fmla="*/ 219 h 792"/>
                      <a:gd name="T78" fmla="*/ 60 w 400"/>
                      <a:gd name="T79" fmla="*/ 257 h 792"/>
                      <a:gd name="T80" fmla="*/ 131 w 400"/>
                      <a:gd name="T81" fmla="*/ 257 h 792"/>
                      <a:gd name="T82" fmla="*/ 71 w 400"/>
                      <a:gd name="T83" fmla="*/ 282 h 792"/>
                      <a:gd name="T84" fmla="*/ 131 w 400"/>
                      <a:gd name="T85" fmla="*/ 282 h 792"/>
                      <a:gd name="T86" fmla="*/ 180 w 400"/>
                      <a:gd name="T87" fmla="*/ 309 h 792"/>
                      <a:gd name="T88" fmla="*/ 224 w 400"/>
                      <a:gd name="T89" fmla="*/ 271 h 792"/>
                      <a:gd name="T90" fmla="*/ 207 w 400"/>
                      <a:gd name="T91" fmla="*/ 315 h 792"/>
                      <a:gd name="T92" fmla="*/ 153 w 400"/>
                      <a:gd name="T93" fmla="*/ 296 h 792"/>
                      <a:gd name="T94" fmla="*/ 202 w 400"/>
                      <a:gd name="T95" fmla="*/ 405 h 792"/>
                      <a:gd name="T96" fmla="*/ 191 w 400"/>
                      <a:gd name="T97" fmla="*/ 444 h 792"/>
                      <a:gd name="T98" fmla="*/ 133 w 400"/>
                      <a:gd name="T99" fmla="*/ 690 h 792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400" h="792">
                        <a:moveTo>
                          <a:pt x="137" y="791"/>
                        </a:moveTo>
                        <a:lnTo>
                          <a:pt x="180" y="785"/>
                        </a:lnTo>
                        <a:lnTo>
                          <a:pt x="261" y="726"/>
                        </a:lnTo>
                        <a:lnTo>
                          <a:pt x="294" y="726"/>
                        </a:lnTo>
                        <a:lnTo>
                          <a:pt x="234" y="707"/>
                        </a:lnTo>
                        <a:lnTo>
                          <a:pt x="180" y="785"/>
                        </a:lnTo>
                        <a:lnTo>
                          <a:pt x="185" y="688"/>
                        </a:lnTo>
                        <a:lnTo>
                          <a:pt x="180" y="636"/>
                        </a:lnTo>
                        <a:lnTo>
                          <a:pt x="399" y="603"/>
                        </a:lnTo>
                        <a:lnTo>
                          <a:pt x="393" y="578"/>
                        </a:lnTo>
                        <a:lnTo>
                          <a:pt x="387" y="591"/>
                        </a:lnTo>
                        <a:lnTo>
                          <a:pt x="383" y="603"/>
                        </a:lnTo>
                        <a:lnTo>
                          <a:pt x="366" y="597"/>
                        </a:lnTo>
                        <a:lnTo>
                          <a:pt x="338" y="611"/>
                        </a:lnTo>
                        <a:lnTo>
                          <a:pt x="327" y="603"/>
                        </a:lnTo>
                        <a:lnTo>
                          <a:pt x="344" y="578"/>
                        </a:lnTo>
                        <a:lnTo>
                          <a:pt x="333" y="553"/>
                        </a:lnTo>
                        <a:lnTo>
                          <a:pt x="350" y="526"/>
                        </a:lnTo>
                        <a:lnTo>
                          <a:pt x="338" y="520"/>
                        </a:lnTo>
                        <a:lnTo>
                          <a:pt x="327" y="540"/>
                        </a:lnTo>
                        <a:lnTo>
                          <a:pt x="311" y="540"/>
                        </a:lnTo>
                        <a:lnTo>
                          <a:pt x="321" y="572"/>
                        </a:lnTo>
                        <a:lnTo>
                          <a:pt x="311" y="597"/>
                        </a:lnTo>
                        <a:lnTo>
                          <a:pt x="245" y="622"/>
                        </a:lnTo>
                        <a:lnTo>
                          <a:pt x="224" y="603"/>
                        </a:lnTo>
                        <a:lnTo>
                          <a:pt x="185" y="622"/>
                        </a:lnTo>
                        <a:lnTo>
                          <a:pt x="240" y="386"/>
                        </a:lnTo>
                        <a:lnTo>
                          <a:pt x="251" y="347"/>
                        </a:lnTo>
                        <a:lnTo>
                          <a:pt x="261" y="296"/>
                        </a:lnTo>
                        <a:lnTo>
                          <a:pt x="267" y="288"/>
                        </a:lnTo>
                        <a:lnTo>
                          <a:pt x="387" y="251"/>
                        </a:lnTo>
                        <a:lnTo>
                          <a:pt x="338" y="238"/>
                        </a:lnTo>
                        <a:lnTo>
                          <a:pt x="333" y="211"/>
                        </a:lnTo>
                        <a:lnTo>
                          <a:pt x="305" y="211"/>
                        </a:lnTo>
                        <a:lnTo>
                          <a:pt x="311" y="238"/>
                        </a:lnTo>
                        <a:lnTo>
                          <a:pt x="284" y="251"/>
                        </a:lnTo>
                        <a:lnTo>
                          <a:pt x="278" y="225"/>
                        </a:lnTo>
                        <a:lnTo>
                          <a:pt x="294" y="219"/>
                        </a:lnTo>
                        <a:lnTo>
                          <a:pt x="311" y="200"/>
                        </a:lnTo>
                        <a:lnTo>
                          <a:pt x="294" y="200"/>
                        </a:lnTo>
                        <a:lnTo>
                          <a:pt x="278" y="200"/>
                        </a:lnTo>
                        <a:lnTo>
                          <a:pt x="273" y="167"/>
                        </a:lnTo>
                        <a:lnTo>
                          <a:pt x="284" y="161"/>
                        </a:lnTo>
                        <a:lnTo>
                          <a:pt x="294" y="148"/>
                        </a:lnTo>
                        <a:lnTo>
                          <a:pt x="290" y="135"/>
                        </a:lnTo>
                        <a:lnTo>
                          <a:pt x="284" y="142"/>
                        </a:lnTo>
                        <a:lnTo>
                          <a:pt x="267" y="129"/>
                        </a:lnTo>
                        <a:lnTo>
                          <a:pt x="273" y="109"/>
                        </a:lnTo>
                        <a:lnTo>
                          <a:pt x="284" y="90"/>
                        </a:lnTo>
                        <a:lnTo>
                          <a:pt x="273" y="64"/>
                        </a:lnTo>
                        <a:lnTo>
                          <a:pt x="245" y="78"/>
                        </a:lnTo>
                        <a:lnTo>
                          <a:pt x="218" y="33"/>
                        </a:lnTo>
                        <a:lnTo>
                          <a:pt x="114" y="13"/>
                        </a:lnTo>
                        <a:lnTo>
                          <a:pt x="87" y="0"/>
                        </a:lnTo>
                        <a:lnTo>
                          <a:pt x="164" y="58"/>
                        </a:lnTo>
                        <a:lnTo>
                          <a:pt x="191" y="58"/>
                        </a:lnTo>
                        <a:lnTo>
                          <a:pt x="213" y="78"/>
                        </a:lnTo>
                        <a:lnTo>
                          <a:pt x="228" y="90"/>
                        </a:lnTo>
                        <a:lnTo>
                          <a:pt x="228" y="115"/>
                        </a:lnTo>
                        <a:lnTo>
                          <a:pt x="224" y="115"/>
                        </a:lnTo>
                        <a:lnTo>
                          <a:pt x="218" y="96"/>
                        </a:lnTo>
                        <a:lnTo>
                          <a:pt x="191" y="90"/>
                        </a:lnTo>
                        <a:lnTo>
                          <a:pt x="180" y="71"/>
                        </a:lnTo>
                        <a:lnTo>
                          <a:pt x="164" y="78"/>
                        </a:lnTo>
                        <a:lnTo>
                          <a:pt x="153" y="96"/>
                        </a:lnTo>
                        <a:lnTo>
                          <a:pt x="137" y="90"/>
                        </a:lnTo>
                        <a:lnTo>
                          <a:pt x="141" y="115"/>
                        </a:lnTo>
                        <a:lnTo>
                          <a:pt x="153" y="115"/>
                        </a:lnTo>
                        <a:lnTo>
                          <a:pt x="158" y="103"/>
                        </a:lnTo>
                        <a:lnTo>
                          <a:pt x="174" y="115"/>
                        </a:lnTo>
                        <a:lnTo>
                          <a:pt x="185" y="135"/>
                        </a:lnTo>
                        <a:lnTo>
                          <a:pt x="218" y="129"/>
                        </a:lnTo>
                        <a:lnTo>
                          <a:pt x="240" y="135"/>
                        </a:lnTo>
                        <a:lnTo>
                          <a:pt x="245" y="167"/>
                        </a:lnTo>
                        <a:lnTo>
                          <a:pt x="218" y="161"/>
                        </a:lnTo>
                        <a:lnTo>
                          <a:pt x="218" y="142"/>
                        </a:lnTo>
                        <a:lnTo>
                          <a:pt x="202" y="148"/>
                        </a:lnTo>
                        <a:lnTo>
                          <a:pt x="180" y="148"/>
                        </a:lnTo>
                        <a:lnTo>
                          <a:pt x="153" y="154"/>
                        </a:lnTo>
                        <a:lnTo>
                          <a:pt x="125" y="142"/>
                        </a:lnTo>
                        <a:lnTo>
                          <a:pt x="120" y="180"/>
                        </a:lnTo>
                        <a:lnTo>
                          <a:pt x="141" y="173"/>
                        </a:lnTo>
                        <a:lnTo>
                          <a:pt x="158" y="161"/>
                        </a:lnTo>
                        <a:lnTo>
                          <a:pt x="174" y="167"/>
                        </a:lnTo>
                        <a:lnTo>
                          <a:pt x="191" y="180"/>
                        </a:lnTo>
                        <a:lnTo>
                          <a:pt x="207" y="186"/>
                        </a:lnTo>
                        <a:lnTo>
                          <a:pt x="224" y="192"/>
                        </a:lnTo>
                        <a:lnTo>
                          <a:pt x="240" y="180"/>
                        </a:lnTo>
                        <a:lnTo>
                          <a:pt x="234" y="232"/>
                        </a:lnTo>
                        <a:lnTo>
                          <a:pt x="207" y="192"/>
                        </a:lnTo>
                        <a:lnTo>
                          <a:pt x="164" y="173"/>
                        </a:lnTo>
                        <a:lnTo>
                          <a:pt x="164" y="200"/>
                        </a:lnTo>
                        <a:lnTo>
                          <a:pt x="168" y="192"/>
                        </a:lnTo>
                        <a:lnTo>
                          <a:pt x="180" y="225"/>
                        </a:lnTo>
                        <a:lnTo>
                          <a:pt x="191" y="244"/>
                        </a:lnTo>
                        <a:lnTo>
                          <a:pt x="168" y="251"/>
                        </a:lnTo>
                        <a:lnTo>
                          <a:pt x="158" y="251"/>
                        </a:lnTo>
                        <a:lnTo>
                          <a:pt x="137" y="238"/>
                        </a:lnTo>
                        <a:lnTo>
                          <a:pt x="125" y="219"/>
                        </a:lnTo>
                        <a:lnTo>
                          <a:pt x="125" y="180"/>
                        </a:lnTo>
                        <a:lnTo>
                          <a:pt x="104" y="161"/>
                        </a:lnTo>
                        <a:lnTo>
                          <a:pt x="108" y="142"/>
                        </a:lnTo>
                        <a:lnTo>
                          <a:pt x="125" y="121"/>
                        </a:lnTo>
                        <a:lnTo>
                          <a:pt x="137" y="109"/>
                        </a:lnTo>
                        <a:lnTo>
                          <a:pt x="120" y="103"/>
                        </a:lnTo>
                        <a:lnTo>
                          <a:pt x="98" y="103"/>
                        </a:lnTo>
                        <a:lnTo>
                          <a:pt x="65" y="58"/>
                        </a:lnTo>
                        <a:lnTo>
                          <a:pt x="87" y="109"/>
                        </a:lnTo>
                        <a:lnTo>
                          <a:pt x="81" y="142"/>
                        </a:lnTo>
                        <a:lnTo>
                          <a:pt x="60" y="129"/>
                        </a:lnTo>
                        <a:lnTo>
                          <a:pt x="87" y="161"/>
                        </a:lnTo>
                        <a:lnTo>
                          <a:pt x="87" y="186"/>
                        </a:lnTo>
                        <a:lnTo>
                          <a:pt x="60" y="173"/>
                        </a:lnTo>
                        <a:lnTo>
                          <a:pt x="38" y="154"/>
                        </a:lnTo>
                        <a:lnTo>
                          <a:pt x="0" y="167"/>
                        </a:lnTo>
                        <a:lnTo>
                          <a:pt x="81" y="200"/>
                        </a:lnTo>
                        <a:lnTo>
                          <a:pt x="87" y="219"/>
                        </a:lnTo>
                        <a:lnTo>
                          <a:pt x="60" y="238"/>
                        </a:lnTo>
                        <a:lnTo>
                          <a:pt x="15" y="225"/>
                        </a:lnTo>
                        <a:lnTo>
                          <a:pt x="60" y="257"/>
                        </a:lnTo>
                        <a:lnTo>
                          <a:pt x="87" y="257"/>
                        </a:lnTo>
                        <a:lnTo>
                          <a:pt x="104" y="244"/>
                        </a:lnTo>
                        <a:lnTo>
                          <a:pt x="131" y="257"/>
                        </a:lnTo>
                        <a:lnTo>
                          <a:pt x="108" y="276"/>
                        </a:lnTo>
                        <a:lnTo>
                          <a:pt x="77" y="271"/>
                        </a:lnTo>
                        <a:lnTo>
                          <a:pt x="71" y="282"/>
                        </a:lnTo>
                        <a:lnTo>
                          <a:pt x="98" y="282"/>
                        </a:lnTo>
                        <a:lnTo>
                          <a:pt x="114" y="302"/>
                        </a:lnTo>
                        <a:lnTo>
                          <a:pt x="131" y="282"/>
                        </a:lnTo>
                        <a:lnTo>
                          <a:pt x="147" y="282"/>
                        </a:lnTo>
                        <a:lnTo>
                          <a:pt x="153" y="302"/>
                        </a:lnTo>
                        <a:lnTo>
                          <a:pt x="180" y="309"/>
                        </a:lnTo>
                        <a:lnTo>
                          <a:pt x="180" y="271"/>
                        </a:lnTo>
                        <a:lnTo>
                          <a:pt x="202" y="263"/>
                        </a:lnTo>
                        <a:lnTo>
                          <a:pt x="224" y="271"/>
                        </a:lnTo>
                        <a:lnTo>
                          <a:pt x="224" y="282"/>
                        </a:lnTo>
                        <a:lnTo>
                          <a:pt x="207" y="302"/>
                        </a:lnTo>
                        <a:lnTo>
                          <a:pt x="207" y="315"/>
                        </a:lnTo>
                        <a:lnTo>
                          <a:pt x="174" y="276"/>
                        </a:lnTo>
                        <a:lnTo>
                          <a:pt x="147" y="282"/>
                        </a:lnTo>
                        <a:lnTo>
                          <a:pt x="153" y="296"/>
                        </a:lnTo>
                        <a:lnTo>
                          <a:pt x="174" y="296"/>
                        </a:lnTo>
                        <a:lnTo>
                          <a:pt x="202" y="327"/>
                        </a:lnTo>
                        <a:lnTo>
                          <a:pt x="202" y="405"/>
                        </a:lnTo>
                        <a:lnTo>
                          <a:pt x="191" y="411"/>
                        </a:lnTo>
                        <a:lnTo>
                          <a:pt x="185" y="424"/>
                        </a:lnTo>
                        <a:lnTo>
                          <a:pt x="191" y="444"/>
                        </a:lnTo>
                        <a:lnTo>
                          <a:pt x="185" y="534"/>
                        </a:lnTo>
                        <a:lnTo>
                          <a:pt x="174" y="540"/>
                        </a:lnTo>
                        <a:lnTo>
                          <a:pt x="133" y="690"/>
                        </a:lnTo>
                        <a:lnTo>
                          <a:pt x="108" y="668"/>
                        </a:lnTo>
                        <a:lnTo>
                          <a:pt x="137" y="791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" name="Freeform 8"/>
                  <p:cNvSpPr>
                    <a:spLocks/>
                  </p:cNvSpPr>
                  <p:nvPr/>
                </p:nvSpPr>
                <p:spPr bwMode="auto">
                  <a:xfrm>
                    <a:off x="4013" y="2041"/>
                    <a:ext cx="1216" cy="1049"/>
                  </a:xfrm>
                  <a:custGeom>
                    <a:avLst/>
                    <a:gdLst>
                      <a:gd name="T0" fmla="*/ 100 w 1216"/>
                      <a:gd name="T1" fmla="*/ 861 h 1049"/>
                      <a:gd name="T2" fmla="*/ 38 w 1216"/>
                      <a:gd name="T3" fmla="*/ 753 h 1049"/>
                      <a:gd name="T4" fmla="*/ 100 w 1216"/>
                      <a:gd name="T5" fmla="*/ 771 h 1049"/>
                      <a:gd name="T6" fmla="*/ 283 w 1216"/>
                      <a:gd name="T7" fmla="*/ 688 h 1049"/>
                      <a:gd name="T8" fmla="*/ 273 w 1216"/>
                      <a:gd name="T9" fmla="*/ 565 h 1049"/>
                      <a:gd name="T10" fmla="*/ 361 w 1216"/>
                      <a:gd name="T11" fmla="*/ 515 h 1049"/>
                      <a:gd name="T12" fmla="*/ 523 w 1216"/>
                      <a:gd name="T13" fmla="*/ 244 h 1049"/>
                      <a:gd name="T14" fmla="*/ 574 w 1216"/>
                      <a:gd name="T15" fmla="*/ 219 h 1049"/>
                      <a:gd name="T16" fmla="*/ 713 w 1216"/>
                      <a:gd name="T17" fmla="*/ 160 h 1049"/>
                      <a:gd name="T18" fmla="*/ 724 w 1216"/>
                      <a:gd name="T19" fmla="*/ 83 h 1049"/>
                      <a:gd name="T20" fmla="*/ 719 w 1216"/>
                      <a:gd name="T21" fmla="*/ 44 h 1049"/>
                      <a:gd name="T22" fmla="*/ 707 w 1216"/>
                      <a:gd name="T23" fmla="*/ 110 h 1049"/>
                      <a:gd name="T24" fmla="*/ 730 w 1216"/>
                      <a:gd name="T25" fmla="*/ 141 h 1049"/>
                      <a:gd name="T26" fmla="*/ 747 w 1216"/>
                      <a:gd name="T27" fmla="*/ 198 h 1049"/>
                      <a:gd name="T28" fmla="*/ 785 w 1216"/>
                      <a:gd name="T29" fmla="*/ 192 h 1049"/>
                      <a:gd name="T30" fmla="*/ 580 w 1216"/>
                      <a:gd name="T31" fmla="*/ 238 h 1049"/>
                      <a:gd name="T32" fmla="*/ 612 w 1216"/>
                      <a:gd name="T33" fmla="*/ 238 h 1049"/>
                      <a:gd name="T34" fmla="*/ 696 w 1216"/>
                      <a:gd name="T35" fmla="*/ 250 h 1049"/>
                      <a:gd name="T36" fmla="*/ 719 w 1216"/>
                      <a:gd name="T37" fmla="*/ 244 h 1049"/>
                      <a:gd name="T38" fmla="*/ 842 w 1216"/>
                      <a:gd name="T39" fmla="*/ 192 h 1049"/>
                      <a:gd name="T40" fmla="*/ 891 w 1216"/>
                      <a:gd name="T41" fmla="*/ 173 h 1049"/>
                      <a:gd name="T42" fmla="*/ 953 w 1216"/>
                      <a:gd name="T43" fmla="*/ 231 h 1049"/>
                      <a:gd name="T44" fmla="*/ 1154 w 1216"/>
                      <a:gd name="T45" fmla="*/ 187 h 1049"/>
                      <a:gd name="T46" fmla="*/ 981 w 1216"/>
                      <a:gd name="T47" fmla="*/ 244 h 1049"/>
                      <a:gd name="T48" fmla="*/ 914 w 1216"/>
                      <a:gd name="T49" fmla="*/ 269 h 1049"/>
                      <a:gd name="T50" fmla="*/ 897 w 1216"/>
                      <a:gd name="T51" fmla="*/ 231 h 1049"/>
                      <a:gd name="T52" fmla="*/ 825 w 1216"/>
                      <a:gd name="T53" fmla="*/ 231 h 1049"/>
                      <a:gd name="T54" fmla="*/ 707 w 1216"/>
                      <a:gd name="T55" fmla="*/ 269 h 1049"/>
                      <a:gd name="T56" fmla="*/ 686 w 1216"/>
                      <a:gd name="T57" fmla="*/ 269 h 1049"/>
                      <a:gd name="T58" fmla="*/ 696 w 1216"/>
                      <a:gd name="T59" fmla="*/ 315 h 1049"/>
                      <a:gd name="T60" fmla="*/ 669 w 1216"/>
                      <a:gd name="T61" fmla="*/ 340 h 1049"/>
                      <a:gd name="T62" fmla="*/ 608 w 1216"/>
                      <a:gd name="T63" fmla="*/ 308 h 1049"/>
                      <a:gd name="T64" fmla="*/ 580 w 1216"/>
                      <a:gd name="T65" fmla="*/ 373 h 1049"/>
                      <a:gd name="T66" fmla="*/ 519 w 1216"/>
                      <a:gd name="T67" fmla="*/ 366 h 1049"/>
                      <a:gd name="T68" fmla="*/ 574 w 1216"/>
                      <a:gd name="T69" fmla="*/ 373 h 1049"/>
                      <a:gd name="T70" fmla="*/ 686 w 1216"/>
                      <a:gd name="T71" fmla="*/ 340 h 1049"/>
                      <a:gd name="T72" fmla="*/ 768 w 1216"/>
                      <a:gd name="T73" fmla="*/ 348 h 1049"/>
                      <a:gd name="T74" fmla="*/ 857 w 1216"/>
                      <a:gd name="T75" fmla="*/ 289 h 1049"/>
                      <a:gd name="T76" fmla="*/ 880 w 1216"/>
                      <a:gd name="T77" fmla="*/ 283 h 1049"/>
                      <a:gd name="T78" fmla="*/ 1031 w 1216"/>
                      <a:gd name="T79" fmla="*/ 219 h 1049"/>
                      <a:gd name="T80" fmla="*/ 1142 w 1216"/>
                      <a:gd name="T81" fmla="*/ 187 h 1049"/>
                      <a:gd name="T82" fmla="*/ 1008 w 1216"/>
                      <a:gd name="T83" fmla="*/ 263 h 1049"/>
                      <a:gd name="T84" fmla="*/ 924 w 1216"/>
                      <a:gd name="T85" fmla="*/ 321 h 1049"/>
                      <a:gd name="T86" fmla="*/ 669 w 1216"/>
                      <a:gd name="T87" fmla="*/ 417 h 1049"/>
                      <a:gd name="T88" fmla="*/ 429 w 1216"/>
                      <a:gd name="T89" fmla="*/ 586 h 1049"/>
                      <a:gd name="T90" fmla="*/ 456 w 1216"/>
                      <a:gd name="T91" fmla="*/ 611 h 1049"/>
                      <a:gd name="T92" fmla="*/ 401 w 1216"/>
                      <a:gd name="T93" fmla="*/ 656 h 1049"/>
                      <a:gd name="T94" fmla="*/ 345 w 1216"/>
                      <a:gd name="T95" fmla="*/ 688 h 1049"/>
                      <a:gd name="T96" fmla="*/ 456 w 1216"/>
                      <a:gd name="T97" fmla="*/ 700 h 1049"/>
                      <a:gd name="T98" fmla="*/ 429 w 1216"/>
                      <a:gd name="T99" fmla="*/ 721 h 1049"/>
                      <a:gd name="T100" fmla="*/ 323 w 1216"/>
                      <a:gd name="T101" fmla="*/ 721 h 1049"/>
                      <a:gd name="T102" fmla="*/ 78 w 1216"/>
                      <a:gd name="T103" fmla="*/ 1004 h 1049"/>
                      <a:gd name="T104" fmla="*/ 345 w 1216"/>
                      <a:gd name="T105" fmla="*/ 1010 h 1049"/>
                      <a:gd name="T106" fmla="*/ 351 w 1216"/>
                      <a:gd name="T107" fmla="*/ 1042 h 1049"/>
                      <a:gd name="T108" fmla="*/ 200 w 1216"/>
                      <a:gd name="T109" fmla="*/ 1035 h 1049"/>
                      <a:gd name="T110" fmla="*/ 0 w 1216"/>
                      <a:gd name="T111" fmla="*/ 927 h 104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1216" h="1049">
                        <a:moveTo>
                          <a:pt x="0" y="927"/>
                        </a:moveTo>
                        <a:lnTo>
                          <a:pt x="84" y="900"/>
                        </a:lnTo>
                        <a:lnTo>
                          <a:pt x="100" y="861"/>
                        </a:lnTo>
                        <a:lnTo>
                          <a:pt x="167" y="823"/>
                        </a:lnTo>
                        <a:lnTo>
                          <a:pt x="22" y="790"/>
                        </a:lnTo>
                        <a:lnTo>
                          <a:pt x="38" y="753"/>
                        </a:lnTo>
                        <a:lnTo>
                          <a:pt x="78" y="785"/>
                        </a:lnTo>
                        <a:lnTo>
                          <a:pt x="144" y="740"/>
                        </a:lnTo>
                        <a:lnTo>
                          <a:pt x="100" y="771"/>
                        </a:lnTo>
                        <a:lnTo>
                          <a:pt x="116" y="790"/>
                        </a:lnTo>
                        <a:lnTo>
                          <a:pt x="161" y="796"/>
                        </a:lnTo>
                        <a:lnTo>
                          <a:pt x="283" y="688"/>
                        </a:lnTo>
                        <a:lnTo>
                          <a:pt x="256" y="662"/>
                        </a:lnTo>
                        <a:lnTo>
                          <a:pt x="234" y="592"/>
                        </a:lnTo>
                        <a:lnTo>
                          <a:pt x="273" y="565"/>
                        </a:lnTo>
                        <a:lnTo>
                          <a:pt x="301" y="629"/>
                        </a:lnTo>
                        <a:lnTo>
                          <a:pt x="317" y="617"/>
                        </a:lnTo>
                        <a:lnTo>
                          <a:pt x="361" y="515"/>
                        </a:lnTo>
                        <a:lnTo>
                          <a:pt x="496" y="398"/>
                        </a:lnTo>
                        <a:lnTo>
                          <a:pt x="490" y="321"/>
                        </a:lnTo>
                        <a:lnTo>
                          <a:pt x="523" y="244"/>
                        </a:lnTo>
                        <a:lnTo>
                          <a:pt x="519" y="212"/>
                        </a:lnTo>
                        <a:lnTo>
                          <a:pt x="546" y="225"/>
                        </a:lnTo>
                        <a:lnTo>
                          <a:pt x="574" y="219"/>
                        </a:lnTo>
                        <a:lnTo>
                          <a:pt x="686" y="187"/>
                        </a:lnTo>
                        <a:lnTo>
                          <a:pt x="724" y="179"/>
                        </a:lnTo>
                        <a:lnTo>
                          <a:pt x="713" y="160"/>
                        </a:lnTo>
                        <a:lnTo>
                          <a:pt x="690" y="141"/>
                        </a:lnTo>
                        <a:lnTo>
                          <a:pt x="702" y="102"/>
                        </a:lnTo>
                        <a:lnTo>
                          <a:pt x="724" y="83"/>
                        </a:lnTo>
                        <a:lnTo>
                          <a:pt x="707" y="52"/>
                        </a:lnTo>
                        <a:lnTo>
                          <a:pt x="730" y="0"/>
                        </a:lnTo>
                        <a:lnTo>
                          <a:pt x="719" y="44"/>
                        </a:lnTo>
                        <a:lnTo>
                          <a:pt x="741" y="71"/>
                        </a:lnTo>
                        <a:lnTo>
                          <a:pt x="730" y="102"/>
                        </a:lnTo>
                        <a:lnTo>
                          <a:pt x="707" y="110"/>
                        </a:lnTo>
                        <a:lnTo>
                          <a:pt x="707" y="135"/>
                        </a:lnTo>
                        <a:lnTo>
                          <a:pt x="719" y="148"/>
                        </a:lnTo>
                        <a:lnTo>
                          <a:pt x="730" y="141"/>
                        </a:lnTo>
                        <a:lnTo>
                          <a:pt x="730" y="154"/>
                        </a:lnTo>
                        <a:lnTo>
                          <a:pt x="730" y="187"/>
                        </a:lnTo>
                        <a:lnTo>
                          <a:pt x="747" y="198"/>
                        </a:lnTo>
                        <a:lnTo>
                          <a:pt x="774" y="187"/>
                        </a:lnTo>
                        <a:lnTo>
                          <a:pt x="819" y="135"/>
                        </a:lnTo>
                        <a:lnTo>
                          <a:pt x="785" y="192"/>
                        </a:lnTo>
                        <a:lnTo>
                          <a:pt x="768" y="212"/>
                        </a:lnTo>
                        <a:lnTo>
                          <a:pt x="702" y="212"/>
                        </a:lnTo>
                        <a:lnTo>
                          <a:pt x="580" y="238"/>
                        </a:lnTo>
                        <a:lnTo>
                          <a:pt x="568" y="269"/>
                        </a:lnTo>
                        <a:lnTo>
                          <a:pt x="618" y="269"/>
                        </a:lnTo>
                        <a:lnTo>
                          <a:pt x="612" y="238"/>
                        </a:lnTo>
                        <a:lnTo>
                          <a:pt x="629" y="238"/>
                        </a:lnTo>
                        <a:lnTo>
                          <a:pt x="640" y="258"/>
                        </a:lnTo>
                        <a:lnTo>
                          <a:pt x="696" y="250"/>
                        </a:lnTo>
                        <a:lnTo>
                          <a:pt x="686" y="219"/>
                        </a:lnTo>
                        <a:lnTo>
                          <a:pt x="707" y="225"/>
                        </a:lnTo>
                        <a:lnTo>
                          <a:pt x="719" y="244"/>
                        </a:lnTo>
                        <a:lnTo>
                          <a:pt x="796" y="225"/>
                        </a:lnTo>
                        <a:lnTo>
                          <a:pt x="803" y="198"/>
                        </a:lnTo>
                        <a:lnTo>
                          <a:pt x="842" y="192"/>
                        </a:lnTo>
                        <a:lnTo>
                          <a:pt x="842" y="219"/>
                        </a:lnTo>
                        <a:lnTo>
                          <a:pt x="869" y="212"/>
                        </a:lnTo>
                        <a:lnTo>
                          <a:pt x="891" y="173"/>
                        </a:lnTo>
                        <a:lnTo>
                          <a:pt x="908" y="198"/>
                        </a:lnTo>
                        <a:lnTo>
                          <a:pt x="936" y="206"/>
                        </a:lnTo>
                        <a:lnTo>
                          <a:pt x="953" y="231"/>
                        </a:lnTo>
                        <a:lnTo>
                          <a:pt x="981" y="225"/>
                        </a:lnTo>
                        <a:lnTo>
                          <a:pt x="1002" y="238"/>
                        </a:lnTo>
                        <a:lnTo>
                          <a:pt x="1154" y="187"/>
                        </a:lnTo>
                        <a:lnTo>
                          <a:pt x="1109" y="219"/>
                        </a:lnTo>
                        <a:lnTo>
                          <a:pt x="1036" y="238"/>
                        </a:lnTo>
                        <a:lnTo>
                          <a:pt x="981" y="244"/>
                        </a:lnTo>
                        <a:lnTo>
                          <a:pt x="941" y="244"/>
                        </a:lnTo>
                        <a:lnTo>
                          <a:pt x="908" y="244"/>
                        </a:lnTo>
                        <a:lnTo>
                          <a:pt x="914" y="269"/>
                        </a:lnTo>
                        <a:lnTo>
                          <a:pt x="920" y="283"/>
                        </a:lnTo>
                        <a:lnTo>
                          <a:pt x="891" y="289"/>
                        </a:lnTo>
                        <a:lnTo>
                          <a:pt x="897" y="231"/>
                        </a:lnTo>
                        <a:lnTo>
                          <a:pt x="863" y="225"/>
                        </a:lnTo>
                        <a:lnTo>
                          <a:pt x="857" y="250"/>
                        </a:lnTo>
                        <a:lnTo>
                          <a:pt x="825" y="231"/>
                        </a:lnTo>
                        <a:lnTo>
                          <a:pt x="808" y="269"/>
                        </a:lnTo>
                        <a:lnTo>
                          <a:pt x="785" y="258"/>
                        </a:lnTo>
                        <a:lnTo>
                          <a:pt x="707" y="269"/>
                        </a:lnTo>
                        <a:lnTo>
                          <a:pt x="730" y="277"/>
                        </a:lnTo>
                        <a:lnTo>
                          <a:pt x="702" y="289"/>
                        </a:lnTo>
                        <a:lnTo>
                          <a:pt x="686" y="269"/>
                        </a:lnTo>
                        <a:lnTo>
                          <a:pt x="652" y="289"/>
                        </a:lnTo>
                        <a:lnTo>
                          <a:pt x="696" y="296"/>
                        </a:lnTo>
                        <a:lnTo>
                          <a:pt x="696" y="315"/>
                        </a:lnTo>
                        <a:lnTo>
                          <a:pt x="663" y="302"/>
                        </a:lnTo>
                        <a:lnTo>
                          <a:pt x="640" y="315"/>
                        </a:lnTo>
                        <a:lnTo>
                          <a:pt x="669" y="340"/>
                        </a:lnTo>
                        <a:lnTo>
                          <a:pt x="635" y="354"/>
                        </a:lnTo>
                        <a:lnTo>
                          <a:pt x="629" y="327"/>
                        </a:lnTo>
                        <a:lnTo>
                          <a:pt x="608" y="308"/>
                        </a:lnTo>
                        <a:lnTo>
                          <a:pt x="591" y="354"/>
                        </a:lnTo>
                        <a:lnTo>
                          <a:pt x="601" y="360"/>
                        </a:lnTo>
                        <a:lnTo>
                          <a:pt x="580" y="373"/>
                        </a:lnTo>
                        <a:lnTo>
                          <a:pt x="583" y="311"/>
                        </a:lnTo>
                        <a:lnTo>
                          <a:pt x="527" y="298"/>
                        </a:lnTo>
                        <a:lnTo>
                          <a:pt x="519" y="366"/>
                        </a:lnTo>
                        <a:lnTo>
                          <a:pt x="529" y="398"/>
                        </a:lnTo>
                        <a:lnTo>
                          <a:pt x="546" y="366"/>
                        </a:lnTo>
                        <a:lnTo>
                          <a:pt x="574" y="373"/>
                        </a:lnTo>
                        <a:lnTo>
                          <a:pt x="591" y="386"/>
                        </a:lnTo>
                        <a:lnTo>
                          <a:pt x="652" y="327"/>
                        </a:lnTo>
                        <a:lnTo>
                          <a:pt x="686" y="340"/>
                        </a:lnTo>
                        <a:lnTo>
                          <a:pt x="719" y="327"/>
                        </a:lnTo>
                        <a:lnTo>
                          <a:pt x="785" y="321"/>
                        </a:lnTo>
                        <a:lnTo>
                          <a:pt x="768" y="348"/>
                        </a:lnTo>
                        <a:lnTo>
                          <a:pt x="830" y="340"/>
                        </a:lnTo>
                        <a:lnTo>
                          <a:pt x="836" y="296"/>
                        </a:lnTo>
                        <a:lnTo>
                          <a:pt x="857" y="289"/>
                        </a:lnTo>
                        <a:lnTo>
                          <a:pt x="852" y="315"/>
                        </a:lnTo>
                        <a:lnTo>
                          <a:pt x="886" y="302"/>
                        </a:lnTo>
                        <a:lnTo>
                          <a:pt x="880" y="283"/>
                        </a:lnTo>
                        <a:lnTo>
                          <a:pt x="903" y="296"/>
                        </a:lnTo>
                        <a:lnTo>
                          <a:pt x="970" y="263"/>
                        </a:lnTo>
                        <a:lnTo>
                          <a:pt x="1031" y="219"/>
                        </a:lnTo>
                        <a:lnTo>
                          <a:pt x="1053" y="231"/>
                        </a:lnTo>
                        <a:lnTo>
                          <a:pt x="1070" y="206"/>
                        </a:lnTo>
                        <a:lnTo>
                          <a:pt x="1142" y="187"/>
                        </a:lnTo>
                        <a:lnTo>
                          <a:pt x="1215" y="160"/>
                        </a:lnTo>
                        <a:lnTo>
                          <a:pt x="1025" y="238"/>
                        </a:lnTo>
                        <a:lnTo>
                          <a:pt x="1008" y="263"/>
                        </a:lnTo>
                        <a:lnTo>
                          <a:pt x="1031" y="277"/>
                        </a:lnTo>
                        <a:lnTo>
                          <a:pt x="975" y="283"/>
                        </a:lnTo>
                        <a:lnTo>
                          <a:pt x="924" y="321"/>
                        </a:lnTo>
                        <a:lnTo>
                          <a:pt x="836" y="360"/>
                        </a:lnTo>
                        <a:lnTo>
                          <a:pt x="758" y="392"/>
                        </a:lnTo>
                        <a:lnTo>
                          <a:pt x="669" y="417"/>
                        </a:lnTo>
                        <a:lnTo>
                          <a:pt x="580" y="437"/>
                        </a:lnTo>
                        <a:lnTo>
                          <a:pt x="456" y="508"/>
                        </a:lnTo>
                        <a:lnTo>
                          <a:pt x="429" y="586"/>
                        </a:lnTo>
                        <a:lnTo>
                          <a:pt x="401" y="592"/>
                        </a:lnTo>
                        <a:lnTo>
                          <a:pt x="390" y="617"/>
                        </a:lnTo>
                        <a:lnTo>
                          <a:pt x="456" y="611"/>
                        </a:lnTo>
                        <a:lnTo>
                          <a:pt x="563" y="592"/>
                        </a:lnTo>
                        <a:lnTo>
                          <a:pt x="551" y="611"/>
                        </a:lnTo>
                        <a:lnTo>
                          <a:pt x="401" y="656"/>
                        </a:lnTo>
                        <a:lnTo>
                          <a:pt x="345" y="656"/>
                        </a:lnTo>
                        <a:lnTo>
                          <a:pt x="328" y="682"/>
                        </a:lnTo>
                        <a:lnTo>
                          <a:pt x="345" y="688"/>
                        </a:lnTo>
                        <a:lnTo>
                          <a:pt x="378" y="694"/>
                        </a:lnTo>
                        <a:lnTo>
                          <a:pt x="412" y="694"/>
                        </a:lnTo>
                        <a:lnTo>
                          <a:pt x="456" y="700"/>
                        </a:lnTo>
                        <a:lnTo>
                          <a:pt x="439" y="713"/>
                        </a:lnTo>
                        <a:lnTo>
                          <a:pt x="485" y="740"/>
                        </a:lnTo>
                        <a:lnTo>
                          <a:pt x="429" y="721"/>
                        </a:lnTo>
                        <a:lnTo>
                          <a:pt x="401" y="721"/>
                        </a:lnTo>
                        <a:lnTo>
                          <a:pt x="390" y="733"/>
                        </a:lnTo>
                        <a:lnTo>
                          <a:pt x="323" y="721"/>
                        </a:lnTo>
                        <a:lnTo>
                          <a:pt x="262" y="796"/>
                        </a:lnTo>
                        <a:lnTo>
                          <a:pt x="173" y="900"/>
                        </a:lnTo>
                        <a:lnTo>
                          <a:pt x="78" y="1004"/>
                        </a:lnTo>
                        <a:lnTo>
                          <a:pt x="100" y="1004"/>
                        </a:lnTo>
                        <a:lnTo>
                          <a:pt x="317" y="1017"/>
                        </a:lnTo>
                        <a:lnTo>
                          <a:pt x="345" y="1010"/>
                        </a:lnTo>
                        <a:lnTo>
                          <a:pt x="395" y="1017"/>
                        </a:lnTo>
                        <a:lnTo>
                          <a:pt x="529" y="978"/>
                        </a:lnTo>
                        <a:lnTo>
                          <a:pt x="351" y="1042"/>
                        </a:lnTo>
                        <a:lnTo>
                          <a:pt x="273" y="1048"/>
                        </a:lnTo>
                        <a:lnTo>
                          <a:pt x="222" y="1023"/>
                        </a:lnTo>
                        <a:lnTo>
                          <a:pt x="200" y="1035"/>
                        </a:lnTo>
                        <a:lnTo>
                          <a:pt x="100" y="1035"/>
                        </a:lnTo>
                        <a:lnTo>
                          <a:pt x="50" y="1048"/>
                        </a:lnTo>
                        <a:lnTo>
                          <a:pt x="0" y="927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outerShdw dist="35921" dir="2700000" algn="ctr" rotWithShape="0">
                      <a:schemeClr val="bg1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2049" y="2799"/>
                  <a:ext cx="847" cy="682"/>
                </a:xfrm>
                <a:custGeom>
                  <a:avLst/>
                  <a:gdLst>
                    <a:gd name="T0" fmla="*/ 500 w 847"/>
                    <a:gd name="T1" fmla="*/ 529 h 682"/>
                    <a:gd name="T2" fmla="*/ 518 w 847"/>
                    <a:gd name="T3" fmla="*/ 318 h 682"/>
                    <a:gd name="T4" fmla="*/ 673 w 847"/>
                    <a:gd name="T5" fmla="*/ 241 h 682"/>
                    <a:gd name="T6" fmla="*/ 640 w 847"/>
                    <a:gd name="T7" fmla="*/ 256 h 682"/>
                    <a:gd name="T8" fmla="*/ 536 w 847"/>
                    <a:gd name="T9" fmla="*/ 318 h 682"/>
                    <a:gd name="T10" fmla="*/ 587 w 847"/>
                    <a:gd name="T11" fmla="*/ 226 h 682"/>
                    <a:gd name="T12" fmla="*/ 726 w 847"/>
                    <a:gd name="T13" fmla="*/ 180 h 682"/>
                    <a:gd name="T14" fmla="*/ 778 w 847"/>
                    <a:gd name="T15" fmla="*/ 151 h 682"/>
                    <a:gd name="T16" fmla="*/ 744 w 847"/>
                    <a:gd name="T17" fmla="*/ 151 h 682"/>
                    <a:gd name="T18" fmla="*/ 673 w 847"/>
                    <a:gd name="T19" fmla="*/ 151 h 682"/>
                    <a:gd name="T20" fmla="*/ 795 w 847"/>
                    <a:gd name="T21" fmla="*/ 121 h 682"/>
                    <a:gd name="T22" fmla="*/ 811 w 847"/>
                    <a:gd name="T23" fmla="*/ 44 h 682"/>
                    <a:gd name="T24" fmla="*/ 726 w 847"/>
                    <a:gd name="T25" fmla="*/ 44 h 682"/>
                    <a:gd name="T26" fmla="*/ 691 w 847"/>
                    <a:gd name="T27" fmla="*/ 90 h 682"/>
                    <a:gd name="T28" fmla="*/ 622 w 847"/>
                    <a:gd name="T29" fmla="*/ 121 h 682"/>
                    <a:gd name="T30" fmla="*/ 536 w 847"/>
                    <a:gd name="T31" fmla="*/ 180 h 682"/>
                    <a:gd name="T32" fmla="*/ 500 w 847"/>
                    <a:gd name="T33" fmla="*/ 151 h 682"/>
                    <a:gd name="T34" fmla="*/ 570 w 847"/>
                    <a:gd name="T35" fmla="*/ 121 h 682"/>
                    <a:gd name="T36" fmla="*/ 622 w 847"/>
                    <a:gd name="T37" fmla="*/ 61 h 682"/>
                    <a:gd name="T38" fmla="*/ 570 w 847"/>
                    <a:gd name="T39" fmla="*/ 61 h 682"/>
                    <a:gd name="T40" fmla="*/ 553 w 847"/>
                    <a:gd name="T41" fmla="*/ 61 h 682"/>
                    <a:gd name="T42" fmla="*/ 570 w 847"/>
                    <a:gd name="T43" fmla="*/ 0 h 682"/>
                    <a:gd name="T44" fmla="*/ 536 w 847"/>
                    <a:gd name="T45" fmla="*/ 44 h 682"/>
                    <a:gd name="T46" fmla="*/ 484 w 847"/>
                    <a:gd name="T47" fmla="*/ 44 h 682"/>
                    <a:gd name="T48" fmla="*/ 431 w 847"/>
                    <a:gd name="T49" fmla="*/ 44 h 682"/>
                    <a:gd name="T50" fmla="*/ 449 w 847"/>
                    <a:gd name="T51" fmla="*/ 90 h 682"/>
                    <a:gd name="T52" fmla="*/ 449 w 847"/>
                    <a:gd name="T53" fmla="*/ 136 h 682"/>
                    <a:gd name="T54" fmla="*/ 415 w 847"/>
                    <a:gd name="T55" fmla="*/ 151 h 682"/>
                    <a:gd name="T56" fmla="*/ 259 w 847"/>
                    <a:gd name="T57" fmla="*/ 136 h 682"/>
                    <a:gd name="T58" fmla="*/ 207 w 847"/>
                    <a:gd name="T59" fmla="*/ 105 h 682"/>
                    <a:gd name="T60" fmla="*/ 138 w 847"/>
                    <a:gd name="T61" fmla="*/ 75 h 682"/>
                    <a:gd name="T62" fmla="*/ 52 w 847"/>
                    <a:gd name="T63" fmla="*/ 61 h 682"/>
                    <a:gd name="T64" fmla="*/ 138 w 847"/>
                    <a:gd name="T65" fmla="*/ 121 h 682"/>
                    <a:gd name="T66" fmla="*/ 69 w 847"/>
                    <a:gd name="T67" fmla="*/ 136 h 682"/>
                    <a:gd name="T68" fmla="*/ 138 w 847"/>
                    <a:gd name="T69" fmla="*/ 165 h 682"/>
                    <a:gd name="T70" fmla="*/ 259 w 847"/>
                    <a:gd name="T71" fmla="*/ 211 h 682"/>
                    <a:gd name="T72" fmla="*/ 415 w 847"/>
                    <a:gd name="T73" fmla="*/ 318 h 682"/>
                    <a:gd name="T74" fmla="*/ 207 w 847"/>
                    <a:gd name="T75" fmla="*/ 196 h 682"/>
                    <a:gd name="T76" fmla="*/ 224 w 847"/>
                    <a:gd name="T77" fmla="*/ 241 h 682"/>
                    <a:gd name="T78" fmla="*/ 294 w 847"/>
                    <a:gd name="T79" fmla="*/ 287 h 682"/>
                    <a:gd name="T80" fmla="*/ 449 w 847"/>
                    <a:gd name="T81" fmla="*/ 544 h 682"/>
                    <a:gd name="T82" fmla="*/ 500 w 847"/>
                    <a:gd name="T83" fmla="*/ 604 h 682"/>
                    <a:gd name="T84" fmla="*/ 581 w 847"/>
                    <a:gd name="T85" fmla="*/ 578 h 6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47" h="682">
                      <a:moveTo>
                        <a:pt x="581" y="578"/>
                      </a:moveTo>
                      <a:lnTo>
                        <a:pt x="518" y="544"/>
                      </a:lnTo>
                      <a:lnTo>
                        <a:pt x="500" y="529"/>
                      </a:lnTo>
                      <a:lnTo>
                        <a:pt x="484" y="514"/>
                      </a:lnTo>
                      <a:lnTo>
                        <a:pt x="415" y="347"/>
                      </a:lnTo>
                      <a:lnTo>
                        <a:pt x="518" y="318"/>
                      </a:lnTo>
                      <a:lnTo>
                        <a:pt x="622" y="287"/>
                      </a:lnTo>
                      <a:lnTo>
                        <a:pt x="691" y="256"/>
                      </a:lnTo>
                      <a:lnTo>
                        <a:pt x="673" y="241"/>
                      </a:lnTo>
                      <a:lnTo>
                        <a:pt x="657" y="272"/>
                      </a:lnTo>
                      <a:lnTo>
                        <a:pt x="640" y="241"/>
                      </a:lnTo>
                      <a:lnTo>
                        <a:pt x="640" y="256"/>
                      </a:lnTo>
                      <a:lnTo>
                        <a:pt x="622" y="226"/>
                      </a:lnTo>
                      <a:lnTo>
                        <a:pt x="605" y="272"/>
                      </a:lnTo>
                      <a:lnTo>
                        <a:pt x="536" y="318"/>
                      </a:lnTo>
                      <a:lnTo>
                        <a:pt x="431" y="301"/>
                      </a:lnTo>
                      <a:lnTo>
                        <a:pt x="484" y="256"/>
                      </a:lnTo>
                      <a:lnTo>
                        <a:pt x="587" y="226"/>
                      </a:lnTo>
                      <a:lnTo>
                        <a:pt x="622" y="196"/>
                      </a:lnTo>
                      <a:lnTo>
                        <a:pt x="673" y="211"/>
                      </a:lnTo>
                      <a:lnTo>
                        <a:pt x="726" y="180"/>
                      </a:lnTo>
                      <a:lnTo>
                        <a:pt x="811" y="165"/>
                      </a:lnTo>
                      <a:lnTo>
                        <a:pt x="829" y="151"/>
                      </a:lnTo>
                      <a:lnTo>
                        <a:pt x="778" y="151"/>
                      </a:lnTo>
                      <a:lnTo>
                        <a:pt x="760" y="151"/>
                      </a:lnTo>
                      <a:lnTo>
                        <a:pt x="760" y="136"/>
                      </a:lnTo>
                      <a:lnTo>
                        <a:pt x="744" y="151"/>
                      </a:lnTo>
                      <a:lnTo>
                        <a:pt x="709" y="136"/>
                      </a:lnTo>
                      <a:lnTo>
                        <a:pt x="691" y="165"/>
                      </a:lnTo>
                      <a:lnTo>
                        <a:pt x="673" y="151"/>
                      </a:lnTo>
                      <a:lnTo>
                        <a:pt x="709" y="151"/>
                      </a:lnTo>
                      <a:lnTo>
                        <a:pt x="709" y="121"/>
                      </a:lnTo>
                      <a:lnTo>
                        <a:pt x="795" y="121"/>
                      </a:lnTo>
                      <a:lnTo>
                        <a:pt x="760" y="105"/>
                      </a:lnTo>
                      <a:lnTo>
                        <a:pt x="846" y="61"/>
                      </a:lnTo>
                      <a:lnTo>
                        <a:pt x="811" y="44"/>
                      </a:lnTo>
                      <a:lnTo>
                        <a:pt x="795" y="61"/>
                      </a:lnTo>
                      <a:lnTo>
                        <a:pt x="760" y="30"/>
                      </a:lnTo>
                      <a:lnTo>
                        <a:pt x="726" y="44"/>
                      </a:lnTo>
                      <a:lnTo>
                        <a:pt x="744" y="61"/>
                      </a:lnTo>
                      <a:lnTo>
                        <a:pt x="709" y="61"/>
                      </a:lnTo>
                      <a:lnTo>
                        <a:pt x="691" y="90"/>
                      </a:lnTo>
                      <a:lnTo>
                        <a:pt x="673" y="90"/>
                      </a:lnTo>
                      <a:lnTo>
                        <a:pt x="640" y="121"/>
                      </a:lnTo>
                      <a:lnTo>
                        <a:pt x="622" y="121"/>
                      </a:lnTo>
                      <a:lnTo>
                        <a:pt x="605" y="136"/>
                      </a:lnTo>
                      <a:lnTo>
                        <a:pt x="570" y="151"/>
                      </a:lnTo>
                      <a:lnTo>
                        <a:pt x="536" y="180"/>
                      </a:lnTo>
                      <a:lnTo>
                        <a:pt x="500" y="180"/>
                      </a:lnTo>
                      <a:lnTo>
                        <a:pt x="484" y="196"/>
                      </a:lnTo>
                      <a:lnTo>
                        <a:pt x="500" y="151"/>
                      </a:lnTo>
                      <a:lnTo>
                        <a:pt x="536" y="151"/>
                      </a:lnTo>
                      <a:lnTo>
                        <a:pt x="536" y="121"/>
                      </a:lnTo>
                      <a:lnTo>
                        <a:pt x="570" y="121"/>
                      </a:lnTo>
                      <a:lnTo>
                        <a:pt x="587" y="90"/>
                      </a:lnTo>
                      <a:lnTo>
                        <a:pt x="691" y="61"/>
                      </a:lnTo>
                      <a:lnTo>
                        <a:pt x="622" y="61"/>
                      </a:lnTo>
                      <a:lnTo>
                        <a:pt x="640" y="44"/>
                      </a:lnTo>
                      <a:lnTo>
                        <a:pt x="587" y="61"/>
                      </a:lnTo>
                      <a:lnTo>
                        <a:pt x="570" y="61"/>
                      </a:lnTo>
                      <a:lnTo>
                        <a:pt x="536" y="90"/>
                      </a:lnTo>
                      <a:lnTo>
                        <a:pt x="536" y="75"/>
                      </a:lnTo>
                      <a:lnTo>
                        <a:pt x="553" y="61"/>
                      </a:lnTo>
                      <a:lnTo>
                        <a:pt x="553" y="44"/>
                      </a:lnTo>
                      <a:lnTo>
                        <a:pt x="587" y="15"/>
                      </a:lnTo>
                      <a:lnTo>
                        <a:pt x="570" y="0"/>
                      </a:lnTo>
                      <a:lnTo>
                        <a:pt x="553" y="0"/>
                      </a:lnTo>
                      <a:lnTo>
                        <a:pt x="518" y="30"/>
                      </a:lnTo>
                      <a:lnTo>
                        <a:pt x="536" y="44"/>
                      </a:lnTo>
                      <a:lnTo>
                        <a:pt x="500" y="44"/>
                      </a:lnTo>
                      <a:lnTo>
                        <a:pt x="449" y="30"/>
                      </a:lnTo>
                      <a:lnTo>
                        <a:pt x="484" y="44"/>
                      </a:lnTo>
                      <a:lnTo>
                        <a:pt x="449" y="61"/>
                      </a:lnTo>
                      <a:lnTo>
                        <a:pt x="431" y="30"/>
                      </a:lnTo>
                      <a:lnTo>
                        <a:pt x="431" y="44"/>
                      </a:lnTo>
                      <a:lnTo>
                        <a:pt x="415" y="30"/>
                      </a:lnTo>
                      <a:lnTo>
                        <a:pt x="431" y="90"/>
                      </a:lnTo>
                      <a:lnTo>
                        <a:pt x="449" y="90"/>
                      </a:lnTo>
                      <a:lnTo>
                        <a:pt x="466" y="136"/>
                      </a:lnTo>
                      <a:lnTo>
                        <a:pt x="466" y="151"/>
                      </a:lnTo>
                      <a:lnTo>
                        <a:pt x="449" y="136"/>
                      </a:lnTo>
                      <a:lnTo>
                        <a:pt x="415" y="136"/>
                      </a:lnTo>
                      <a:lnTo>
                        <a:pt x="431" y="151"/>
                      </a:lnTo>
                      <a:lnTo>
                        <a:pt x="415" y="151"/>
                      </a:lnTo>
                      <a:lnTo>
                        <a:pt x="380" y="165"/>
                      </a:lnTo>
                      <a:lnTo>
                        <a:pt x="276" y="136"/>
                      </a:lnTo>
                      <a:lnTo>
                        <a:pt x="259" y="136"/>
                      </a:lnTo>
                      <a:lnTo>
                        <a:pt x="242" y="136"/>
                      </a:lnTo>
                      <a:lnTo>
                        <a:pt x="242" y="105"/>
                      </a:lnTo>
                      <a:lnTo>
                        <a:pt x="207" y="105"/>
                      </a:lnTo>
                      <a:lnTo>
                        <a:pt x="207" y="90"/>
                      </a:lnTo>
                      <a:lnTo>
                        <a:pt x="173" y="105"/>
                      </a:lnTo>
                      <a:lnTo>
                        <a:pt x="138" y="75"/>
                      </a:lnTo>
                      <a:lnTo>
                        <a:pt x="122" y="61"/>
                      </a:lnTo>
                      <a:lnTo>
                        <a:pt x="86" y="44"/>
                      </a:lnTo>
                      <a:lnTo>
                        <a:pt x="52" y="61"/>
                      </a:lnTo>
                      <a:lnTo>
                        <a:pt x="17" y="44"/>
                      </a:lnTo>
                      <a:lnTo>
                        <a:pt x="0" y="75"/>
                      </a:lnTo>
                      <a:lnTo>
                        <a:pt x="138" y="121"/>
                      </a:lnTo>
                      <a:lnTo>
                        <a:pt x="86" y="121"/>
                      </a:lnTo>
                      <a:lnTo>
                        <a:pt x="17" y="105"/>
                      </a:lnTo>
                      <a:lnTo>
                        <a:pt x="69" y="136"/>
                      </a:lnTo>
                      <a:lnTo>
                        <a:pt x="52" y="151"/>
                      </a:lnTo>
                      <a:lnTo>
                        <a:pt x="104" y="180"/>
                      </a:lnTo>
                      <a:lnTo>
                        <a:pt x="138" y="165"/>
                      </a:lnTo>
                      <a:lnTo>
                        <a:pt x="138" y="180"/>
                      </a:lnTo>
                      <a:lnTo>
                        <a:pt x="242" y="165"/>
                      </a:lnTo>
                      <a:lnTo>
                        <a:pt x="259" y="211"/>
                      </a:lnTo>
                      <a:lnTo>
                        <a:pt x="276" y="241"/>
                      </a:lnTo>
                      <a:lnTo>
                        <a:pt x="415" y="287"/>
                      </a:lnTo>
                      <a:lnTo>
                        <a:pt x="415" y="318"/>
                      </a:lnTo>
                      <a:lnTo>
                        <a:pt x="294" y="256"/>
                      </a:lnTo>
                      <a:lnTo>
                        <a:pt x="259" y="256"/>
                      </a:lnTo>
                      <a:lnTo>
                        <a:pt x="207" y="196"/>
                      </a:lnTo>
                      <a:lnTo>
                        <a:pt x="122" y="180"/>
                      </a:lnTo>
                      <a:lnTo>
                        <a:pt x="173" y="211"/>
                      </a:lnTo>
                      <a:lnTo>
                        <a:pt x="224" y="241"/>
                      </a:lnTo>
                      <a:lnTo>
                        <a:pt x="207" y="226"/>
                      </a:lnTo>
                      <a:lnTo>
                        <a:pt x="242" y="272"/>
                      </a:lnTo>
                      <a:lnTo>
                        <a:pt x="294" y="287"/>
                      </a:lnTo>
                      <a:lnTo>
                        <a:pt x="346" y="318"/>
                      </a:lnTo>
                      <a:lnTo>
                        <a:pt x="466" y="529"/>
                      </a:lnTo>
                      <a:lnTo>
                        <a:pt x="449" y="544"/>
                      </a:lnTo>
                      <a:lnTo>
                        <a:pt x="484" y="558"/>
                      </a:lnTo>
                      <a:lnTo>
                        <a:pt x="468" y="569"/>
                      </a:lnTo>
                      <a:lnTo>
                        <a:pt x="500" y="604"/>
                      </a:lnTo>
                      <a:lnTo>
                        <a:pt x="518" y="619"/>
                      </a:lnTo>
                      <a:lnTo>
                        <a:pt x="536" y="681"/>
                      </a:lnTo>
                      <a:lnTo>
                        <a:pt x="581" y="57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dist="35921" dir="2700000" algn="ctr" rotWithShape="0">
                    <a:schemeClr val="bg1"/>
                  </a:outerShdw>
                </a:effectLst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32" name="Freeform 12"/>
              <p:cNvSpPr>
                <a:spLocks/>
              </p:cNvSpPr>
              <p:nvPr/>
            </p:nvSpPr>
            <p:spPr bwMode="auto">
              <a:xfrm>
                <a:off x="0" y="3054"/>
                <a:ext cx="6472" cy="1111"/>
              </a:xfrm>
              <a:custGeom>
                <a:avLst/>
                <a:gdLst>
                  <a:gd name="T0" fmla="*/ 6257 w 6472"/>
                  <a:gd name="T1" fmla="*/ 690 h 1111"/>
                  <a:gd name="T2" fmla="*/ 5961 w 6472"/>
                  <a:gd name="T3" fmla="*/ 595 h 1111"/>
                  <a:gd name="T4" fmla="*/ 5886 w 6472"/>
                  <a:gd name="T5" fmla="*/ 515 h 1111"/>
                  <a:gd name="T6" fmla="*/ 5688 w 6472"/>
                  <a:gd name="T7" fmla="*/ 458 h 1111"/>
                  <a:gd name="T8" fmla="*/ 5491 w 6472"/>
                  <a:gd name="T9" fmla="*/ 430 h 1111"/>
                  <a:gd name="T10" fmla="*/ 5241 w 6472"/>
                  <a:gd name="T11" fmla="*/ 273 h 1111"/>
                  <a:gd name="T12" fmla="*/ 5096 w 6472"/>
                  <a:gd name="T13" fmla="*/ 128 h 1111"/>
                  <a:gd name="T14" fmla="*/ 5044 w 6472"/>
                  <a:gd name="T15" fmla="*/ 0 h 1111"/>
                  <a:gd name="T16" fmla="*/ 4821 w 6472"/>
                  <a:gd name="T17" fmla="*/ 93 h 1111"/>
                  <a:gd name="T18" fmla="*/ 4549 w 6472"/>
                  <a:gd name="T19" fmla="*/ 93 h 1111"/>
                  <a:gd name="T20" fmla="*/ 4153 w 6472"/>
                  <a:gd name="T21" fmla="*/ 14 h 1111"/>
                  <a:gd name="T22" fmla="*/ 3954 w 6472"/>
                  <a:gd name="T23" fmla="*/ 14 h 1111"/>
                  <a:gd name="T24" fmla="*/ 3830 w 6472"/>
                  <a:gd name="T25" fmla="*/ 78 h 1111"/>
                  <a:gd name="T26" fmla="*/ 3608 w 6472"/>
                  <a:gd name="T27" fmla="*/ 7 h 1111"/>
                  <a:gd name="T28" fmla="*/ 3458 w 6472"/>
                  <a:gd name="T29" fmla="*/ 72 h 1111"/>
                  <a:gd name="T30" fmla="*/ 3336 w 6472"/>
                  <a:gd name="T31" fmla="*/ 101 h 1111"/>
                  <a:gd name="T32" fmla="*/ 3161 w 6472"/>
                  <a:gd name="T33" fmla="*/ 42 h 1111"/>
                  <a:gd name="T34" fmla="*/ 3062 w 6472"/>
                  <a:gd name="T35" fmla="*/ 150 h 1111"/>
                  <a:gd name="T36" fmla="*/ 2923 w 6472"/>
                  <a:gd name="T37" fmla="*/ 194 h 1111"/>
                  <a:gd name="T38" fmla="*/ 2766 w 6472"/>
                  <a:gd name="T39" fmla="*/ 128 h 1111"/>
                  <a:gd name="T40" fmla="*/ 2543 w 6472"/>
                  <a:gd name="T41" fmla="*/ 116 h 1111"/>
                  <a:gd name="T42" fmla="*/ 2468 w 6472"/>
                  <a:gd name="T43" fmla="*/ 93 h 1111"/>
                  <a:gd name="T44" fmla="*/ 2346 w 6472"/>
                  <a:gd name="T45" fmla="*/ 121 h 1111"/>
                  <a:gd name="T46" fmla="*/ 2121 w 6472"/>
                  <a:gd name="T47" fmla="*/ 201 h 1111"/>
                  <a:gd name="T48" fmla="*/ 1949 w 6472"/>
                  <a:gd name="T49" fmla="*/ 273 h 1111"/>
                  <a:gd name="T50" fmla="*/ 1850 w 6472"/>
                  <a:gd name="T51" fmla="*/ 350 h 1111"/>
                  <a:gd name="T52" fmla="*/ 1774 w 6472"/>
                  <a:gd name="T53" fmla="*/ 365 h 1111"/>
                  <a:gd name="T54" fmla="*/ 1774 w 6472"/>
                  <a:gd name="T55" fmla="*/ 436 h 1111"/>
                  <a:gd name="T56" fmla="*/ 1577 w 6472"/>
                  <a:gd name="T57" fmla="*/ 495 h 1111"/>
                  <a:gd name="T58" fmla="*/ 1402 w 6472"/>
                  <a:gd name="T59" fmla="*/ 515 h 1111"/>
                  <a:gd name="T60" fmla="*/ 1427 w 6472"/>
                  <a:gd name="T61" fmla="*/ 559 h 1111"/>
                  <a:gd name="T62" fmla="*/ 1353 w 6472"/>
                  <a:gd name="T63" fmla="*/ 738 h 1111"/>
                  <a:gd name="T64" fmla="*/ 1107 w 6472"/>
                  <a:gd name="T65" fmla="*/ 832 h 1111"/>
                  <a:gd name="T66" fmla="*/ 0 w 6472"/>
                  <a:gd name="T67" fmla="*/ 983 h 1111"/>
                  <a:gd name="T68" fmla="*/ 1205 w 6472"/>
                  <a:gd name="T69" fmla="*/ 1002 h 1111"/>
                  <a:gd name="T70" fmla="*/ 1254 w 6472"/>
                  <a:gd name="T71" fmla="*/ 953 h 1111"/>
                  <a:gd name="T72" fmla="*/ 1454 w 6472"/>
                  <a:gd name="T73" fmla="*/ 982 h 1111"/>
                  <a:gd name="T74" fmla="*/ 2153 w 6472"/>
                  <a:gd name="T75" fmla="*/ 1009 h 1111"/>
                  <a:gd name="T76" fmla="*/ 1631 w 6472"/>
                  <a:gd name="T77" fmla="*/ 1074 h 1111"/>
                  <a:gd name="T78" fmla="*/ 1954 w 6472"/>
                  <a:gd name="T79" fmla="*/ 1089 h 1111"/>
                  <a:gd name="T80" fmla="*/ 3147 w 6472"/>
                  <a:gd name="T81" fmla="*/ 1109 h 1111"/>
                  <a:gd name="T82" fmla="*/ 3789 w 6472"/>
                  <a:gd name="T83" fmla="*/ 1079 h 1111"/>
                  <a:gd name="T84" fmla="*/ 5044 w 6472"/>
                  <a:gd name="T85" fmla="*/ 1053 h 1111"/>
                  <a:gd name="T86" fmla="*/ 4995 w 6472"/>
                  <a:gd name="T87" fmla="*/ 994 h 1111"/>
                  <a:gd name="T88" fmla="*/ 4623 w 6472"/>
                  <a:gd name="T89" fmla="*/ 960 h 1111"/>
                  <a:gd name="T90" fmla="*/ 5195 w 6472"/>
                  <a:gd name="T91" fmla="*/ 974 h 1111"/>
                  <a:gd name="T92" fmla="*/ 5611 w 6472"/>
                  <a:gd name="T93" fmla="*/ 938 h 1111"/>
                  <a:gd name="T94" fmla="*/ 5564 w 6472"/>
                  <a:gd name="T95" fmla="*/ 924 h 1111"/>
                  <a:gd name="T96" fmla="*/ 6471 w 6472"/>
                  <a:gd name="T97" fmla="*/ 931 h 11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472" h="1111">
                    <a:moveTo>
                      <a:pt x="6466" y="725"/>
                    </a:moveTo>
                    <a:lnTo>
                      <a:pt x="6257" y="690"/>
                    </a:lnTo>
                    <a:lnTo>
                      <a:pt x="6130" y="621"/>
                    </a:lnTo>
                    <a:lnTo>
                      <a:pt x="5961" y="595"/>
                    </a:lnTo>
                    <a:lnTo>
                      <a:pt x="5986" y="544"/>
                    </a:lnTo>
                    <a:lnTo>
                      <a:pt x="5886" y="515"/>
                    </a:lnTo>
                    <a:lnTo>
                      <a:pt x="5813" y="480"/>
                    </a:lnTo>
                    <a:lnTo>
                      <a:pt x="5688" y="458"/>
                    </a:lnTo>
                    <a:lnTo>
                      <a:pt x="5590" y="487"/>
                    </a:lnTo>
                    <a:lnTo>
                      <a:pt x="5491" y="430"/>
                    </a:lnTo>
                    <a:lnTo>
                      <a:pt x="5465" y="350"/>
                    </a:lnTo>
                    <a:lnTo>
                      <a:pt x="5241" y="273"/>
                    </a:lnTo>
                    <a:lnTo>
                      <a:pt x="5192" y="194"/>
                    </a:lnTo>
                    <a:lnTo>
                      <a:pt x="5096" y="128"/>
                    </a:lnTo>
                    <a:lnTo>
                      <a:pt x="5096" y="72"/>
                    </a:lnTo>
                    <a:lnTo>
                      <a:pt x="5044" y="0"/>
                    </a:lnTo>
                    <a:lnTo>
                      <a:pt x="4921" y="21"/>
                    </a:lnTo>
                    <a:lnTo>
                      <a:pt x="4821" y="93"/>
                    </a:lnTo>
                    <a:lnTo>
                      <a:pt x="4672" y="64"/>
                    </a:lnTo>
                    <a:lnTo>
                      <a:pt x="4549" y="93"/>
                    </a:lnTo>
                    <a:lnTo>
                      <a:pt x="4276" y="36"/>
                    </a:lnTo>
                    <a:lnTo>
                      <a:pt x="4153" y="14"/>
                    </a:lnTo>
                    <a:lnTo>
                      <a:pt x="4053" y="42"/>
                    </a:lnTo>
                    <a:lnTo>
                      <a:pt x="3954" y="14"/>
                    </a:lnTo>
                    <a:lnTo>
                      <a:pt x="3880" y="0"/>
                    </a:lnTo>
                    <a:lnTo>
                      <a:pt x="3830" y="78"/>
                    </a:lnTo>
                    <a:lnTo>
                      <a:pt x="3682" y="49"/>
                    </a:lnTo>
                    <a:lnTo>
                      <a:pt x="3608" y="7"/>
                    </a:lnTo>
                    <a:lnTo>
                      <a:pt x="3458" y="21"/>
                    </a:lnTo>
                    <a:lnTo>
                      <a:pt x="3458" y="72"/>
                    </a:lnTo>
                    <a:lnTo>
                      <a:pt x="3458" y="128"/>
                    </a:lnTo>
                    <a:lnTo>
                      <a:pt x="3336" y="101"/>
                    </a:lnTo>
                    <a:lnTo>
                      <a:pt x="3237" y="21"/>
                    </a:lnTo>
                    <a:lnTo>
                      <a:pt x="3161" y="42"/>
                    </a:lnTo>
                    <a:lnTo>
                      <a:pt x="3188" y="101"/>
                    </a:lnTo>
                    <a:lnTo>
                      <a:pt x="3062" y="150"/>
                    </a:lnTo>
                    <a:lnTo>
                      <a:pt x="3003" y="201"/>
                    </a:lnTo>
                    <a:lnTo>
                      <a:pt x="2923" y="194"/>
                    </a:lnTo>
                    <a:lnTo>
                      <a:pt x="2844" y="186"/>
                    </a:lnTo>
                    <a:lnTo>
                      <a:pt x="2766" y="128"/>
                    </a:lnTo>
                    <a:lnTo>
                      <a:pt x="2616" y="86"/>
                    </a:lnTo>
                    <a:lnTo>
                      <a:pt x="2543" y="116"/>
                    </a:lnTo>
                    <a:lnTo>
                      <a:pt x="2494" y="128"/>
                    </a:lnTo>
                    <a:lnTo>
                      <a:pt x="2468" y="93"/>
                    </a:lnTo>
                    <a:lnTo>
                      <a:pt x="2370" y="93"/>
                    </a:lnTo>
                    <a:lnTo>
                      <a:pt x="2346" y="121"/>
                    </a:lnTo>
                    <a:lnTo>
                      <a:pt x="2444" y="194"/>
                    </a:lnTo>
                    <a:lnTo>
                      <a:pt x="2121" y="201"/>
                    </a:lnTo>
                    <a:lnTo>
                      <a:pt x="2047" y="209"/>
                    </a:lnTo>
                    <a:lnTo>
                      <a:pt x="1949" y="273"/>
                    </a:lnTo>
                    <a:lnTo>
                      <a:pt x="1924" y="316"/>
                    </a:lnTo>
                    <a:lnTo>
                      <a:pt x="1850" y="350"/>
                    </a:lnTo>
                    <a:lnTo>
                      <a:pt x="1800" y="337"/>
                    </a:lnTo>
                    <a:lnTo>
                      <a:pt x="1774" y="365"/>
                    </a:lnTo>
                    <a:lnTo>
                      <a:pt x="1749" y="401"/>
                    </a:lnTo>
                    <a:lnTo>
                      <a:pt x="1774" y="436"/>
                    </a:lnTo>
                    <a:lnTo>
                      <a:pt x="1675" y="515"/>
                    </a:lnTo>
                    <a:lnTo>
                      <a:pt x="1577" y="495"/>
                    </a:lnTo>
                    <a:lnTo>
                      <a:pt x="1427" y="480"/>
                    </a:lnTo>
                    <a:lnTo>
                      <a:pt x="1402" y="515"/>
                    </a:lnTo>
                    <a:lnTo>
                      <a:pt x="1378" y="544"/>
                    </a:lnTo>
                    <a:lnTo>
                      <a:pt x="1427" y="559"/>
                    </a:lnTo>
                    <a:lnTo>
                      <a:pt x="1454" y="644"/>
                    </a:lnTo>
                    <a:lnTo>
                      <a:pt x="1353" y="738"/>
                    </a:lnTo>
                    <a:lnTo>
                      <a:pt x="1254" y="832"/>
                    </a:lnTo>
                    <a:lnTo>
                      <a:pt x="1107" y="832"/>
                    </a:lnTo>
                    <a:lnTo>
                      <a:pt x="777" y="916"/>
                    </a:lnTo>
                    <a:lnTo>
                      <a:pt x="0" y="983"/>
                    </a:lnTo>
                    <a:lnTo>
                      <a:pt x="945" y="1014"/>
                    </a:lnTo>
                    <a:lnTo>
                      <a:pt x="1205" y="1002"/>
                    </a:lnTo>
                    <a:lnTo>
                      <a:pt x="1082" y="974"/>
                    </a:lnTo>
                    <a:lnTo>
                      <a:pt x="1254" y="953"/>
                    </a:lnTo>
                    <a:lnTo>
                      <a:pt x="1527" y="960"/>
                    </a:lnTo>
                    <a:lnTo>
                      <a:pt x="1454" y="982"/>
                    </a:lnTo>
                    <a:lnTo>
                      <a:pt x="1897" y="994"/>
                    </a:lnTo>
                    <a:lnTo>
                      <a:pt x="2153" y="1009"/>
                    </a:lnTo>
                    <a:lnTo>
                      <a:pt x="1904" y="1046"/>
                    </a:lnTo>
                    <a:lnTo>
                      <a:pt x="1631" y="1074"/>
                    </a:lnTo>
                    <a:lnTo>
                      <a:pt x="1459" y="1095"/>
                    </a:lnTo>
                    <a:lnTo>
                      <a:pt x="1954" y="1089"/>
                    </a:lnTo>
                    <a:lnTo>
                      <a:pt x="2621" y="1110"/>
                    </a:lnTo>
                    <a:lnTo>
                      <a:pt x="3147" y="1109"/>
                    </a:lnTo>
                    <a:lnTo>
                      <a:pt x="3502" y="1083"/>
                    </a:lnTo>
                    <a:lnTo>
                      <a:pt x="3789" y="1079"/>
                    </a:lnTo>
                    <a:lnTo>
                      <a:pt x="4524" y="1089"/>
                    </a:lnTo>
                    <a:lnTo>
                      <a:pt x="5044" y="1053"/>
                    </a:lnTo>
                    <a:lnTo>
                      <a:pt x="5241" y="1017"/>
                    </a:lnTo>
                    <a:lnTo>
                      <a:pt x="4995" y="994"/>
                    </a:lnTo>
                    <a:lnTo>
                      <a:pt x="4847" y="1002"/>
                    </a:lnTo>
                    <a:lnTo>
                      <a:pt x="4623" y="960"/>
                    </a:lnTo>
                    <a:lnTo>
                      <a:pt x="4921" y="945"/>
                    </a:lnTo>
                    <a:lnTo>
                      <a:pt x="5195" y="974"/>
                    </a:lnTo>
                    <a:lnTo>
                      <a:pt x="5698" y="989"/>
                    </a:lnTo>
                    <a:lnTo>
                      <a:pt x="5611" y="938"/>
                    </a:lnTo>
                    <a:lnTo>
                      <a:pt x="5317" y="916"/>
                    </a:lnTo>
                    <a:lnTo>
                      <a:pt x="5564" y="924"/>
                    </a:lnTo>
                    <a:lnTo>
                      <a:pt x="5813" y="938"/>
                    </a:lnTo>
                    <a:lnTo>
                      <a:pt x="6471" y="931"/>
                    </a:lnTo>
                    <a:lnTo>
                      <a:pt x="6466" y="72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st="35921" dir="2700000" algn="ctr" rotWithShape="0">
                  <a:schemeClr val="bg1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457200"/>
            <a:ext cx="69088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828800"/>
            <a:ext cx="69088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545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pitchFamily="2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onotype Sorts" charset="2"/>
        <a:buChar char="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9826A-107D-42C7-8735-E391A03AF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7DCB-EDB5-4096-8416-4F9903E235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12790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6" indent="-304796" algn="l" defTabSz="81279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392" indent="-253997" algn="l" defTabSz="812790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8" indent="-203198" algn="l" defTabSz="8127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383" indent="-203198" algn="l" defTabSz="812790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8" indent="-203198" algn="l" defTabSz="812790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172" indent="-203198" algn="l" defTabSz="81279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567" indent="-203198" algn="l" defTabSz="81279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7962" indent="-203198" algn="l" defTabSz="81279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357" indent="-203198" algn="l" defTabSz="81279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5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9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7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74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69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65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60" algn="l" defTabSz="81279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/>
        </p:blipFill>
        <p:spPr>
          <a:xfrm>
            <a:off x="4530934" y="3513300"/>
            <a:ext cx="4685235" cy="335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11" y="-16565"/>
            <a:ext cx="4599646" cy="344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35" y="-19878"/>
            <a:ext cx="4652821" cy="348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6" y="3513299"/>
            <a:ext cx="4580630" cy="334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656381" y="133026"/>
            <a:ext cx="108893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LM-Rye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4617" y="115123"/>
            <a:ext cx="122416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LM-FR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3648" y="3666478"/>
            <a:ext cx="9144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3859" y="3604737"/>
            <a:ext cx="85938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2849C-1A84-45B5-8459-B89B3BC87C29}"/>
              </a:ext>
            </a:extLst>
          </p:cNvPr>
          <p:cNvSpPr txBox="1"/>
          <p:nvPr/>
        </p:nvSpPr>
        <p:spPr>
          <a:xfrm>
            <a:off x="0" y="3173364"/>
            <a:ext cx="914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Year 1 (spring)</a:t>
            </a:r>
          </a:p>
        </p:txBody>
      </p:sp>
    </p:spTree>
    <p:extLst>
      <p:ext uri="{BB962C8B-B14F-4D97-AF65-F5344CB8AC3E}">
        <p14:creationId xmlns:p14="http://schemas.microsoft.com/office/powerpoint/2010/main" val="138652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8F11C-E065-4561-8C85-FC2F7C3D05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8" r="32840" b="457"/>
          <a:stretch/>
        </p:blipFill>
        <p:spPr>
          <a:xfrm>
            <a:off x="0" y="3615247"/>
            <a:ext cx="4572000" cy="3250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82155-7AB3-401B-B7E1-AB4CB738105D}"/>
              </a:ext>
            </a:extLst>
          </p:cNvPr>
          <p:cNvSpPr txBox="1"/>
          <p:nvPr/>
        </p:nvSpPr>
        <p:spPr>
          <a:xfrm>
            <a:off x="0" y="63201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221D4-40AC-44AE-AF26-1FD4CD75D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51" b="3851"/>
          <a:stretch/>
        </p:blipFill>
        <p:spPr>
          <a:xfrm>
            <a:off x="4562551" y="0"/>
            <a:ext cx="4572396" cy="3383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169518-1526-434A-B12A-913902B6594F}"/>
              </a:ext>
            </a:extLst>
          </p:cNvPr>
          <p:cNvSpPr txBox="1"/>
          <p:nvPr/>
        </p:nvSpPr>
        <p:spPr>
          <a:xfrm>
            <a:off x="4570497" y="277947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RC + FR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0E9EC-06A7-4A32-ACAD-17861F9F5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-2697"/>
            <a:ext cx="4603687" cy="3250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78BE72-7490-4BFB-B1E2-715EE8E55CAF}"/>
              </a:ext>
            </a:extLst>
          </p:cNvPr>
          <p:cNvSpPr txBox="1"/>
          <p:nvPr/>
        </p:nvSpPr>
        <p:spPr>
          <a:xfrm>
            <a:off x="152400" y="2693531"/>
            <a:ext cx="460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RC + rye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75E09-7065-42B2-8676-AE034F850278}"/>
              </a:ext>
            </a:extLst>
          </p:cNvPr>
          <p:cNvSpPr txBox="1"/>
          <p:nvPr/>
        </p:nvSpPr>
        <p:spPr>
          <a:xfrm>
            <a:off x="0" y="3173364"/>
            <a:ext cx="914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Year 2 (spring)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6BFE0-A3C8-4E9B-A394-E854D189A3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20" r="21220"/>
          <a:stretch/>
        </p:blipFill>
        <p:spPr>
          <a:xfrm>
            <a:off x="4612742" y="3616861"/>
            <a:ext cx="4531258" cy="3241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832F06-DB73-425C-82D3-2AD8F2D52F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" r="-1"/>
          <a:stretch/>
        </p:blipFill>
        <p:spPr>
          <a:xfrm>
            <a:off x="7885698" y="3581400"/>
            <a:ext cx="1202356" cy="1202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60DC5-482C-41D7-A54D-62F475481056}"/>
              </a:ext>
            </a:extLst>
          </p:cNvPr>
          <p:cNvSpPr txBox="1"/>
          <p:nvPr/>
        </p:nvSpPr>
        <p:spPr>
          <a:xfrm>
            <a:off x="4572000" y="6324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soybean + RC</a:t>
            </a:r>
          </a:p>
        </p:txBody>
      </p:sp>
    </p:spTree>
    <p:extLst>
      <p:ext uri="{BB962C8B-B14F-4D97-AF65-F5344CB8AC3E}">
        <p14:creationId xmlns:p14="http://schemas.microsoft.com/office/powerpoint/2010/main" val="347388786"/>
      </p:ext>
    </p:extLst>
  </p:cSld>
  <p:clrMapOvr>
    <a:masterClrMapping/>
  </p:clrMapOvr>
</p:sld>
</file>

<file path=ppt/theme/theme1.xml><?xml version="1.0" encoding="utf-8"?>
<a:theme xmlns:a="http://schemas.openxmlformats.org/drawingml/2006/main" name="4_untitled 2">
  <a:themeElements>
    <a:clrScheme name="Custom 1">
      <a:dk1>
        <a:srgbClr val="000000"/>
      </a:dk1>
      <a:lt1>
        <a:srgbClr val="FFFFFF"/>
      </a:lt1>
      <a:dk2>
        <a:srgbClr val="232323"/>
      </a:dk2>
      <a:lt2>
        <a:srgbClr val="FFFFFF"/>
      </a:lt2>
      <a:accent1>
        <a:srgbClr val="FFFFFF"/>
      </a:accent1>
      <a:accent2>
        <a:srgbClr val="00FF00"/>
      </a:accent2>
      <a:accent3>
        <a:srgbClr val="ACACAC"/>
      </a:accent3>
      <a:accent4>
        <a:srgbClr val="DADADA"/>
      </a:accent4>
      <a:accent5>
        <a:srgbClr val="FFFFFF"/>
      </a:accent5>
      <a:accent6>
        <a:srgbClr val="00E700"/>
      </a:accent6>
      <a:hlink>
        <a:srgbClr val="0000FF"/>
      </a:hlink>
      <a:folHlink>
        <a:srgbClr val="73BB73"/>
      </a:folHlink>
    </a:clrScheme>
    <a:fontScheme name="untitled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25</Words>
  <Application>Microsoft Office PowerPoint</Application>
  <PresentationFormat>On-screen Show (4:3)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</vt:lpstr>
      <vt:lpstr>Monotype Sorts</vt:lpstr>
      <vt:lpstr>4_untitled 2</vt:lpstr>
      <vt:lpstr>4_Office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2020-12-11T16:29:07Z</dcterms:created>
  <dcterms:modified xsi:type="dcterms:W3CDTF">2020-12-11T17:53:43Z</dcterms:modified>
</cp:coreProperties>
</file>