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3" r:id="rId17"/>
    <p:sldId id="277" r:id="rId18"/>
    <p:sldId id="278" r:id="rId19"/>
    <p:sldId id="275" r:id="rId20"/>
    <p:sldId id="271" r:id="rId21"/>
    <p:sldId id="274" r:id="rId22"/>
    <p:sldId id="276" r:id="rId23"/>
    <p:sldId id="279" r:id="rId24"/>
    <p:sldId id="28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346" autoAdjust="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Slebodnik" userId="9a6c6aed979d5ea0" providerId="LiveId" clId="{683723AC-5EF5-445A-8ABB-76F8156FB95C}"/>
    <pc:docChg chg="undo redo custSel addSld delSld modSld sldOrd">
      <pc:chgData name="Katie Slebodnik" userId="9a6c6aed979d5ea0" providerId="LiveId" clId="{683723AC-5EF5-445A-8ABB-76F8156FB95C}" dt="2019-03-18T20:23:54.131" v="13418" actId="20577"/>
      <pc:docMkLst>
        <pc:docMk/>
      </pc:docMkLst>
      <pc:sldChg chg="addSp delSp modSp">
        <pc:chgData name="Katie Slebodnik" userId="9a6c6aed979d5ea0" providerId="LiveId" clId="{683723AC-5EF5-445A-8ABB-76F8156FB95C}" dt="2019-03-14T19:34:46.444" v="8000" actId="732"/>
        <pc:sldMkLst>
          <pc:docMk/>
          <pc:sldMk cId="1189545553" sldId="256"/>
        </pc:sldMkLst>
        <pc:spChg chg="mod">
          <ac:chgData name="Katie Slebodnik" userId="9a6c6aed979d5ea0" providerId="LiveId" clId="{683723AC-5EF5-445A-8ABB-76F8156FB95C}" dt="2019-03-14T19:27:49.017" v="7865" actId="20577"/>
          <ac:spMkLst>
            <pc:docMk/>
            <pc:sldMk cId="1189545553" sldId="256"/>
            <ac:spMk id="2" creationId="{00233A8A-863C-42D8-9D27-F7865C5FF4EB}"/>
          </ac:spMkLst>
        </pc:spChg>
        <pc:spChg chg="mod">
          <ac:chgData name="Katie Slebodnik" userId="9a6c6aed979d5ea0" providerId="LiveId" clId="{683723AC-5EF5-445A-8ABB-76F8156FB95C}" dt="2019-03-08T23:50:36.540" v="6500" actId="20577"/>
          <ac:spMkLst>
            <pc:docMk/>
            <pc:sldMk cId="1189545553" sldId="256"/>
            <ac:spMk id="3" creationId="{B4E9C68D-E751-4671-8798-18B00C5A2477}"/>
          </ac:spMkLst>
        </pc:spChg>
        <pc:picChg chg="del">
          <ac:chgData name="Katie Slebodnik" userId="9a6c6aed979d5ea0" providerId="LiveId" clId="{683723AC-5EF5-445A-8ABB-76F8156FB95C}" dt="2019-03-14T19:31:04.373" v="7987" actId="478"/>
          <ac:picMkLst>
            <pc:docMk/>
            <pc:sldMk cId="1189545553" sldId="256"/>
            <ac:picMk id="5" creationId="{E9AD185E-8662-4E3B-A0D4-82576DE0DAB7}"/>
          </ac:picMkLst>
        </pc:picChg>
        <pc:picChg chg="add mod modCrop">
          <ac:chgData name="Katie Slebodnik" userId="9a6c6aed979d5ea0" providerId="LiveId" clId="{683723AC-5EF5-445A-8ABB-76F8156FB95C}" dt="2019-03-14T19:34:46.444" v="8000" actId="732"/>
          <ac:picMkLst>
            <pc:docMk/>
            <pc:sldMk cId="1189545553" sldId="256"/>
            <ac:picMk id="6" creationId="{D2402C1A-7EE6-4BED-A84C-56F4B71D327B}"/>
          </ac:picMkLst>
        </pc:picChg>
      </pc:sldChg>
      <pc:sldChg chg="modSp add">
        <pc:chgData name="Katie Slebodnik" userId="9a6c6aed979d5ea0" providerId="LiveId" clId="{683723AC-5EF5-445A-8ABB-76F8156FB95C}" dt="2019-03-14T19:30:42" v="7973" actId="20577"/>
        <pc:sldMkLst>
          <pc:docMk/>
          <pc:sldMk cId="3554458744" sldId="257"/>
        </pc:sldMkLst>
        <pc:spChg chg="mod">
          <ac:chgData name="Katie Slebodnik" userId="9a6c6aed979d5ea0" providerId="LiveId" clId="{683723AC-5EF5-445A-8ABB-76F8156FB95C}" dt="2019-03-08T18:27:43.434" v="34" actId="20577"/>
          <ac:spMkLst>
            <pc:docMk/>
            <pc:sldMk cId="3554458744" sldId="257"/>
            <ac:spMk id="2" creationId="{E808E62E-2B71-433E-9283-D6A3631F9092}"/>
          </ac:spMkLst>
        </pc:spChg>
        <pc:spChg chg="mod">
          <ac:chgData name="Katie Slebodnik" userId="9a6c6aed979d5ea0" providerId="LiveId" clId="{683723AC-5EF5-445A-8ABB-76F8156FB95C}" dt="2019-03-14T19:30:42" v="7973" actId="20577"/>
          <ac:spMkLst>
            <pc:docMk/>
            <pc:sldMk cId="3554458744" sldId="257"/>
            <ac:spMk id="3" creationId="{4A33D69C-0ABD-4C9F-A629-D51669B4B328}"/>
          </ac:spMkLst>
        </pc:spChg>
      </pc:sldChg>
      <pc:sldChg chg="modSp add modNotesTx">
        <pc:chgData name="Katie Slebodnik" userId="9a6c6aed979d5ea0" providerId="LiveId" clId="{683723AC-5EF5-445A-8ABB-76F8156FB95C}" dt="2019-03-08T19:00:39.611" v="1175" actId="20577"/>
        <pc:sldMkLst>
          <pc:docMk/>
          <pc:sldMk cId="3357086791" sldId="258"/>
        </pc:sldMkLst>
        <pc:spChg chg="mod">
          <ac:chgData name="Katie Slebodnik" userId="9a6c6aed979d5ea0" providerId="LiveId" clId="{683723AC-5EF5-445A-8ABB-76F8156FB95C}" dt="2019-03-08T18:31:24.540" v="204" actId="20577"/>
          <ac:spMkLst>
            <pc:docMk/>
            <pc:sldMk cId="3357086791" sldId="258"/>
            <ac:spMk id="2" creationId="{197C7E48-CE35-4FC1-BCD9-0AF1D92A6210}"/>
          </ac:spMkLst>
        </pc:spChg>
        <pc:spChg chg="mod">
          <ac:chgData name="Katie Slebodnik" userId="9a6c6aed979d5ea0" providerId="LiveId" clId="{683723AC-5EF5-445A-8ABB-76F8156FB95C}" dt="2019-03-08T18:51:27.803" v="812" actId="20577"/>
          <ac:spMkLst>
            <pc:docMk/>
            <pc:sldMk cId="3357086791" sldId="258"/>
            <ac:spMk id="3" creationId="{B365FCA9-A61F-4434-9A9C-A6B44200C95F}"/>
          </ac:spMkLst>
        </pc:spChg>
      </pc:sldChg>
      <pc:sldChg chg="addSp delSp modSp add modNotesTx">
        <pc:chgData name="Katie Slebodnik" userId="9a6c6aed979d5ea0" providerId="LiveId" clId="{683723AC-5EF5-445A-8ABB-76F8156FB95C}" dt="2019-03-08T19:01:09.581" v="1212" actId="20577"/>
        <pc:sldMkLst>
          <pc:docMk/>
          <pc:sldMk cId="1046694295" sldId="259"/>
        </pc:sldMkLst>
        <pc:spChg chg="del mod">
          <ac:chgData name="Katie Slebodnik" userId="9a6c6aed979d5ea0" providerId="LiveId" clId="{683723AC-5EF5-445A-8ABB-76F8156FB95C}" dt="2019-03-08T18:55:39.630" v="828" actId="478"/>
          <ac:spMkLst>
            <pc:docMk/>
            <pc:sldMk cId="1046694295" sldId="259"/>
            <ac:spMk id="2" creationId="{1F3F0592-DBF9-4B70-BB61-451BFC6F14F5}"/>
          </ac:spMkLst>
        </pc:spChg>
        <pc:spChg chg="del">
          <ac:chgData name="Katie Slebodnik" userId="9a6c6aed979d5ea0" providerId="LiveId" clId="{683723AC-5EF5-445A-8ABB-76F8156FB95C}" dt="2019-03-08T18:51:53.147" v="825" actId="478"/>
          <ac:spMkLst>
            <pc:docMk/>
            <pc:sldMk cId="1046694295" sldId="259"/>
            <ac:spMk id="3" creationId="{06CF71B4-4744-4F57-9979-CE48F897F3BF}"/>
          </ac:spMkLst>
        </pc:spChg>
        <pc:spChg chg="add del mod">
          <ac:chgData name="Katie Slebodnik" userId="9a6c6aed979d5ea0" providerId="LiveId" clId="{683723AC-5EF5-445A-8ABB-76F8156FB95C}" dt="2019-03-08T18:55:44.542" v="829" actId="478"/>
          <ac:spMkLst>
            <pc:docMk/>
            <pc:sldMk cId="1046694295" sldId="259"/>
            <ac:spMk id="7" creationId="{E4782D12-D7D7-4FB4-992C-99CE403001AF}"/>
          </ac:spMkLst>
        </pc:spChg>
        <pc:spChg chg="add mod">
          <ac:chgData name="Katie Slebodnik" userId="9a6c6aed979d5ea0" providerId="LiveId" clId="{683723AC-5EF5-445A-8ABB-76F8156FB95C}" dt="2019-03-08T18:57:29.326" v="854" actId="1076"/>
          <ac:spMkLst>
            <pc:docMk/>
            <pc:sldMk cId="1046694295" sldId="259"/>
            <ac:spMk id="8" creationId="{ED6752DE-E18B-4A3C-9D59-C334E31D551E}"/>
          </ac:spMkLst>
        </pc:spChg>
        <pc:picChg chg="add mod">
          <ac:chgData name="Katie Slebodnik" userId="9a6c6aed979d5ea0" providerId="LiveId" clId="{683723AC-5EF5-445A-8ABB-76F8156FB95C}" dt="2019-03-08T18:55:58.558" v="833" actId="1076"/>
          <ac:picMkLst>
            <pc:docMk/>
            <pc:sldMk cId="1046694295" sldId="259"/>
            <ac:picMk id="5" creationId="{E2035AC7-3BFA-4D90-B995-FCFD2B0ECA53}"/>
          </ac:picMkLst>
        </pc:picChg>
      </pc:sldChg>
      <pc:sldChg chg="addSp modSp add modNotesTx">
        <pc:chgData name="Katie Slebodnik" userId="9a6c6aed979d5ea0" providerId="LiveId" clId="{683723AC-5EF5-445A-8ABB-76F8156FB95C}" dt="2019-03-08T23:42:48.054" v="5990" actId="20577"/>
        <pc:sldMkLst>
          <pc:docMk/>
          <pc:sldMk cId="3973671446" sldId="260"/>
        </pc:sldMkLst>
        <pc:spChg chg="add mod">
          <ac:chgData name="Katie Slebodnik" userId="9a6c6aed979d5ea0" providerId="LiveId" clId="{683723AC-5EF5-445A-8ABB-76F8156FB95C}" dt="2019-03-08T18:57:00.251" v="846" actId="207"/>
          <ac:spMkLst>
            <pc:docMk/>
            <pc:sldMk cId="3973671446" sldId="260"/>
            <ac:spMk id="4" creationId="{0F4C7CE5-24BD-4D75-85BE-7D6ADED92C50}"/>
          </ac:spMkLst>
        </pc:spChg>
        <pc:picChg chg="add mod">
          <ac:chgData name="Katie Slebodnik" userId="9a6c6aed979d5ea0" providerId="LiveId" clId="{683723AC-5EF5-445A-8ABB-76F8156FB95C}" dt="2019-03-08T18:56:32.549" v="838" actId="1076"/>
          <ac:picMkLst>
            <pc:docMk/>
            <pc:sldMk cId="3973671446" sldId="260"/>
            <ac:picMk id="3" creationId="{1E4615E1-CBF1-4833-82EE-2ED6574DE883}"/>
          </ac:picMkLst>
        </pc:picChg>
      </pc:sldChg>
      <pc:sldChg chg="addSp delSp modSp add delAnim modAnim modNotesTx">
        <pc:chgData name="Katie Slebodnik" userId="9a6c6aed979d5ea0" providerId="LiveId" clId="{683723AC-5EF5-445A-8ABB-76F8156FB95C}" dt="2019-03-18T16:49:55.459" v="11694" actId="20577"/>
        <pc:sldMkLst>
          <pc:docMk/>
          <pc:sldMk cId="2196299862" sldId="261"/>
        </pc:sldMkLst>
        <pc:spChg chg="mod">
          <ac:chgData name="Katie Slebodnik" userId="9a6c6aed979d5ea0" providerId="LiveId" clId="{683723AC-5EF5-445A-8ABB-76F8156FB95C}" dt="2019-03-18T16:49:55.459" v="11694" actId="20577"/>
          <ac:spMkLst>
            <pc:docMk/>
            <pc:sldMk cId="2196299862" sldId="261"/>
            <ac:spMk id="3" creationId="{B365FCA9-A61F-4434-9A9C-A6B44200C95F}"/>
          </ac:spMkLst>
        </pc:spChg>
        <pc:spChg chg="add del mod">
          <ac:chgData name="Katie Slebodnik" userId="9a6c6aed979d5ea0" providerId="LiveId" clId="{683723AC-5EF5-445A-8ABB-76F8156FB95C}" dt="2019-03-08T19:10:29.155" v="1778" actId="478"/>
          <ac:spMkLst>
            <pc:docMk/>
            <pc:sldMk cId="2196299862" sldId="261"/>
            <ac:spMk id="4" creationId="{5425E6DC-7051-4380-8647-341DB6415269}"/>
          </ac:spMkLst>
        </pc:spChg>
        <pc:spChg chg="add del mod">
          <ac:chgData name="Katie Slebodnik" userId="9a6c6aed979d5ea0" providerId="LiveId" clId="{683723AC-5EF5-445A-8ABB-76F8156FB95C}" dt="2019-03-14T19:28:16.836" v="7867" actId="478"/>
          <ac:spMkLst>
            <pc:docMk/>
            <pc:sldMk cId="2196299862" sldId="261"/>
            <ac:spMk id="5" creationId="{EE2024EE-A066-4588-82A5-B4CA9C1FE343}"/>
          </ac:spMkLst>
        </pc:spChg>
        <pc:spChg chg="add del mod">
          <ac:chgData name="Katie Slebodnik" userId="9a6c6aed979d5ea0" providerId="LiveId" clId="{683723AC-5EF5-445A-8ABB-76F8156FB95C}" dt="2019-03-14T19:28:13.228" v="7866" actId="478"/>
          <ac:spMkLst>
            <pc:docMk/>
            <pc:sldMk cId="2196299862" sldId="261"/>
            <ac:spMk id="6" creationId="{0B4DB9A0-5E1A-44A1-8A31-249CB8C7E209}"/>
          </ac:spMkLst>
        </pc:spChg>
      </pc:sldChg>
      <pc:sldChg chg="addSp delSp modSp add modNotesTx">
        <pc:chgData name="Katie Slebodnik" userId="9a6c6aed979d5ea0" providerId="LiveId" clId="{683723AC-5EF5-445A-8ABB-76F8156FB95C}" dt="2019-03-08T19:28:25.816" v="2277" actId="20577"/>
        <pc:sldMkLst>
          <pc:docMk/>
          <pc:sldMk cId="1056836506" sldId="262"/>
        </pc:sldMkLst>
        <pc:spChg chg="mod">
          <ac:chgData name="Katie Slebodnik" userId="9a6c6aed979d5ea0" providerId="LiveId" clId="{683723AC-5EF5-445A-8ABB-76F8156FB95C}" dt="2019-03-08T19:19:06.018" v="1833" actId="20577"/>
          <ac:spMkLst>
            <pc:docMk/>
            <pc:sldMk cId="1056836506" sldId="262"/>
            <ac:spMk id="2" creationId="{6BBE004F-8D30-406C-9B30-DB9322968160}"/>
          </ac:spMkLst>
        </pc:spChg>
        <pc:spChg chg="mod">
          <ac:chgData name="Katie Slebodnik" userId="9a6c6aed979d5ea0" providerId="LiveId" clId="{683723AC-5EF5-445A-8ABB-76F8156FB95C}" dt="2019-03-08T19:28:07.143" v="2256" actId="1076"/>
          <ac:spMkLst>
            <pc:docMk/>
            <pc:sldMk cId="1056836506" sldId="262"/>
            <ac:spMk id="3" creationId="{D963A4AC-D10B-4379-8F47-67F58599048A}"/>
          </ac:spMkLst>
        </pc:spChg>
        <pc:spChg chg="del">
          <ac:chgData name="Katie Slebodnik" userId="9a6c6aed979d5ea0" providerId="LiveId" clId="{683723AC-5EF5-445A-8ABB-76F8156FB95C}" dt="2019-03-08T19:22:54.710" v="2024" actId="478"/>
          <ac:spMkLst>
            <pc:docMk/>
            <pc:sldMk cId="1056836506" sldId="262"/>
            <ac:spMk id="7" creationId="{CD34F6BE-FEB5-4BFD-9C6D-776E46D6CFA1}"/>
          </ac:spMkLst>
        </pc:spChg>
        <pc:spChg chg="del">
          <ac:chgData name="Katie Slebodnik" userId="9a6c6aed979d5ea0" providerId="LiveId" clId="{683723AC-5EF5-445A-8ABB-76F8156FB95C}" dt="2019-03-08T19:22:51.180" v="2022" actId="478"/>
          <ac:spMkLst>
            <pc:docMk/>
            <pc:sldMk cId="1056836506" sldId="262"/>
            <ac:spMk id="8" creationId="{912558EF-42DB-4848-B0D0-6F0EB423EFFB}"/>
          </ac:spMkLst>
        </pc:spChg>
        <pc:spChg chg="del">
          <ac:chgData name="Katie Slebodnik" userId="9a6c6aed979d5ea0" providerId="LiveId" clId="{683723AC-5EF5-445A-8ABB-76F8156FB95C}" dt="2019-03-08T19:22:45.434" v="2018" actId="478"/>
          <ac:spMkLst>
            <pc:docMk/>
            <pc:sldMk cId="1056836506" sldId="262"/>
            <ac:spMk id="9" creationId="{9090E2D0-0014-453E-9834-9840C7926DEF}"/>
          </ac:spMkLst>
        </pc:spChg>
        <pc:spChg chg="del topLvl">
          <ac:chgData name="Katie Slebodnik" userId="9a6c6aed979d5ea0" providerId="LiveId" clId="{683723AC-5EF5-445A-8ABB-76F8156FB95C}" dt="2019-03-08T19:22:58.468" v="2027" actId="478"/>
          <ac:spMkLst>
            <pc:docMk/>
            <pc:sldMk cId="1056836506" sldId="262"/>
            <ac:spMk id="10" creationId="{2221A66C-EB66-43F8-9141-3D3AC2DB570D}"/>
          </ac:spMkLst>
        </pc:spChg>
        <pc:spChg chg="del">
          <ac:chgData name="Katie Slebodnik" userId="9a6c6aed979d5ea0" providerId="LiveId" clId="{683723AC-5EF5-445A-8ABB-76F8156FB95C}" dt="2019-03-08T19:22:52.850" v="2023" actId="478"/>
          <ac:spMkLst>
            <pc:docMk/>
            <pc:sldMk cId="1056836506" sldId="262"/>
            <ac:spMk id="11" creationId="{A7FD6D11-5239-4894-82B5-7989841EA7FB}"/>
          </ac:spMkLst>
        </pc:spChg>
        <pc:spChg chg="del">
          <ac:chgData name="Katie Slebodnik" userId="9a6c6aed979d5ea0" providerId="LiveId" clId="{683723AC-5EF5-445A-8ABB-76F8156FB95C}" dt="2019-03-08T19:22:47.574" v="2019" actId="478"/>
          <ac:spMkLst>
            <pc:docMk/>
            <pc:sldMk cId="1056836506" sldId="262"/>
            <ac:spMk id="12" creationId="{12B905D6-3286-45D4-AAF8-D0E5C06EF7C7}"/>
          </ac:spMkLst>
        </pc:spChg>
        <pc:spChg chg="add mod">
          <ac:chgData name="Katie Slebodnik" userId="9a6c6aed979d5ea0" providerId="LiveId" clId="{683723AC-5EF5-445A-8ABB-76F8156FB95C}" dt="2019-03-08T19:26:53.826" v="2240" actId="1076"/>
          <ac:spMkLst>
            <pc:docMk/>
            <pc:sldMk cId="1056836506" sldId="262"/>
            <ac:spMk id="13" creationId="{5E75B0F0-67F3-4C13-A9FA-E5EBEFFFF25B}"/>
          </ac:spMkLst>
        </pc:spChg>
        <pc:spChg chg="add mod">
          <ac:chgData name="Katie Slebodnik" userId="9a6c6aed979d5ea0" providerId="LiveId" clId="{683723AC-5EF5-445A-8ABB-76F8156FB95C}" dt="2019-03-08T19:28:01.087" v="2255" actId="208"/>
          <ac:spMkLst>
            <pc:docMk/>
            <pc:sldMk cId="1056836506" sldId="262"/>
            <ac:spMk id="14" creationId="{F96F4949-E903-408C-86FB-0A2F2B9FD00F}"/>
          </ac:spMkLst>
        </pc:spChg>
        <pc:spChg chg="add mod">
          <ac:chgData name="Katie Slebodnik" userId="9a6c6aed979d5ea0" providerId="LiveId" clId="{683723AC-5EF5-445A-8ABB-76F8156FB95C}" dt="2019-03-08T19:27:54.816" v="2254" actId="208"/>
          <ac:spMkLst>
            <pc:docMk/>
            <pc:sldMk cId="1056836506" sldId="262"/>
            <ac:spMk id="15" creationId="{628C3D8E-EF20-4DFA-AE3D-58E63455A4C3}"/>
          </ac:spMkLst>
        </pc:spChg>
        <pc:grpChg chg="add del mod">
          <ac:chgData name="Katie Slebodnik" userId="9a6c6aed979d5ea0" providerId="LiveId" clId="{683723AC-5EF5-445A-8ABB-76F8156FB95C}" dt="2019-03-08T19:22:58.468" v="2027" actId="478"/>
          <ac:grpSpMkLst>
            <pc:docMk/>
            <pc:sldMk cId="1056836506" sldId="262"/>
            <ac:grpSpMk id="5" creationId="{86350748-5C1B-41B3-9299-7C0649F7640C}"/>
          </ac:grpSpMkLst>
        </pc:grpChg>
        <pc:picChg chg="add del mod">
          <ac:chgData name="Katie Slebodnik" userId="9a6c6aed979d5ea0" providerId="LiveId" clId="{683723AC-5EF5-445A-8ABB-76F8156FB95C}" dt="2019-03-08T19:22:07.995" v="2014" actId="478"/>
          <ac:picMkLst>
            <pc:docMk/>
            <pc:sldMk cId="1056836506" sldId="262"/>
            <ac:picMk id="4" creationId="{F75452AF-84C4-4FC2-823C-7C177C42262F}"/>
          </ac:picMkLst>
        </pc:picChg>
        <pc:picChg chg="mod topLvl">
          <ac:chgData name="Katie Slebodnik" userId="9a6c6aed979d5ea0" providerId="LiveId" clId="{683723AC-5EF5-445A-8ABB-76F8156FB95C}" dt="2019-03-08T19:27:03.433" v="2242" actId="1076"/>
          <ac:picMkLst>
            <pc:docMk/>
            <pc:sldMk cId="1056836506" sldId="262"/>
            <ac:picMk id="6" creationId="{9218C240-D60D-46B5-B2AC-CCB6D9FE1B67}"/>
          </ac:picMkLst>
        </pc:picChg>
      </pc:sldChg>
      <pc:sldChg chg="modSp add modNotesTx">
        <pc:chgData name="Katie Slebodnik" userId="9a6c6aed979d5ea0" providerId="LiveId" clId="{683723AC-5EF5-445A-8ABB-76F8156FB95C}" dt="2019-03-18T20:12:24.482" v="13322" actId="20577"/>
        <pc:sldMkLst>
          <pc:docMk/>
          <pc:sldMk cId="2365290389" sldId="263"/>
        </pc:sldMkLst>
        <pc:spChg chg="mod">
          <ac:chgData name="Katie Slebodnik" userId="9a6c6aed979d5ea0" providerId="LiveId" clId="{683723AC-5EF5-445A-8ABB-76F8156FB95C}" dt="2019-03-18T20:06:57.477" v="13247" actId="20577"/>
          <ac:spMkLst>
            <pc:docMk/>
            <pc:sldMk cId="2365290389" sldId="263"/>
            <ac:spMk id="2" creationId="{D6FEF307-2C33-4BC3-81DE-4CD6BF06B666}"/>
          </ac:spMkLst>
        </pc:spChg>
        <pc:spChg chg="mod">
          <ac:chgData name="Katie Slebodnik" userId="9a6c6aed979d5ea0" providerId="LiveId" clId="{683723AC-5EF5-445A-8ABB-76F8156FB95C}" dt="2019-03-18T20:12:24.482" v="13322" actId="20577"/>
          <ac:spMkLst>
            <pc:docMk/>
            <pc:sldMk cId="2365290389" sldId="263"/>
            <ac:spMk id="3" creationId="{FB310D07-FE05-4558-91D2-619B1B25F35E}"/>
          </ac:spMkLst>
        </pc:spChg>
      </pc:sldChg>
      <pc:sldChg chg="addSp delSp modSp add modAnim modNotesTx">
        <pc:chgData name="Katie Slebodnik" userId="9a6c6aed979d5ea0" providerId="LiveId" clId="{683723AC-5EF5-445A-8ABB-76F8156FB95C}" dt="2019-03-08T23:55:43.773" v="6502" actId="20577"/>
        <pc:sldMkLst>
          <pc:docMk/>
          <pc:sldMk cId="1735750731" sldId="264"/>
        </pc:sldMkLst>
        <pc:spChg chg="mod">
          <ac:chgData name="Katie Slebodnik" userId="9a6c6aed979d5ea0" providerId="LiveId" clId="{683723AC-5EF5-445A-8ABB-76F8156FB95C}" dt="2019-03-08T22:36:44.443" v="3884" actId="20577"/>
          <ac:spMkLst>
            <pc:docMk/>
            <pc:sldMk cId="1735750731" sldId="264"/>
            <ac:spMk id="2" creationId="{5FD90D77-EDC0-47CA-9C15-CAAACFEB1C13}"/>
          </ac:spMkLst>
        </pc:spChg>
        <pc:spChg chg="del mod">
          <ac:chgData name="Katie Slebodnik" userId="9a6c6aed979d5ea0" providerId="LiveId" clId="{683723AC-5EF5-445A-8ABB-76F8156FB95C}" dt="2019-03-08T22:26:47.102" v="3640" actId="478"/>
          <ac:spMkLst>
            <pc:docMk/>
            <pc:sldMk cId="1735750731" sldId="264"/>
            <ac:spMk id="3" creationId="{A38797CE-6AD2-4CB5-A2C2-E15FE5910277}"/>
          </ac:spMkLst>
        </pc:spChg>
        <pc:spChg chg="add mod ord">
          <ac:chgData name="Katie Slebodnik" userId="9a6c6aed979d5ea0" providerId="LiveId" clId="{683723AC-5EF5-445A-8ABB-76F8156FB95C}" dt="2019-03-08T22:25:57.131" v="3631" actId="164"/>
          <ac:spMkLst>
            <pc:docMk/>
            <pc:sldMk cId="1735750731" sldId="264"/>
            <ac:spMk id="12" creationId="{516B8E68-2426-47D5-BFB7-55D9D76A6BB6}"/>
          </ac:spMkLst>
        </pc:spChg>
        <pc:spChg chg="add mod">
          <ac:chgData name="Katie Slebodnik" userId="9a6c6aed979d5ea0" providerId="LiveId" clId="{683723AC-5EF5-445A-8ABB-76F8156FB95C}" dt="2019-03-08T22:26:20.634" v="3633" actId="164"/>
          <ac:spMkLst>
            <pc:docMk/>
            <pc:sldMk cId="1735750731" sldId="264"/>
            <ac:spMk id="13" creationId="{BA169190-5373-46A4-B073-CBC2AE060674}"/>
          </ac:spMkLst>
        </pc:spChg>
        <pc:spChg chg="add mod">
          <ac:chgData name="Katie Slebodnik" userId="9a6c6aed979d5ea0" providerId="LiveId" clId="{683723AC-5EF5-445A-8ABB-76F8156FB95C}" dt="2019-03-08T22:29:36.226" v="3818" actId="20577"/>
          <ac:spMkLst>
            <pc:docMk/>
            <pc:sldMk cId="1735750731" sldId="264"/>
            <ac:spMk id="20" creationId="{207267E0-4369-4D2A-A83E-BDD835BF281F}"/>
          </ac:spMkLst>
        </pc:spChg>
        <pc:spChg chg="add del mod">
          <ac:chgData name="Katie Slebodnik" userId="9a6c6aed979d5ea0" providerId="LiveId" clId="{683723AC-5EF5-445A-8ABB-76F8156FB95C}" dt="2019-03-08T22:29:44.944" v="3820" actId="478"/>
          <ac:spMkLst>
            <pc:docMk/>
            <pc:sldMk cId="1735750731" sldId="264"/>
            <ac:spMk id="21" creationId="{5639B4E7-54FA-4E22-9130-9E61C1F61ADF}"/>
          </ac:spMkLst>
        </pc:spChg>
        <pc:spChg chg="add mod">
          <ac:chgData name="Katie Slebodnik" userId="9a6c6aed979d5ea0" providerId="LiveId" clId="{683723AC-5EF5-445A-8ABB-76F8156FB95C}" dt="2019-03-08T22:30:23.037" v="3842" actId="1076"/>
          <ac:spMkLst>
            <pc:docMk/>
            <pc:sldMk cId="1735750731" sldId="264"/>
            <ac:spMk id="22" creationId="{782949D4-AAE5-4720-A635-B8BA75775467}"/>
          </ac:spMkLst>
        </pc:spChg>
        <pc:spChg chg="add mod">
          <ac:chgData name="Katie Slebodnik" userId="9a6c6aed979d5ea0" providerId="LiveId" clId="{683723AC-5EF5-445A-8ABB-76F8156FB95C}" dt="2019-03-08T22:30:16.150" v="3841" actId="1076"/>
          <ac:spMkLst>
            <pc:docMk/>
            <pc:sldMk cId="1735750731" sldId="264"/>
            <ac:spMk id="23" creationId="{70DC6DA3-11A6-468A-8D77-6E3CEA6D2951}"/>
          </ac:spMkLst>
        </pc:spChg>
        <pc:spChg chg="add mod">
          <ac:chgData name="Katie Slebodnik" userId="9a6c6aed979d5ea0" providerId="LiveId" clId="{683723AC-5EF5-445A-8ABB-76F8156FB95C}" dt="2019-03-08T22:29:56.179" v="3838" actId="20577"/>
          <ac:spMkLst>
            <pc:docMk/>
            <pc:sldMk cId="1735750731" sldId="264"/>
            <ac:spMk id="24" creationId="{A29EE804-A5E6-418A-A7FD-660764A46D3D}"/>
          </ac:spMkLst>
        </pc:spChg>
        <pc:spChg chg="add mod">
          <ac:chgData name="Katie Slebodnik" userId="9a6c6aed979d5ea0" providerId="LiveId" clId="{683723AC-5EF5-445A-8ABB-76F8156FB95C}" dt="2019-03-08T22:30:10.442" v="3840" actId="1076"/>
          <ac:spMkLst>
            <pc:docMk/>
            <pc:sldMk cId="1735750731" sldId="264"/>
            <ac:spMk id="25" creationId="{C2CD5604-4BE5-41AA-939C-78130B41B053}"/>
          </ac:spMkLst>
        </pc:spChg>
        <pc:spChg chg="add mod">
          <ac:chgData name="Katie Slebodnik" userId="9a6c6aed979d5ea0" providerId="LiveId" clId="{683723AC-5EF5-445A-8ABB-76F8156FB95C}" dt="2019-03-08T22:30:38.429" v="3845" actId="1076"/>
          <ac:spMkLst>
            <pc:docMk/>
            <pc:sldMk cId="1735750731" sldId="264"/>
            <ac:spMk id="26" creationId="{6626CBDF-C2C0-42E9-ADD5-7E7D8970C516}"/>
          </ac:spMkLst>
        </pc:spChg>
        <pc:grpChg chg="add mod">
          <ac:chgData name="Katie Slebodnik" userId="9a6c6aed979d5ea0" providerId="LiveId" clId="{683723AC-5EF5-445A-8ABB-76F8156FB95C}" dt="2019-03-08T22:25:57.131" v="3631" actId="164"/>
          <ac:grpSpMkLst>
            <pc:docMk/>
            <pc:sldMk cId="1735750731" sldId="264"/>
            <ac:grpSpMk id="4" creationId="{28D187E0-DE6B-41D7-9157-9030DAD0188D}"/>
          </ac:grpSpMkLst>
        </pc:grpChg>
        <pc:grpChg chg="add mod">
          <ac:chgData name="Katie Slebodnik" userId="9a6c6aed979d5ea0" providerId="LiveId" clId="{683723AC-5EF5-445A-8ABB-76F8156FB95C}" dt="2019-03-08T22:26:20.634" v="3633" actId="164"/>
          <ac:grpSpMkLst>
            <pc:docMk/>
            <pc:sldMk cId="1735750731" sldId="264"/>
            <ac:grpSpMk id="14" creationId="{2A351C0F-C1B0-4387-8B13-6B29E448C4F4}"/>
          </ac:grpSpMkLst>
        </pc:grpChg>
        <pc:grpChg chg="add mod">
          <ac:chgData name="Katie Slebodnik" userId="9a6c6aed979d5ea0" providerId="LiveId" clId="{683723AC-5EF5-445A-8ABB-76F8156FB95C}" dt="2019-03-08T22:36:08.569" v="3850" actId="1076"/>
          <ac:grpSpMkLst>
            <pc:docMk/>
            <pc:sldMk cId="1735750731" sldId="264"/>
            <ac:grpSpMk id="18" creationId="{9F0471F5-E919-470C-82C4-38F19F55A1AB}"/>
          </ac:grpSpMkLst>
        </pc:grpChg>
        <pc:grpChg chg="add mod">
          <ac:chgData name="Katie Slebodnik" userId="9a6c6aed979d5ea0" providerId="LiveId" clId="{683723AC-5EF5-445A-8ABB-76F8156FB95C}" dt="2019-03-08T22:36:11.907" v="3851" actId="1076"/>
          <ac:grpSpMkLst>
            <pc:docMk/>
            <pc:sldMk cId="1735750731" sldId="264"/>
            <ac:grpSpMk id="19" creationId="{62D6760F-CD50-4085-9AC1-FC4BFB600141}"/>
          </ac:grpSpMkLst>
        </pc:grpChg>
      </pc:sldChg>
      <pc:sldChg chg="addSp delSp modSp add modNotesTx">
        <pc:chgData name="Katie Slebodnik" userId="9a6c6aed979d5ea0" providerId="LiveId" clId="{683723AC-5EF5-445A-8ABB-76F8156FB95C}" dt="2019-03-14T19:28:58.082" v="7920" actId="20577"/>
        <pc:sldMkLst>
          <pc:docMk/>
          <pc:sldMk cId="3568800010" sldId="265"/>
        </pc:sldMkLst>
        <pc:spChg chg="mod">
          <ac:chgData name="Katie Slebodnik" userId="9a6c6aed979d5ea0" providerId="LiveId" clId="{683723AC-5EF5-445A-8ABB-76F8156FB95C}" dt="2019-03-08T22:49:29.523" v="4561" actId="20577"/>
          <ac:spMkLst>
            <pc:docMk/>
            <pc:sldMk cId="3568800010" sldId="265"/>
            <ac:spMk id="2" creationId="{3C8EAD35-A4E1-4918-92C5-576FFAC6B3A8}"/>
          </ac:spMkLst>
        </pc:spChg>
        <pc:spChg chg="mod">
          <ac:chgData name="Katie Slebodnik" userId="9a6c6aed979d5ea0" providerId="LiveId" clId="{683723AC-5EF5-445A-8ABB-76F8156FB95C}" dt="2019-03-14T19:28:58.082" v="7920" actId="20577"/>
          <ac:spMkLst>
            <pc:docMk/>
            <pc:sldMk cId="3568800010" sldId="265"/>
            <ac:spMk id="3" creationId="{5CCDF167-0B1E-4D11-95DF-E37390F7E105}"/>
          </ac:spMkLst>
        </pc:spChg>
        <pc:spChg chg="add del mod">
          <ac:chgData name="Katie Slebodnik" userId="9a6c6aed979d5ea0" providerId="LiveId" clId="{683723AC-5EF5-445A-8ABB-76F8156FB95C}" dt="2019-03-08T23:03:21.069" v="5241" actId="1076"/>
          <ac:spMkLst>
            <pc:docMk/>
            <pc:sldMk cId="3568800010" sldId="265"/>
            <ac:spMk id="4" creationId="{94B87EBE-77B0-4F05-898F-A743639BB894}"/>
          </ac:spMkLst>
        </pc:spChg>
        <pc:spChg chg="add mod">
          <ac:chgData name="Katie Slebodnik" userId="9a6c6aed979d5ea0" providerId="LiveId" clId="{683723AC-5EF5-445A-8ABB-76F8156FB95C}" dt="2019-03-08T23:04:26.874" v="5247" actId="1076"/>
          <ac:spMkLst>
            <pc:docMk/>
            <pc:sldMk cId="3568800010" sldId="265"/>
            <ac:spMk id="5" creationId="{C48B90C1-8142-41E3-8D7F-58D1B9CF8FEB}"/>
          </ac:spMkLst>
        </pc:spChg>
        <pc:spChg chg="add mod">
          <ac:chgData name="Katie Slebodnik" userId="9a6c6aed979d5ea0" providerId="LiveId" clId="{683723AC-5EF5-445A-8ABB-76F8156FB95C}" dt="2019-03-08T23:04:34.771" v="5249" actId="1076"/>
          <ac:spMkLst>
            <pc:docMk/>
            <pc:sldMk cId="3568800010" sldId="265"/>
            <ac:spMk id="7" creationId="{E1646ECF-9B67-439F-9987-870985CD5F7B}"/>
          </ac:spMkLst>
        </pc:spChg>
        <pc:spChg chg="add mod">
          <ac:chgData name="Katie Slebodnik" userId="9a6c6aed979d5ea0" providerId="LiveId" clId="{683723AC-5EF5-445A-8ABB-76F8156FB95C}" dt="2019-03-08T23:04:40.411" v="5251" actId="1076"/>
          <ac:spMkLst>
            <pc:docMk/>
            <pc:sldMk cId="3568800010" sldId="265"/>
            <ac:spMk id="8" creationId="{F387405B-B39C-40C1-BE77-F12C7BE526C1}"/>
          </ac:spMkLst>
        </pc:spChg>
        <pc:spChg chg="add mod">
          <ac:chgData name="Katie Slebodnik" userId="9a6c6aed979d5ea0" providerId="LiveId" clId="{683723AC-5EF5-445A-8ABB-76F8156FB95C}" dt="2019-03-08T23:04:59.129" v="5255" actId="1076"/>
          <ac:spMkLst>
            <pc:docMk/>
            <pc:sldMk cId="3568800010" sldId="265"/>
            <ac:spMk id="9" creationId="{819F2800-65DD-4EE9-BD1E-9698B4CCA62A}"/>
          </ac:spMkLst>
        </pc:spChg>
        <pc:picChg chg="add mod">
          <ac:chgData name="Katie Slebodnik" userId="9a6c6aed979d5ea0" providerId="LiveId" clId="{683723AC-5EF5-445A-8ABB-76F8156FB95C}" dt="2019-03-08T23:03:06.425" v="5240" actId="1076"/>
          <ac:picMkLst>
            <pc:docMk/>
            <pc:sldMk cId="3568800010" sldId="265"/>
            <ac:picMk id="1026" creationId="{E464193F-D9A6-4C70-8642-2A7702AD10B9}"/>
          </ac:picMkLst>
        </pc:picChg>
      </pc:sldChg>
      <pc:sldChg chg="addSp delSp modSp add modNotesTx">
        <pc:chgData name="Katie Slebodnik" userId="9a6c6aed979d5ea0" providerId="LiveId" clId="{683723AC-5EF5-445A-8ABB-76F8156FB95C}" dt="2019-03-18T20:08:14.207" v="13267" actId="1076"/>
        <pc:sldMkLst>
          <pc:docMk/>
          <pc:sldMk cId="1651203205" sldId="266"/>
        </pc:sldMkLst>
        <pc:spChg chg="mod">
          <ac:chgData name="Katie Slebodnik" userId="9a6c6aed979d5ea0" providerId="LiveId" clId="{683723AC-5EF5-445A-8ABB-76F8156FB95C}" dt="2019-03-18T20:08:03.300" v="13256" actId="20577"/>
          <ac:spMkLst>
            <pc:docMk/>
            <pc:sldMk cId="1651203205" sldId="266"/>
            <ac:spMk id="2" creationId="{1D51D874-3140-49E7-A053-5AA45FADC55C}"/>
          </ac:spMkLst>
        </pc:spChg>
        <pc:spChg chg="mod">
          <ac:chgData name="Katie Slebodnik" userId="9a6c6aed979d5ea0" providerId="LiveId" clId="{683723AC-5EF5-445A-8ABB-76F8156FB95C}" dt="2019-03-18T20:08:08.832" v="13266" actId="20577"/>
          <ac:spMkLst>
            <pc:docMk/>
            <pc:sldMk cId="1651203205" sldId="266"/>
            <ac:spMk id="3" creationId="{C415C3A0-8CC4-4C8D-B076-8B2890B95133}"/>
          </ac:spMkLst>
        </pc:spChg>
        <pc:spChg chg="add mod">
          <ac:chgData name="Katie Slebodnik" userId="9a6c6aed979d5ea0" providerId="LiveId" clId="{683723AC-5EF5-445A-8ABB-76F8156FB95C}" dt="2019-03-08T23:41:43.711" v="5949" actId="1076"/>
          <ac:spMkLst>
            <pc:docMk/>
            <pc:sldMk cId="1651203205" sldId="266"/>
            <ac:spMk id="8" creationId="{71975AF6-9742-4325-AB7C-849C82456C67}"/>
          </ac:spMkLst>
        </pc:spChg>
        <pc:grpChg chg="add del mod">
          <ac:chgData name="Katie Slebodnik" userId="9a6c6aed979d5ea0" providerId="LiveId" clId="{683723AC-5EF5-445A-8ABB-76F8156FB95C}" dt="2019-03-08T23:25:52.408" v="5521" actId="478"/>
          <ac:grpSpMkLst>
            <pc:docMk/>
            <pc:sldMk cId="1651203205" sldId="266"/>
            <ac:grpSpMk id="4" creationId="{2BF34B91-7130-44D6-9EEF-9AE3DA17749B}"/>
          </ac:grpSpMkLst>
        </pc:grpChg>
        <pc:picChg chg="add mod">
          <ac:chgData name="Katie Slebodnik" userId="9a6c6aed979d5ea0" providerId="LiveId" clId="{683723AC-5EF5-445A-8ABB-76F8156FB95C}" dt="2019-03-18T20:08:14.207" v="13267" actId="1076"/>
          <ac:picMkLst>
            <pc:docMk/>
            <pc:sldMk cId="1651203205" sldId="266"/>
            <ac:picMk id="7" creationId="{FB36FA6A-5123-42F6-A5D5-244AFC94E3CD}"/>
          </ac:picMkLst>
        </pc:picChg>
        <pc:picChg chg="add mod">
          <ac:chgData name="Katie Slebodnik" userId="9a6c6aed979d5ea0" providerId="LiveId" clId="{683723AC-5EF5-445A-8ABB-76F8156FB95C}" dt="2019-03-08T23:23:47.936" v="5499" actId="164"/>
          <ac:picMkLst>
            <pc:docMk/>
            <pc:sldMk cId="1651203205" sldId="266"/>
            <ac:picMk id="2050" creationId="{DF2639DE-7EF1-404D-A1AD-CA63030870DC}"/>
          </ac:picMkLst>
        </pc:picChg>
        <pc:picChg chg="add mod">
          <ac:chgData name="Katie Slebodnik" userId="9a6c6aed979d5ea0" providerId="LiveId" clId="{683723AC-5EF5-445A-8ABB-76F8156FB95C}" dt="2019-03-08T23:23:47.936" v="5499" actId="164"/>
          <ac:picMkLst>
            <pc:docMk/>
            <pc:sldMk cId="1651203205" sldId="266"/>
            <ac:picMk id="2052" creationId="{3D6FEB55-54DF-42A0-8C38-CDA21B5B5131}"/>
          </ac:picMkLst>
        </pc:picChg>
      </pc:sldChg>
      <pc:sldChg chg="addSp modSp add">
        <pc:chgData name="Katie Slebodnik" userId="9a6c6aed979d5ea0" providerId="LiveId" clId="{683723AC-5EF5-445A-8ABB-76F8156FB95C}" dt="2019-03-18T20:16:50.794" v="13377" actId="20577"/>
        <pc:sldMkLst>
          <pc:docMk/>
          <pc:sldMk cId="3119039978" sldId="267"/>
        </pc:sldMkLst>
        <pc:spChg chg="mod">
          <ac:chgData name="Katie Slebodnik" userId="9a6c6aed979d5ea0" providerId="LiveId" clId="{683723AC-5EF5-445A-8ABB-76F8156FB95C}" dt="2019-03-18T20:16:23.747" v="13343" actId="20577"/>
          <ac:spMkLst>
            <pc:docMk/>
            <pc:sldMk cId="3119039978" sldId="267"/>
            <ac:spMk id="2" creationId="{A6A5AC48-43E1-426D-9729-7751DFCF209E}"/>
          </ac:spMkLst>
        </pc:spChg>
        <pc:spChg chg="mod">
          <ac:chgData name="Katie Slebodnik" userId="9a6c6aed979d5ea0" providerId="LiveId" clId="{683723AC-5EF5-445A-8ABB-76F8156FB95C}" dt="2019-03-18T20:16:50.794" v="13377" actId="20577"/>
          <ac:spMkLst>
            <pc:docMk/>
            <pc:sldMk cId="3119039978" sldId="267"/>
            <ac:spMk id="3" creationId="{04133CA4-0DB5-41BC-BAA3-61B9A9CA23F8}"/>
          </ac:spMkLst>
        </pc:spChg>
        <pc:spChg chg="add mod">
          <ac:chgData name="Katie Slebodnik" userId="9a6c6aed979d5ea0" providerId="LiveId" clId="{683723AC-5EF5-445A-8ABB-76F8156FB95C}" dt="2019-03-08T23:42:19.867" v="5953" actId="1076"/>
          <ac:spMkLst>
            <pc:docMk/>
            <pc:sldMk cId="3119039978" sldId="267"/>
            <ac:spMk id="7" creationId="{B49634A7-2B70-4DEE-A2E1-B5BE2FDDBE2F}"/>
          </ac:spMkLst>
        </pc:spChg>
        <pc:spChg chg="add mod">
          <ac:chgData name="Katie Slebodnik" userId="9a6c6aed979d5ea0" providerId="LiveId" clId="{683723AC-5EF5-445A-8ABB-76F8156FB95C}" dt="2019-03-08T23:42:15.569" v="5952" actId="1076"/>
          <ac:spMkLst>
            <pc:docMk/>
            <pc:sldMk cId="3119039978" sldId="267"/>
            <ac:spMk id="8" creationId="{DA1C2BB9-EE22-4F97-9784-41F31EE3B7C3}"/>
          </ac:spMkLst>
        </pc:spChg>
        <pc:grpChg chg="add mod">
          <ac:chgData name="Katie Slebodnik" userId="9a6c6aed979d5ea0" providerId="LiveId" clId="{683723AC-5EF5-445A-8ABB-76F8156FB95C}" dt="2019-03-08T23:42:11.617" v="5951" actId="1076"/>
          <ac:grpSpMkLst>
            <pc:docMk/>
            <pc:sldMk cId="3119039978" sldId="267"/>
            <ac:grpSpMk id="4" creationId="{9BB310C6-CA2C-4983-A5C4-448B0E68032B}"/>
          </ac:grpSpMkLst>
        </pc:grpChg>
      </pc:sldChg>
      <pc:sldChg chg="addSp modSp add">
        <pc:chgData name="Katie Slebodnik" userId="9a6c6aed979d5ea0" providerId="LiveId" clId="{683723AC-5EF5-445A-8ABB-76F8156FB95C}" dt="2019-03-18T20:17:37.465" v="13391" actId="20577"/>
        <pc:sldMkLst>
          <pc:docMk/>
          <pc:sldMk cId="1134569968" sldId="268"/>
        </pc:sldMkLst>
        <pc:spChg chg="mod">
          <ac:chgData name="Katie Slebodnik" userId="9a6c6aed979d5ea0" providerId="LiveId" clId="{683723AC-5EF5-445A-8ABB-76F8156FB95C}" dt="2019-03-08T23:43:07.600" v="6003" actId="20577"/>
          <ac:spMkLst>
            <pc:docMk/>
            <pc:sldMk cId="1134569968" sldId="268"/>
            <ac:spMk id="2" creationId="{E61ADED4-BAB4-4E55-807C-55B82CFC95D8}"/>
          </ac:spMkLst>
        </pc:spChg>
        <pc:spChg chg="mod">
          <ac:chgData name="Katie Slebodnik" userId="9a6c6aed979d5ea0" providerId="LiveId" clId="{683723AC-5EF5-445A-8ABB-76F8156FB95C}" dt="2019-03-08T23:49:48.835" v="6475" actId="1076"/>
          <ac:spMkLst>
            <pc:docMk/>
            <pc:sldMk cId="1134569968" sldId="268"/>
            <ac:spMk id="3" creationId="{887E092C-2A2C-4FAE-9457-904D0D0A7DF3}"/>
          </ac:spMkLst>
        </pc:spChg>
        <pc:spChg chg="add mod">
          <ac:chgData name="Katie Slebodnik" userId="9a6c6aed979d5ea0" providerId="LiveId" clId="{683723AC-5EF5-445A-8ABB-76F8156FB95C}" dt="2019-03-18T20:17:37.465" v="13391" actId="20577"/>
          <ac:spMkLst>
            <pc:docMk/>
            <pc:sldMk cId="1134569968" sldId="268"/>
            <ac:spMk id="4" creationId="{EF5CF443-9F11-46C2-A1A5-F2855B6CC7C9}"/>
          </ac:spMkLst>
        </pc:spChg>
      </pc:sldChg>
      <pc:sldChg chg="addSp modSp add modNotesTx">
        <pc:chgData name="Katie Slebodnik" userId="9a6c6aed979d5ea0" providerId="LiveId" clId="{683723AC-5EF5-445A-8ABB-76F8156FB95C}" dt="2019-03-17T19:41:49.374" v="9035" actId="403"/>
        <pc:sldMkLst>
          <pc:docMk/>
          <pc:sldMk cId="2927657105" sldId="269"/>
        </pc:sldMkLst>
        <pc:spChg chg="mod">
          <ac:chgData name="Katie Slebodnik" userId="9a6c6aed979d5ea0" providerId="LiveId" clId="{683723AC-5EF5-445A-8ABB-76F8156FB95C}" dt="2019-03-11T20:12:49.520" v="7766" actId="20577"/>
          <ac:spMkLst>
            <pc:docMk/>
            <pc:sldMk cId="2927657105" sldId="269"/>
            <ac:spMk id="2" creationId="{E1044444-62F8-45C1-9831-A0596BF49A79}"/>
          </ac:spMkLst>
        </pc:spChg>
        <pc:spChg chg="mod">
          <ac:chgData name="Katie Slebodnik" userId="9a6c6aed979d5ea0" providerId="LiveId" clId="{683723AC-5EF5-445A-8ABB-76F8156FB95C}" dt="2019-03-17T19:41:49.374" v="9035" actId="403"/>
          <ac:spMkLst>
            <pc:docMk/>
            <pc:sldMk cId="2927657105" sldId="269"/>
            <ac:spMk id="3" creationId="{152F1365-2A88-4570-A213-665760C6C8BD}"/>
          </ac:spMkLst>
        </pc:spChg>
        <pc:picChg chg="add mod">
          <ac:chgData name="Katie Slebodnik" userId="9a6c6aed979d5ea0" providerId="LiveId" clId="{683723AC-5EF5-445A-8ABB-76F8156FB95C}" dt="2019-03-17T18:57:35.592" v="8188" actId="1076"/>
          <ac:picMkLst>
            <pc:docMk/>
            <pc:sldMk cId="2927657105" sldId="269"/>
            <ac:picMk id="5" creationId="{6967A2A5-699F-4AD3-B81E-42E4A90F9377}"/>
          </ac:picMkLst>
        </pc:picChg>
      </pc:sldChg>
      <pc:sldChg chg="modSp add ord">
        <pc:chgData name="Katie Slebodnik" userId="9a6c6aed979d5ea0" providerId="LiveId" clId="{683723AC-5EF5-445A-8ABB-76F8156FB95C}" dt="2019-03-18T20:17:59.423" v="13405" actId="20577"/>
        <pc:sldMkLst>
          <pc:docMk/>
          <pc:sldMk cId="3089743516" sldId="270"/>
        </pc:sldMkLst>
        <pc:spChg chg="mod">
          <ac:chgData name="Katie Slebodnik" userId="9a6c6aed979d5ea0" providerId="LiveId" clId="{683723AC-5EF5-445A-8ABB-76F8156FB95C}" dt="2019-03-14T19:30:53.376" v="7986" actId="20577"/>
          <ac:spMkLst>
            <pc:docMk/>
            <pc:sldMk cId="3089743516" sldId="270"/>
            <ac:spMk id="2" creationId="{2EBFC326-7BC7-4A7C-AFAA-DC2AFE722FED}"/>
          </ac:spMkLst>
        </pc:spChg>
        <pc:spChg chg="mod">
          <ac:chgData name="Katie Slebodnik" userId="9a6c6aed979d5ea0" providerId="LiveId" clId="{683723AC-5EF5-445A-8ABB-76F8156FB95C}" dt="2019-03-18T20:17:59.423" v="13405" actId="20577"/>
          <ac:spMkLst>
            <pc:docMk/>
            <pc:sldMk cId="3089743516" sldId="270"/>
            <ac:spMk id="3" creationId="{3BC2D099-3F1F-47B3-BA3A-27359630DC0A}"/>
          </ac:spMkLst>
        </pc:spChg>
      </pc:sldChg>
      <pc:sldChg chg="addSp delSp modSp add mod ord modNotesTx">
        <pc:chgData name="Katie Slebodnik" userId="9a6c6aed979d5ea0" providerId="LiveId" clId="{683723AC-5EF5-445A-8ABB-76F8156FB95C}" dt="2019-03-18T20:23:54.131" v="13418" actId="20577"/>
        <pc:sldMkLst>
          <pc:docMk/>
          <pc:sldMk cId="2174091635" sldId="271"/>
        </pc:sldMkLst>
        <pc:spChg chg="mod">
          <ac:chgData name="Katie Slebodnik" userId="9a6c6aed979d5ea0" providerId="LiveId" clId="{683723AC-5EF5-445A-8ABB-76F8156FB95C}" dt="2019-03-11T20:13:00.516" v="7774" actId="20577"/>
          <ac:spMkLst>
            <pc:docMk/>
            <pc:sldMk cId="2174091635" sldId="271"/>
            <ac:spMk id="2" creationId="{77AB7D15-7FA3-4831-A867-FD431077EC22}"/>
          </ac:spMkLst>
        </pc:spChg>
        <pc:spChg chg="del">
          <ac:chgData name="Katie Slebodnik" userId="9a6c6aed979d5ea0" providerId="LiveId" clId="{683723AC-5EF5-445A-8ABB-76F8156FB95C}" dt="2019-03-11T20:26:00.348" v="7775" actId="478"/>
          <ac:spMkLst>
            <pc:docMk/>
            <pc:sldMk cId="2174091635" sldId="271"/>
            <ac:spMk id="3" creationId="{4EB00837-5168-4ACA-924C-9A1EB42B3B18}"/>
          </ac:spMkLst>
        </pc:spChg>
        <pc:spChg chg="add del mod">
          <ac:chgData name="Katie Slebodnik" userId="9a6c6aed979d5ea0" providerId="LiveId" clId="{683723AC-5EF5-445A-8ABB-76F8156FB95C}" dt="2019-03-18T04:16:18.997" v="9357" actId="478"/>
          <ac:spMkLst>
            <pc:docMk/>
            <pc:sldMk cId="2174091635" sldId="271"/>
            <ac:spMk id="4" creationId="{C47BC283-A6DF-407D-A56A-7F9D585D4B22}"/>
          </ac:spMkLst>
        </pc:spChg>
        <pc:spChg chg="add mod">
          <ac:chgData name="Katie Slebodnik" userId="9a6c6aed979d5ea0" providerId="LiveId" clId="{683723AC-5EF5-445A-8ABB-76F8156FB95C}" dt="2019-03-18T06:49:26.357" v="10932" actId="20577"/>
          <ac:spMkLst>
            <pc:docMk/>
            <pc:sldMk cId="2174091635" sldId="271"/>
            <ac:spMk id="5" creationId="{CE15B8BD-D5D0-4387-85F0-CBB57D46B94F}"/>
          </ac:spMkLst>
        </pc:spChg>
        <pc:graphicFrameChg chg="add mod">
          <ac:chgData name="Katie Slebodnik" userId="9a6c6aed979d5ea0" providerId="LiveId" clId="{683723AC-5EF5-445A-8ABB-76F8156FB95C}" dt="2019-03-18T06:40:51.989" v="10605" actId="1076"/>
          <ac:graphicFrameMkLst>
            <pc:docMk/>
            <pc:sldMk cId="2174091635" sldId="271"/>
            <ac:graphicFrameMk id="3" creationId="{D0D81EE8-4403-4863-B3C8-26554DB213A3}"/>
          </ac:graphicFrameMkLst>
        </pc:graphicFrameChg>
        <pc:graphicFrameChg chg="add del mod">
          <ac:chgData name="Katie Slebodnik" userId="9a6c6aed979d5ea0" providerId="LiveId" clId="{683723AC-5EF5-445A-8ABB-76F8156FB95C}" dt="2019-03-11T22:05:34.909" v="7810" actId="478"/>
          <ac:graphicFrameMkLst>
            <pc:docMk/>
            <pc:sldMk cId="2174091635" sldId="271"/>
            <ac:graphicFrameMk id="4" creationId="{A63D8E37-1F4D-4737-80C0-5F1C9DBC7527}"/>
          </ac:graphicFrameMkLst>
        </pc:graphicFrameChg>
        <pc:graphicFrameChg chg="add del">
          <ac:chgData name="Katie Slebodnik" userId="9a6c6aed979d5ea0" providerId="LiveId" clId="{683723AC-5EF5-445A-8ABB-76F8156FB95C}" dt="2019-03-11T22:27:38.591" v="7814" actId="478"/>
          <ac:graphicFrameMkLst>
            <pc:docMk/>
            <pc:sldMk cId="2174091635" sldId="271"/>
            <ac:graphicFrameMk id="5" creationId="{A63D8E37-1F4D-4737-80C0-5F1C9DBC7527}"/>
          </ac:graphicFrameMkLst>
        </pc:graphicFrameChg>
      </pc:sldChg>
      <pc:sldChg chg="addSp modSp add">
        <pc:chgData name="Katie Slebodnik" userId="9a6c6aed979d5ea0" providerId="LiveId" clId="{683723AC-5EF5-445A-8ABB-76F8156FB95C}" dt="2019-03-18T06:45:02.031" v="10758" actId="27636"/>
        <pc:sldMkLst>
          <pc:docMk/>
          <pc:sldMk cId="2563759731" sldId="272"/>
        </pc:sldMkLst>
        <pc:spChg chg="mod">
          <ac:chgData name="Katie Slebodnik" userId="9a6c6aed979d5ea0" providerId="LiveId" clId="{683723AC-5EF5-445A-8ABB-76F8156FB95C}" dt="2019-03-17T18:54:35.322" v="8017" actId="20577"/>
          <ac:spMkLst>
            <pc:docMk/>
            <pc:sldMk cId="2563759731" sldId="272"/>
            <ac:spMk id="2" creationId="{54AD300D-AC0B-49B1-97BE-EA46146EC987}"/>
          </ac:spMkLst>
        </pc:spChg>
        <pc:spChg chg="mod">
          <ac:chgData name="Katie Slebodnik" userId="9a6c6aed979d5ea0" providerId="LiveId" clId="{683723AC-5EF5-445A-8ABB-76F8156FB95C}" dt="2019-03-18T06:45:02.031" v="10758" actId="27636"/>
          <ac:spMkLst>
            <pc:docMk/>
            <pc:sldMk cId="2563759731" sldId="272"/>
            <ac:spMk id="3" creationId="{75BC8E85-A36D-4B31-BC61-CBB4E90E00DD}"/>
          </ac:spMkLst>
        </pc:spChg>
        <pc:picChg chg="add mod">
          <ac:chgData name="Katie Slebodnik" userId="9a6c6aed979d5ea0" providerId="LiveId" clId="{683723AC-5EF5-445A-8ABB-76F8156FB95C}" dt="2019-03-18T06:43:12.251" v="10706" actId="1076"/>
          <ac:picMkLst>
            <pc:docMk/>
            <pc:sldMk cId="2563759731" sldId="272"/>
            <ac:picMk id="5" creationId="{59C02371-8C77-4AB4-9B61-B803865AEDE3}"/>
          </ac:picMkLst>
        </pc:picChg>
        <pc:picChg chg="add mod">
          <ac:chgData name="Katie Slebodnik" userId="9a6c6aed979d5ea0" providerId="LiveId" clId="{683723AC-5EF5-445A-8ABB-76F8156FB95C}" dt="2019-03-18T06:43:14.165" v="10707" actId="1076"/>
          <ac:picMkLst>
            <pc:docMk/>
            <pc:sldMk cId="2563759731" sldId="272"/>
            <ac:picMk id="7" creationId="{9A53C11C-3B9E-405B-B887-8575D7387180}"/>
          </ac:picMkLst>
        </pc:picChg>
      </pc:sldChg>
      <pc:sldChg chg="addSp delSp modSp add modNotesTx">
        <pc:chgData name="Katie Slebodnik" userId="9a6c6aed979d5ea0" providerId="LiveId" clId="{683723AC-5EF5-445A-8ABB-76F8156FB95C}" dt="2019-03-18T20:09:45.628" v="13319" actId="20577"/>
        <pc:sldMkLst>
          <pc:docMk/>
          <pc:sldMk cId="1430920307" sldId="273"/>
        </pc:sldMkLst>
        <pc:spChg chg="mod">
          <ac:chgData name="Katie Slebodnik" userId="9a6c6aed979d5ea0" providerId="LiveId" clId="{683723AC-5EF5-445A-8ABB-76F8156FB95C}" dt="2019-03-17T18:57:40.837" v="8196" actId="20577"/>
          <ac:spMkLst>
            <pc:docMk/>
            <pc:sldMk cId="1430920307" sldId="273"/>
            <ac:spMk id="2" creationId="{ED72F60A-DC74-4DC1-81E2-ABBAB815FC8D}"/>
          </ac:spMkLst>
        </pc:spChg>
        <pc:spChg chg="mod">
          <ac:chgData name="Katie Slebodnik" userId="9a6c6aed979d5ea0" providerId="LiveId" clId="{683723AC-5EF5-445A-8ABB-76F8156FB95C}" dt="2019-03-18T20:09:45.628" v="13319" actId="20577"/>
          <ac:spMkLst>
            <pc:docMk/>
            <pc:sldMk cId="1430920307" sldId="273"/>
            <ac:spMk id="3" creationId="{2C2ED467-3744-4B08-AD62-FFF9707AB9EF}"/>
          </ac:spMkLst>
        </pc:spChg>
        <pc:picChg chg="add del mod">
          <ac:chgData name="Katie Slebodnik" userId="9a6c6aed979d5ea0" providerId="LiveId" clId="{683723AC-5EF5-445A-8ABB-76F8156FB95C}" dt="2019-03-18T16:54:55.772" v="11698" actId="478"/>
          <ac:picMkLst>
            <pc:docMk/>
            <pc:sldMk cId="1430920307" sldId="273"/>
            <ac:picMk id="4" creationId="{3A1BFA81-C446-450A-A7D4-DA86AA00E6B0}"/>
          </ac:picMkLst>
        </pc:picChg>
        <pc:picChg chg="add del mod">
          <ac:chgData name="Katie Slebodnik" userId="9a6c6aed979d5ea0" providerId="LiveId" clId="{683723AC-5EF5-445A-8ABB-76F8156FB95C}" dt="2019-03-18T16:55:52.200" v="11706" actId="478"/>
          <ac:picMkLst>
            <pc:docMk/>
            <pc:sldMk cId="1430920307" sldId="273"/>
            <ac:picMk id="5" creationId="{6732395F-69F9-4ECD-AE5E-8B98585C83F0}"/>
          </ac:picMkLst>
        </pc:picChg>
      </pc:sldChg>
      <pc:sldChg chg="addSp delSp modSp add mod ord modAnim modNotesTx">
        <pc:chgData name="Katie Slebodnik" userId="9a6c6aed979d5ea0" providerId="LiveId" clId="{683723AC-5EF5-445A-8ABB-76F8156FB95C}" dt="2019-03-18T19:22:36.973" v="12633" actId="20577"/>
        <pc:sldMkLst>
          <pc:docMk/>
          <pc:sldMk cId="938335562" sldId="274"/>
        </pc:sldMkLst>
        <pc:spChg chg="mod">
          <ac:chgData name="Katie Slebodnik" userId="9a6c6aed979d5ea0" providerId="LiveId" clId="{683723AC-5EF5-445A-8ABB-76F8156FB95C}" dt="2019-03-17T19:33:26.367" v="8647" actId="20577"/>
          <ac:spMkLst>
            <pc:docMk/>
            <pc:sldMk cId="938335562" sldId="274"/>
            <ac:spMk id="2" creationId="{0CFAE881-8BB0-496D-BB2B-067FE7E159A3}"/>
          </ac:spMkLst>
        </pc:spChg>
        <pc:spChg chg="del">
          <ac:chgData name="Katie Slebodnik" userId="9a6c6aed979d5ea0" providerId="LiveId" clId="{683723AC-5EF5-445A-8ABB-76F8156FB95C}" dt="2019-03-17T19:34:07.944" v="8650" actId="478"/>
          <ac:spMkLst>
            <pc:docMk/>
            <pc:sldMk cId="938335562" sldId="274"/>
            <ac:spMk id="3" creationId="{2FFC529C-858F-413B-98E7-5AD57A858990}"/>
          </ac:spMkLst>
        </pc:spChg>
        <pc:spChg chg="add mod">
          <ac:chgData name="Katie Slebodnik" userId="9a6c6aed979d5ea0" providerId="LiveId" clId="{683723AC-5EF5-445A-8ABB-76F8156FB95C}" dt="2019-03-18T04:55:16.002" v="9669" actId="14100"/>
          <ac:spMkLst>
            <pc:docMk/>
            <pc:sldMk cId="938335562" sldId="274"/>
            <ac:spMk id="5" creationId="{03C1799B-BC2D-4C69-AECC-D9B263B50AE2}"/>
          </ac:spMkLst>
        </pc:spChg>
        <pc:spChg chg="add del mod">
          <ac:chgData name="Katie Slebodnik" userId="9a6c6aed979d5ea0" providerId="LiveId" clId="{683723AC-5EF5-445A-8ABB-76F8156FB95C}" dt="2019-03-18T04:55:50.389" v="9675" actId="1076"/>
          <ac:spMkLst>
            <pc:docMk/>
            <pc:sldMk cId="938335562" sldId="274"/>
            <ac:spMk id="6" creationId="{F02B7941-E5B8-4953-AE51-C2DD2EDFB268}"/>
          </ac:spMkLst>
        </pc:spChg>
        <pc:spChg chg="add mod">
          <ac:chgData name="Katie Slebodnik" userId="9a6c6aed979d5ea0" providerId="LiveId" clId="{683723AC-5EF5-445A-8ABB-76F8156FB95C}" dt="2019-03-18T06:56:14.695" v="11364" actId="20577"/>
          <ac:spMkLst>
            <pc:docMk/>
            <pc:sldMk cId="938335562" sldId="274"/>
            <ac:spMk id="7" creationId="{B4C2910C-0AA7-4D0E-8131-36EA8CAD029B}"/>
          </ac:spMkLst>
        </pc:spChg>
        <pc:graphicFrameChg chg="add mod">
          <ac:chgData name="Katie Slebodnik" userId="9a6c6aed979d5ea0" providerId="LiveId" clId="{683723AC-5EF5-445A-8ABB-76F8156FB95C}" dt="2019-03-18T04:31:01.466" v="9641" actId="20577"/>
          <ac:graphicFrameMkLst>
            <pc:docMk/>
            <pc:sldMk cId="938335562" sldId="274"/>
            <ac:graphicFrameMk id="4" creationId="{2118B449-98F2-4A7D-8E4C-EB8583CC981E}"/>
          </ac:graphicFrameMkLst>
        </pc:graphicFrameChg>
      </pc:sldChg>
      <pc:sldChg chg="addSp delSp modSp add mod ord delAnim modAnim modNotesTx">
        <pc:chgData name="Katie Slebodnik" userId="9a6c6aed979d5ea0" providerId="LiveId" clId="{683723AC-5EF5-445A-8ABB-76F8156FB95C}" dt="2019-03-18T20:23:27.539" v="13406" actId="478"/>
        <pc:sldMkLst>
          <pc:docMk/>
          <pc:sldMk cId="163088498" sldId="275"/>
        </pc:sldMkLst>
        <pc:spChg chg="mod">
          <ac:chgData name="Katie Slebodnik" userId="9a6c6aed979d5ea0" providerId="LiveId" clId="{683723AC-5EF5-445A-8ABB-76F8156FB95C}" dt="2019-03-17T19:36:24.213" v="8704" actId="20577"/>
          <ac:spMkLst>
            <pc:docMk/>
            <pc:sldMk cId="163088498" sldId="275"/>
            <ac:spMk id="2" creationId="{3C77D5B1-BB2A-4C68-8B05-5987981BEF15}"/>
          </ac:spMkLst>
        </pc:spChg>
        <pc:spChg chg="del">
          <ac:chgData name="Katie Slebodnik" userId="9a6c6aed979d5ea0" providerId="LiveId" clId="{683723AC-5EF5-445A-8ABB-76F8156FB95C}" dt="2019-03-17T19:36:20.973" v="8695" actId="478"/>
          <ac:spMkLst>
            <pc:docMk/>
            <pc:sldMk cId="163088498" sldId="275"/>
            <ac:spMk id="3" creationId="{3B817E79-4C50-44B0-A262-2AA1DFC1B595}"/>
          </ac:spMkLst>
        </pc:spChg>
        <pc:spChg chg="add mod">
          <ac:chgData name="Katie Slebodnik" userId="9a6c6aed979d5ea0" providerId="LiveId" clId="{683723AC-5EF5-445A-8ABB-76F8156FB95C}" dt="2019-03-18T05:02:55.114" v="9694" actId="207"/>
          <ac:spMkLst>
            <pc:docMk/>
            <pc:sldMk cId="163088498" sldId="275"/>
            <ac:spMk id="3" creationId="{4415D812-09E8-49D6-9F34-E2A62D7D44B0}"/>
          </ac:spMkLst>
        </pc:spChg>
        <pc:spChg chg="add mod">
          <ac:chgData name="Katie Slebodnik" userId="9a6c6aed979d5ea0" providerId="LiveId" clId="{683723AC-5EF5-445A-8ABB-76F8156FB95C}" dt="2019-03-18T05:03:08.140" v="9697" actId="14100"/>
          <ac:spMkLst>
            <pc:docMk/>
            <pc:sldMk cId="163088498" sldId="275"/>
            <ac:spMk id="5" creationId="{6012B3C4-6661-4501-A92B-0D6A9BF24EE6}"/>
          </ac:spMkLst>
        </pc:spChg>
        <pc:spChg chg="add del mod">
          <ac:chgData name="Katie Slebodnik" userId="9a6c6aed979d5ea0" providerId="LiveId" clId="{683723AC-5EF5-445A-8ABB-76F8156FB95C}" dt="2019-03-18T20:23:27.539" v="13406" actId="478"/>
          <ac:spMkLst>
            <pc:docMk/>
            <pc:sldMk cId="163088498" sldId="275"/>
            <ac:spMk id="6" creationId="{BBCC1AF8-5876-48A0-96F6-5CBC3713AC45}"/>
          </ac:spMkLst>
        </pc:spChg>
        <pc:spChg chg="add del">
          <ac:chgData name="Katie Slebodnik" userId="9a6c6aed979d5ea0" providerId="LiveId" clId="{683723AC-5EF5-445A-8ABB-76F8156FB95C}" dt="2019-03-18T06:50:02.878" v="10933" actId="478"/>
          <ac:spMkLst>
            <pc:docMk/>
            <pc:sldMk cId="163088498" sldId="275"/>
            <ac:spMk id="7" creationId="{E0D35D99-D0AD-40B9-AEF7-DA5EC9497DF7}"/>
          </ac:spMkLst>
        </pc:spChg>
        <pc:spChg chg="add mod">
          <ac:chgData name="Katie Slebodnik" userId="9a6c6aed979d5ea0" providerId="LiveId" clId="{683723AC-5EF5-445A-8ABB-76F8156FB95C}" dt="2019-03-18T06:50:11.464" v="10945" actId="20577"/>
          <ac:spMkLst>
            <pc:docMk/>
            <pc:sldMk cId="163088498" sldId="275"/>
            <ac:spMk id="8" creationId="{FCEDD872-C235-49C1-B30A-7EAF8F87ED1C}"/>
          </ac:spMkLst>
        </pc:spChg>
        <pc:graphicFrameChg chg="add mod">
          <ac:chgData name="Katie Slebodnik" userId="9a6c6aed979d5ea0" providerId="LiveId" clId="{683723AC-5EF5-445A-8ABB-76F8156FB95C}" dt="2019-03-18T04:58:34.968" v="9690" actId="14100"/>
          <ac:graphicFrameMkLst>
            <pc:docMk/>
            <pc:sldMk cId="163088498" sldId="275"/>
            <ac:graphicFrameMk id="4" creationId="{75FED66E-3E3E-47D0-8F86-4032706BFF27}"/>
          </ac:graphicFrameMkLst>
        </pc:graphicFrameChg>
      </pc:sldChg>
      <pc:sldChg chg="addSp delSp modSp add mod modAnim modNotesTx">
        <pc:chgData name="Katie Slebodnik" userId="9a6c6aed979d5ea0" providerId="LiveId" clId="{683723AC-5EF5-445A-8ABB-76F8156FB95C}" dt="2019-03-18T19:23:24.059" v="12727" actId="20577"/>
        <pc:sldMkLst>
          <pc:docMk/>
          <pc:sldMk cId="867892110" sldId="276"/>
        </pc:sldMkLst>
        <pc:spChg chg="mod">
          <ac:chgData name="Katie Slebodnik" userId="9a6c6aed979d5ea0" providerId="LiveId" clId="{683723AC-5EF5-445A-8ABB-76F8156FB95C}" dt="2019-03-17T19:35:38.715" v="8663" actId="20577"/>
          <ac:spMkLst>
            <pc:docMk/>
            <pc:sldMk cId="867892110" sldId="276"/>
            <ac:spMk id="2" creationId="{4F59BD3C-7571-4E74-87FB-2D97E8BF9B42}"/>
          </ac:spMkLst>
        </pc:spChg>
        <pc:spChg chg="add mod">
          <ac:chgData name="Katie Slebodnik" userId="9a6c6aed979d5ea0" providerId="LiveId" clId="{683723AC-5EF5-445A-8ABB-76F8156FB95C}" dt="2019-03-18T06:56:51.450" v="11408" actId="313"/>
          <ac:spMkLst>
            <pc:docMk/>
            <pc:sldMk cId="867892110" sldId="276"/>
            <ac:spMk id="3" creationId="{2265CD24-7EC0-4913-A716-59B130BBBD3E}"/>
          </ac:spMkLst>
        </pc:spChg>
        <pc:spChg chg="del mod">
          <ac:chgData name="Katie Slebodnik" userId="9a6c6aed979d5ea0" providerId="LiveId" clId="{683723AC-5EF5-445A-8ABB-76F8156FB95C}" dt="2019-03-18T03:09:57.531" v="9036" actId="478"/>
          <ac:spMkLst>
            <pc:docMk/>
            <pc:sldMk cId="867892110" sldId="276"/>
            <ac:spMk id="3" creationId="{22E5C893-3606-49A1-AC9D-26F740D32276}"/>
          </ac:spMkLst>
        </pc:spChg>
        <pc:spChg chg="add del mod">
          <ac:chgData name="Katie Slebodnik" userId="9a6c6aed979d5ea0" providerId="LiveId" clId="{683723AC-5EF5-445A-8ABB-76F8156FB95C}" dt="2019-03-18T03:10:00.064" v="9037" actId="478"/>
          <ac:spMkLst>
            <pc:docMk/>
            <pc:sldMk cId="867892110" sldId="276"/>
            <ac:spMk id="5" creationId="{E6294E0D-1BF3-421E-90C7-5A0D94599724}"/>
          </ac:spMkLst>
        </pc:spChg>
        <pc:spChg chg="add mod">
          <ac:chgData name="Katie Slebodnik" userId="9a6c6aed979d5ea0" providerId="LiveId" clId="{683723AC-5EF5-445A-8ABB-76F8156FB95C}" dt="2019-03-18T06:39:27.419" v="10588" actId="1076"/>
          <ac:spMkLst>
            <pc:docMk/>
            <pc:sldMk cId="867892110" sldId="276"/>
            <ac:spMk id="7" creationId="{CB8EF4FE-E2D5-4566-A967-3BEE6B57AD99}"/>
          </ac:spMkLst>
        </pc:spChg>
        <pc:spChg chg="add mod">
          <ac:chgData name="Katie Slebodnik" userId="9a6c6aed979d5ea0" providerId="LiveId" clId="{683723AC-5EF5-445A-8ABB-76F8156FB95C}" dt="2019-03-18T06:39:29.196" v="10589" actId="1076"/>
          <ac:spMkLst>
            <pc:docMk/>
            <pc:sldMk cId="867892110" sldId="276"/>
            <ac:spMk id="8" creationId="{66E5E731-DD06-4A68-AC86-8D1FC11E7903}"/>
          </ac:spMkLst>
        </pc:spChg>
        <pc:graphicFrameChg chg="add mod">
          <ac:chgData name="Katie Slebodnik" userId="9a6c6aed979d5ea0" providerId="LiveId" clId="{683723AC-5EF5-445A-8ABB-76F8156FB95C}" dt="2019-03-18T06:39:25.403" v="10587" actId="1076"/>
          <ac:graphicFrameMkLst>
            <pc:docMk/>
            <pc:sldMk cId="867892110" sldId="276"/>
            <ac:graphicFrameMk id="6" creationId="{12A88186-0445-4060-8A2F-84464944F7C2}"/>
          </ac:graphicFrameMkLst>
        </pc:graphicFrameChg>
      </pc:sldChg>
      <pc:sldChg chg="addSp delSp modSp add mod ord delAnim modAnim modNotesTx">
        <pc:chgData name="Katie Slebodnik" userId="9a6c6aed979d5ea0" providerId="LiveId" clId="{683723AC-5EF5-445A-8ABB-76F8156FB95C}" dt="2019-03-18T19:18:45.189" v="12225" actId="20577"/>
        <pc:sldMkLst>
          <pc:docMk/>
          <pc:sldMk cId="1588069028" sldId="277"/>
        </pc:sldMkLst>
        <pc:spChg chg="mod">
          <ac:chgData name="Katie Slebodnik" userId="9a6c6aed979d5ea0" providerId="LiveId" clId="{683723AC-5EF5-445A-8ABB-76F8156FB95C}" dt="2019-03-17T19:37:43.623" v="8728" actId="1076"/>
          <ac:spMkLst>
            <pc:docMk/>
            <pc:sldMk cId="1588069028" sldId="277"/>
            <ac:spMk id="2" creationId="{600D7E7B-0806-4392-9564-51DAA2AC6B87}"/>
          </ac:spMkLst>
        </pc:spChg>
        <pc:spChg chg="del">
          <ac:chgData name="Katie Slebodnik" userId="9a6c6aed979d5ea0" providerId="LiveId" clId="{683723AC-5EF5-445A-8ABB-76F8156FB95C}" dt="2019-03-17T19:36:41.087" v="8715" actId="478"/>
          <ac:spMkLst>
            <pc:docMk/>
            <pc:sldMk cId="1588069028" sldId="277"/>
            <ac:spMk id="3" creationId="{94D14328-2F8C-40AC-AFF1-85E5A5EFD4B4}"/>
          </ac:spMkLst>
        </pc:spChg>
        <pc:spChg chg="add del mod">
          <ac:chgData name="Katie Slebodnik" userId="9a6c6aed979d5ea0" providerId="LiveId" clId="{683723AC-5EF5-445A-8ABB-76F8156FB95C}" dt="2019-03-18T16:42:12.091" v="11412" actId="478"/>
          <ac:spMkLst>
            <pc:docMk/>
            <pc:sldMk cId="1588069028" sldId="277"/>
            <ac:spMk id="3" creationId="{9E8F08CB-009F-4DEC-85A6-2F8B18E7AA9A}"/>
          </ac:spMkLst>
        </pc:spChg>
        <pc:spChg chg="add del mod">
          <ac:chgData name="Katie Slebodnik" userId="9a6c6aed979d5ea0" providerId="LiveId" clId="{683723AC-5EF5-445A-8ABB-76F8156FB95C}" dt="2019-03-18T16:42:12.894" v="11413" actId="478"/>
          <ac:spMkLst>
            <pc:docMk/>
            <pc:sldMk cId="1588069028" sldId="277"/>
            <ac:spMk id="6" creationId="{98065C11-CC5F-4482-9A08-FC790B1445A6}"/>
          </ac:spMkLst>
        </pc:spChg>
        <pc:spChg chg="add del mod">
          <ac:chgData name="Katie Slebodnik" userId="9a6c6aed979d5ea0" providerId="LiveId" clId="{683723AC-5EF5-445A-8ABB-76F8156FB95C}" dt="2019-03-18T16:42:13.673" v="11414" actId="478"/>
          <ac:spMkLst>
            <pc:docMk/>
            <pc:sldMk cId="1588069028" sldId="277"/>
            <ac:spMk id="7" creationId="{055F25C1-F2B2-427F-A493-876F21B86B36}"/>
          </ac:spMkLst>
        </pc:spChg>
        <pc:spChg chg="add mod">
          <ac:chgData name="Katie Slebodnik" userId="9a6c6aed979d5ea0" providerId="LiveId" clId="{683723AC-5EF5-445A-8ABB-76F8156FB95C}" dt="2019-03-18T16:42:54.307" v="11554" actId="20577"/>
          <ac:spMkLst>
            <pc:docMk/>
            <pc:sldMk cId="1588069028" sldId="277"/>
            <ac:spMk id="8" creationId="{12366D32-F32C-4D78-A034-46C6DE8ACB48}"/>
          </ac:spMkLst>
        </pc:spChg>
        <pc:graphicFrameChg chg="add del mod">
          <ac:chgData name="Katie Slebodnik" userId="9a6c6aed979d5ea0" providerId="LiveId" clId="{683723AC-5EF5-445A-8ABB-76F8156FB95C}" dt="2019-03-18T16:42:05.285" v="11410" actId="478"/>
          <ac:graphicFrameMkLst>
            <pc:docMk/>
            <pc:sldMk cId="1588069028" sldId="277"/>
            <ac:graphicFrameMk id="4" creationId="{AC444E0C-7E39-4F53-B81B-0458809BD280}"/>
          </ac:graphicFrameMkLst>
        </pc:graphicFrameChg>
        <pc:graphicFrameChg chg="add del mod">
          <ac:chgData name="Katie Slebodnik" userId="9a6c6aed979d5ea0" providerId="LiveId" clId="{683723AC-5EF5-445A-8ABB-76F8156FB95C}" dt="2019-03-18T16:42:09.280" v="11411" actId="478"/>
          <ac:graphicFrameMkLst>
            <pc:docMk/>
            <pc:sldMk cId="1588069028" sldId="277"/>
            <ac:graphicFrameMk id="5" creationId="{0757249C-45C4-424B-9A7D-DD79508B3B6A}"/>
          </ac:graphicFrameMkLst>
        </pc:graphicFrameChg>
        <pc:graphicFrameChg chg="add mod">
          <ac:chgData name="Katie Slebodnik" userId="9a6c6aed979d5ea0" providerId="LiveId" clId="{683723AC-5EF5-445A-8ABB-76F8156FB95C}" dt="2019-03-18T16:47:36.170" v="11685" actId="692"/>
          <ac:graphicFrameMkLst>
            <pc:docMk/>
            <pc:sldMk cId="1588069028" sldId="277"/>
            <ac:graphicFrameMk id="9" creationId="{7F70D402-9EF4-423B-B665-04A1D43EB17E}"/>
          </ac:graphicFrameMkLst>
        </pc:graphicFrameChg>
        <pc:graphicFrameChg chg="add mod">
          <ac:chgData name="Katie Slebodnik" userId="9a6c6aed979d5ea0" providerId="LiveId" clId="{683723AC-5EF5-445A-8ABB-76F8156FB95C}" dt="2019-03-18T16:48:51.444" v="11693" actId="692"/>
          <ac:graphicFrameMkLst>
            <pc:docMk/>
            <pc:sldMk cId="1588069028" sldId="277"/>
            <ac:graphicFrameMk id="10" creationId="{52C89BFF-B913-4261-BFA2-C7A069893B26}"/>
          </ac:graphicFrameMkLst>
        </pc:graphicFrameChg>
      </pc:sldChg>
      <pc:sldChg chg="addSp delSp modSp add mod ord modAnim modNotesTx">
        <pc:chgData name="Katie Slebodnik" userId="9a6c6aed979d5ea0" providerId="LiveId" clId="{683723AC-5EF5-445A-8ABB-76F8156FB95C}" dt="2019-03-18T19:20:12.998" v="12398" actId="20577"/>
        <pc:sldMkLst>
          <pc:docMk/>
          <pc:sldMk cId="1068172068" sldId="278"/>
        </pc:sldMkLst>
        <pc:spChg chg="mod">
          <ac:chgData name="Katie Slebodnik" userId="9a6c6aed979d5ea0" providerId="LiveId" clId="{683723AC-5EF5-445A-8ABB-76F8156FB95C}" dt="2019-03-17T19:38:03.827" v="8737" actId="20577"/>
          <ac:spMkLst>
            <pc:docMk/>
            <pc:sldMk cId="1068172068" sldId="278"/>
            <ac:spMk id="2" creationId="{3171B97C-05BD-42D8-8866-2065B08D4081}"/>
          </ac:spMkLst>
        </pc:spChg>
        <pc:spChg chg="del">
          <ac:chgData name="Katie Slebodnik" userId="9a6c6aed979d5ea0" providerId="LiveId" clId="{683723AC-5EF5-445A-8ABB-76F8156FB95C}" dt="2019-03-17T19:38:08.202" v="8738" actId="478"/>
          <ac:spMkLst>
            <pc:docMk/>
            <pc:sldMk cId="1068172068" sldId="278"/>
            <ac:spMk id="3" creationId="{7EDA0E9B-F00C-4420-8129-D871AEB2C036}"/>
          </ac:spMkLst>
        </pc:spChg>
        <pc:spChg chg="add mod">
          <ac:chgData name="Katie Slebodnik" userId="9a6c6aed979d5ea0" providerId="LiveId" clId="{683723AC-5EF5-445A-8ABB-76F8156FB95C}" dt="2019-03-18T06:19:51.982" v="9780" actId="1076"/>
          <ac:spMkLst>
            <pc:docMk/>
            <pc:sldMk cId="1068172068" sldId="278"/>
            <ac:spMk id="6" creationId="{2CE807ED-B233-47FF-9487-C069D6AB7776}"/>
          </ac:spMkLst>
        </pc:spChg>
        <pc:spChg chg="add mod">
          <ac:chgData name="Katie Slebodnik" userId="9a6c6aed979d5ea0" providerId="LiveId" clId="{683723AC-5EF5-445A-8ABB-76F8156FB95C}" dt="2019-03-18T06:20:03.202" v="9783" actId="1076"/>
          <ac:spMkLst>
            <pc:docMk/>
            <pc:sldMk cId="1068172068" sldId="278"/>
            <ac:spMk id="7" creationId="{1ACFCE3C-CAA7-485A-9EB5-D676CDD4E353}"/>
          </ac:spMkLst>
        </pc:spChg>
        <pc:spChg chg="add mod">
          <ac:chgData name="Katie Slebodnik" userId="9a6c6aed979d5ea0" providerId="LiveId" clId="{683723AC-5EF5-445A-8ABB-76F8156FB95C}" dt="2019-03-18T06:21:33.588" v="9802" actId="14100"/>
          <ac:spMkLst>
            <pc:docMk/>
            <pc:sldMk cId="1068172068" sldId="278"/>
            <ac:spMk id="8" creationId="{A1F9EC15-CFF6-40E8-AAAD-1DED83FD4340}"/>
          </ac:spMkLst>
        </pc:spChg>
        <pc:spChg chg="add mod">
          <ac:chgData name="Katie Slebodnik" userId="9a6c6aed979d5ea0" providerId="LiveId" clId="{683723AC-5EF5-445A-8ABB-76F8156FB95C}" dt="2019-03-18T16:43:16.471" v="11647" actId="20577"/>
          <ac:spMkLst>
            <pc:docMk/>
            <pc:sldMk cId="1068172068" sldId="278"/>
            <ac:spMk id="9" creationId="{6EF97E01-EA45-4D83-AB8A-F35696ACE566}"/>
          </ac:spMkLst>
        </pc:spChg>
        <pc:graphicFrameChg chg="add mod">
          <ac:chgData name="Katie Slebodnik" userId="9a6c6aed979d5ea0" providerId="LiveId" clId="{683723AC-5EF5-445A-8ABB-76F8156FB95C}" dt="2019-03-18T06:20:42.447" v="9791"/>
          <ac:graphicFrameMkLst>
            <pc:docMk/>
            <pc:sldMk cId="1068172068" sldId="278"/>
            <ac:graphicFrameMk id="4" creationId="{353074D5-2E9E-440B-8446-A964CD88F981}"/>
          </ac:graphicFrameMkLst>
        </pc:graphicFrameChg>
        <pc:graphicFrameChg chg="add mod">
          <ac:chgData name="Katie Slebodnik" userId="9a6c6aed979d5ea0" providerId="LiveId" clId="{683723AC-5EF5-445A-8ABB-76F8156FB95C}" dt="2019-03-18T05:43:53.246" v="9777" actId="692"/>
          <ac:graphicFrameMkLst>
            <pc:docMk/>
            <pc:sldMk cId="1068172068" sldId="278"/>
            <ac:graphicFrameMk id="5" creationId="{8E85233B-FB04-4BEE-BDD1-F4D4352DC38C}"/>
          </ac:graphicFrameMkLst>
        </pc:graphicFrameChg>
      </pc:sldChg>
      <pc:sldChg chg="modSp add">
        <pc:chgData name="Katie Slebodnik" userId="9a6c6aed979d5ea0" providerId="LiveId" clId="{683723AC-5EF5-445A-8ABB-76F8156FB95C}" dt="2019-03-18T19:23:39.504" v="12737" actId="20577"/>
        <pc:sldMkLst>
          <pc:docMk/>
          <pc:sldMk cId="3226510419" sldId="279"/>
        </pc:sldMkLst>
        <pc:spChg chg="mod">
          <ac:chgData name="Katie Slebodnik" userId="9a6c6aed979d5ea0" providerId="LiveId" clId="{683723AC-5EF5-445A-8ABB-76F8156FB95C}" dt="2019-03-17T19:39:03.069" v="8758" actId="20577"/>
          <ac:spMkLst>
            <pc:docMk/>
            <pc:sldMk cId="3226510419" sldId="279"/>
            <ac:spMk id="2" creationId="{1867762C-D57F-4909-BC3B-4DA1B76B6385}"/>
          </ac:spMkLst>
        </pc:spChg>
        <pc:spChg chg="mod">
          <ac:chgData name="Katie Slebodnik" userId="9a6c6aed979d5ea0" providerId="LiveId" clId="{683723AC-5EF5-445A-8ABB-76F8156FB95C}" dt="2019-03-18T19:23:39.504" v="12737" actId="20577"/>
          <ac:spMkLst>
            <pc:docMk/>
            <pc:sldMk cId="3226510419" sldId="279"/>
            <ac:spMk id="3" creationId="{259864F6-AD72-4417-AED7-418B4D716A9F}"/>
          </ac:spMkLst>
        </pc:spChg>
      </pc:sldChg>
      <pc:sldChg chg="modSp add">
        <pc:chgData name="Katie Slebodnik" userId="9a6c6aed979d5ea0" providerId="LiveId" clId="{683723AC-5EF5-445A-8ABB-76F8156FB95C}" dt="2019-03-18T19:27:28.579" v="13232" actId="20577"/>
        <pc:sldMkLst>
          <pc:docMk/>
          <pc:sldMk cId="3665108805" sldId="280"/>
        </pc:sldMkLst>
        <pc:spChg chg="mod">
          <ac:chgData name="Katie Slebodnik" userId="9a6c6aed979d5ea0" providerId="LiveId" clId="{683723AC-5EF5-445A-8ABB-76F8156FB95C}" dt="2019-03-17T19:41:17.110" v="9032" actId="5793"/>
          <ac:spMkLst>
            <pc:docMk/>
            <pc:sldMk cId="3665108805" sldId="280"/>
            <ac:spMk id="2" creationId="{3D5C2FDE-5583-46F6-917A-0F7A5FD68A8F}"/>
          </ac:spMkLst>
        </pc:spChg>
        <pc:spChg chg="mod">
          <ac:chgData name="Katie Slebodnik" userId="9a6c6aed979d5ea0" providerId="LiveId" clId="{683723AC-5EF5-445A-8ABB-76F8156FB95C}" dt="2019-03-18T19:27:28.579" v="13232" actId="20577"/>
          <ac:spMkLst>
            <pc:docMk/>
            <pc:sldMk cId="3665108805" sldId="280"/>
            <ac:spMk id="3" creationId="{07EF1995-875F-4EBE-AFC1-CC9F4452B93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leb\Box%20Sync\Lab%20data\Forage%202018\WSARE%20Incubation%20Study\TOC-L%20Analyzer\TOC-L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leb\Box%20Sync\Lab%20data\Forage%202018\WSARE%20Incubation%20Study\TOC-L%20Analyzer\TOC-L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leb\Box%20Sync\Lab%20data\Forage%202018\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leb\Box%20Sync\Lab%20data\Forage%202018\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leb\Box%20Sync\Lab%20data\Forage%202018\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leb\Box%20Sync\Lab%20data\Forage%202018\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leb\Box%20Sync\Lab%20data\Forage%202018\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leb\Box%20Sync\Lab%20data\Forage%202018\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/>
              <a:t>Day 0 Total C Extracted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BFT High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0 Summary'!$Z$16,'Day 0 Summary'!$AD$16,'Day 0 Summary'!$AH$16,'Day 0 Summary'!$AL$16)</c:f>
                <c:numCache>
                  <c:formatCode>General</c:formatCode>
                  <c:ptCount val="4"/>
                  <c:pt idx="0">
                    <c:v>5.2943365967796145</c:v>
                  </c:pt>
                  <c:pt idx="1">
                    <c:v>5.704268840503433</c:v>
                  </c:pt>
                  <c:pt idx="2">
                    <c:v>6.2787927980350391</c:v>
                  </c:pt>
                  <c:pt idx="3">
                    <c:v>6.5158113158301205</c:v>
                  </c:pt>
                </c:numCache>
              </c:numRef>
            </c:plus>
            <c:minus>
              <c:numRef>
                <c:f>('Day 0 Summary'!$Z$16,'Day 0 Summary'!$AD$16,'Day 0 Summary'!$AH$16,'Day 0 Summary'!$AL$16)</c:f>
                <c:numCache>
                  <c:formatCode>General</c:formatCode>
                  <c:ptCount val="4"/>
                  <c:pt idx="0">
                    <c:v>5.2943365967796145</c:v>
                  </c:pt>
                  <c:pt idx="1">
                    <c:v>5.704268840503433</c:v>
                  </c:pt>
                  <c:pt idx="2">
                    <c:v>6.2787927980350391</c:v>
                  </c:pt>
                  <c:pt idx="3">
                    <c:v>6.5158113158301205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val>
            <c:numRef>
              <c:f>('Day 0 Summary'!$Z$5,'Day 0 Summary'!$AD$5,'Day 0 Summary'!$AH$5,'Day 0 Summary'!$AL$5)</c:f>
              <c:numCache>
                <c:formatCode>General</c:formatCode>
                <c:ptCount val="4"/>
                <c:pt idx="0">
                  <c:v>129.72433333333333</c:v>
                </c:pt>
                <c:pt idx="1">
                  <c:v>213.87033333333335</c:v>
                </c:pt>
                <c:pt idx="2">
                  <c:v>267.08533333333332</c:v>
                </c:pt>
                <c:pt idx="3">
                  <c:v>304.98633333333333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03-4AB4-A1F5-D33F526E6C48}"/>
            </c:ext>
          </c:extLst>
        </c:ser>
        <c:ser>
          <c:idx val="1"/>
          <c:order val="1"/>
          <c:tx>
            <c:v>BFT Low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0 Summary'!$Z$17,'Day 0 Summary'!$AD$17,'Day 0 Summary'!$AH$17,'Day 0 Summary'!$AL$17)</c:f>
                <c:numCache>
                  <c:formatCode>General</c:formatCode>
                  <c:ptCount val="4"/>
                  <c:pt idx="0">
                    <c:v>1.0527582818482124</c:v>
                  </c:pt>
                  <c:pt idx="1">
                    <c:v>2.3460615461034826</c:v>
                  </c:pt>
                  <c:pt idx="2">
                    <c:v>2.7445587230069091</c:v>
                  </c:pt>
                  <c:pt idx="3">
                    <c:v>3.1800788462822611</c:v>
                  </c:pt>
                </c:numCache>
              </c:numRef>
            </c:plus>
            <c:minus>
              <c:numRef>
                <c:f>('Day 0 Summary'!$Z$17,'Day 0 Summary'!$AD$17,'Day 0 Summary'!$AH$17,'Day 0 Summary'!$AL$17)</c:f>
                <c:numCache>
                  <c:formatCode>General</c:formatCode>
                  <c:ptCount val="4"/>
                  <c:pt idx="0">
                    <c:v>1.0527582818482124</c:v>
                  </c:pt>
                  <c:pt idx="1">
                    <c:v>2.3460615461034826</c:v>
                  </c:pt>
                  <c:pt idx="2">
                    <c:v>2.7445587230069091</c:v>
                  </c:pt>
                  <c:pt idx="3">
                    <c:v>3.1800788462822611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val>
            <c:numRef>
              <c:f>('Day 0 Summary'!$Z$6,'Day 0 Summary'!$AD$6,'Day 0 Summary'!$AH$6,'Day 0 Summary'!$AL$6)</c:f>
              <c:numCache>
                <c:formatCode>General</c:formatCode>
                <c:ptCount val="4"/>
                <c:pt idx="0">
                  <c:v>33.954333333333338</c:v>
                </c:pt>
                <c:pt idx="1">
                  <c:v>109.93366666666668</c:v>
                </c:pt>
                <c:pt idx="2">
                  <c:v>161.71200000000002</c:v>
                </c:pt>
                <c:pt idx="3">
                  <c:v>199.46300000000002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03-4AB4-A1F5-D33F526E6C48}"/>
            </c:ext>
          </c:extLst>
        </c:ser>
        <c:ser>
          <c:idx val="2"/>
          <c:order val="2"/>
          <c:tx>
            <c:v>Control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0 Summary'!$Z$18,'Day 0 Summary'!$AD$18,'Day 0 Summary'!$AH$18,'Day 0 Summary'!$AL$18)</c:f>
                <c:numCache>
                  <c:formatCode>General</c:formatCode>
                  <c:ptCount val="4"/>
                  <c:pt idx="0">
                    <c:v>0.67201190465645821</c:v>
                  </c:pt>
                  <c:pt idx="1">
                    <c:v>1.3794564450819071</c:v>
                  </c:pt>
                  <c:pt idx="2">
                    <c:v>2.4560611904633198</c:v>
                  </c:pt>
                  <c:pt idx="3">
                    <c:v>2.8878147209770955</c:v>
                  </c:pt>
                </c:numCache>
              </c:numRef>
            </c:plus>
            <c:minus>
              <c:numRef>
                <c:f>('Day 0 Summary'!$Z$18,'Day 0 Summary'!$AD$18,'Day 0 Summary'!$AH$18,'Day 0 Summary'!$AL$18)</c:f>
                <c:numCache>
                  <c:formatCode>General</c:formatCode>
                  <c:ptCount val="4"/>
                  <c:pt idx="0">
                    <c:v>0.67201190465645821</c:v>
                  </c:pt>
                  <c:pt idx="1">
                    <c:v>1.3794564450819071</c:v>
                  </c:pt>
                  <c:pt idx="2">
                    <c:v>2.4560611904633198</c:v>
                  </c:pt>
                  <c:pt idx="3">
                    <c:v>2.8878147209770955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('Day 0 Summary'!$Z$7,'Day 0 Summary'!$AD$7,'Day 0 Summary'!$AH$7,'Day 0 Summary'!$AL$7)</c:f>
              <c:numCache>
                <c:formatCode>0.00</c:formatCode>
                <c:ptCount val="4"/>
                <c:pt idx="0">
                  <c:v>28.634333333333331</c:v>
                </c:pt>
                <c:pt idx="1">
                  <c:v>109.53033333333333</c:v>
                </c:pt>
                <c:pt idx="2" formatCode="General">
                  <c:v>163.68200000000002</c:v>
                </c:pt>
                <c:pt idx="3" formatCode="General">
                  <c:v>203.66300000000001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03-4AB4-A1F5-D33F526E6C48}"/>
            </c:ext>
          </c:extLst>
        </c:ser>
        <c:ser>
          <c:idx val="3"/>
          <c:order val="3"/>
          <c:tx>
            <c:v>SAP Low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0 Summary'!$Z$19,'Day 0 Summary'!$AD$19,'Day 0 Summary'!$AH$19,'Day 0 Summary'!$AL$19)</c:f>
                <c:numCache>
                  <c:formatCode>General</c:formatCode>
                  <c:ptCount val="4"/>
                  <c:pt idx="0">
                    <c:v>0.75351030369715677</c:v>
                  </c:pt>
                  <c:pt idx="1">
                    <c:v>1.8497209484994146</c:v>
                  </c:pt>
                  <c:pt idx="2">
                    <c:v>2.7000738164313107</c:v>
                  </c:pt>
                  <c:pt idx="3">
                    <c:v>2.9162784520070653</c:v>
                  </c:pt>
                </c:numCache>
              </c:numRef>
            </c:plus>
            <c:minus>
              <c:numRef>
                <c:f>('Day 0 Summary'!$Z$19,'Day 0 Summary'!$AD$19,'Day 0 Summary'!$AH$19,'Day 0 Summary'!$AL$19)</c:f>
                <c:numCache>
                  <c:formatCode>General</c:formatCode>
                  <c:ptCount val="4"/>
                  <c:pt idx="0">
                    <c:v>0.75351030369715677</c:v>
                  </c:pt>
                  <c:pt idx="1">
                    <c:v>1.8497209484994146</c:v>
                  </c:pt>
                  <c:pt idx="2">
                    <c:v>2.7000738164313107</c:v>
                  </c:pt>
                  <c:pt idx="3">
                    <c:v>2.9162784520070653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val>
            <c:numRef>
              <c:f>('Day 0 Summary'!$Z$8,'Day 0 Summary'!$AD$8,'Day 0 Summary'!$AH$8,'Day 0 Summary'!$AL$8)</c:f>
              <c:numCache>
                <c:formatCode>General</c:formatCode>
                <c:ptCount val="4"/>
                <c:pt idx="0">
                  <c:v>119.99099999999999</c:v>
                </c:pt>
                <c:pt idx="1">
                  <c:v>213.57366666666667</c:v>
                </c:pt>
                <c:pt idx="2">
                  <c:v>267.75200000000001</c:v>
                </c:pt>
                <c:pt idx="3">
                  <c:v>305.78633333333335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03-4AB4-A1F5-D33F526E6C48}"/>
            </c:ext>
          </c:extLst>
        </c:ser>
        <c:ser>
          <c:idx val="4"/>
          <c:order val="4"/>
          <c:tx>
            <c:v>SFN High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0 Summary'!$Z$20,'Day 0 Summary'!$AD$20,'Day 0 Summary'!$AH$20,'Day 0 Summary'!$AL$20)</c:f>
                <c:numCache>
                  <c:formatCode>General</c:formatCode>
                  <c:ptCount val="4"/>
                  <c:pt idx="0">
                    <c:v>8.6817816911814454</c:v>
                  </c:pt>
                  <c:pt idx="1">
                    <c:v>9.3118081456524706</c:v>
                  </c:pt>
                  <c:pt idx="2">
                    <c:v>9.7155132085112097</c:v>
                  </c:pt>
                  <c:pt idx="3">
                    <c:v>10.042060805858569</c:v>
                  </c:pt>
                </c:numCache>
              </c:numRef>
            </c:plus>
            <c:minus>
              <c:numRef>
                <c:f>('Day 0 Summary'!$Z$20,'Day 0 Summary'!$AD$20,'Day 0 Summary'!$AH$20,'Day 0 Summary'!$AL$20)</c:f>
                <c:numCache>
                  <c:formatCode>General</c:formatCode>
                  <c:ptCount val="4"/>
                  <c:pt idx="0">
                    <c:v>8.6817816911814454</c:v>
                  </c:pt>
                  <c:pt idx="1">
                    <c:v>9.3118081456524706</c:v>
                  </c:pt>
                  <c:pt idx="2">
                    <c:v>9.7155132085112097</c:v>
                  </c:pt>
                  <c:pt idx="3">
                    <c:v>10.042060805858569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errBars>
          <c:val>
            <c:numRef>
              <c:f>('Day 0 Summary'!$Z$9,'Day 0 Summary'!$AD$9,'Day 0 Summary'!$AH$9,'Day 0 Summary'!$AL$9)</c:f>
              <c:numCache>
                <c:formatCode>General</c:formatCode>
                <c:ptCount val="4"/>
                <c:pt idx="0">
                  <c:v>211.82433333333333</c:v>
                </c:pt>
                <c:pt idx="1">
                  <c:v>291.50366666666667</c:v>
                </c:pt>
                <c:pt idx="2">
                  <c:v>343.17533333333336</c:v>
                </c:pt>
                <c:pt idx="3">
                  <c:v>380.13300000000004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E03-4AB4-A1F5-D33F526E6C48}"/>
            </c:ext>
          </c:extLst>
        </c:ser>
        <c:ser>
          <c:idx val="5"/>
          <c:order val="5"/>
          <c:tx>
            <c:v>SFN Low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0 Summary'!$Z$21,'Day 0 Summary'!$AD$21,'Day 0 Summary'!$AH$21,'Day 0 Summary'!$AL$21)</c:f>
                <c:numCache>
                  <c:formatCode>General</c:formatCode>
                  <c:ptCount val="4"/>
                  <c:pt idx="0">
                    <c:v>0.7743599507550295</c:v>
                  </c:pt>
                  <c:pt idx="1">
                    <c:v>0.84127615042131298</c:v>
                  </c:pt>
                  <c:pt idx="2">
                    <c:v>1.7180188594173891</c:v>
                  </c:pt>
                  <c:pt idx="3">
                    <c:v>2.4881054346369114</c:v>
                  </c:pt>
                </c:numCache>
              </c:numRef>
            </c:plus>
            <c:minus>
              <c:numRef>
                <c:f>('Day 0 Summary'!$Z$21,'Day 0 Summary'!$AD$21,'Day 0 Summary'!$AH$21,'Day 0 Summary'!$AL$21)</c:f>
                <c:numCache>
                  <c:formatCode>General</c:formatCode>
                  <c:ptCount val="4"/>
                  <c:pt idx="0">
                    <c:v>0.7743599507550295</c:v>
                  </c:pt>
                  <c:pt idx="1">
                    <c:v>0.84127615042131298</c:v>
                  </c:pt>
                  <c:pt idx="2">
                    <c:v>1.7180188594173891</c:v>
                  </c:pt>
                  <c:pt idx="3">
                    <c:v>2.4881054346369114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errBars>
          <c:val>
            <c:numRef>
              <c:f>('Day 0 Summary'!$Z$10,'Day 0 Summary'!$AD$10,'Day 0 Summary'!$AH$10,'Day 0 Summary'!$AL$10)</c:f>
              <c:numCache>
                <c:formatCode>General</c:formatCode>
                <c:ptCount val="4"/>
                <c:pt idx="0">
                  <c:v>35.974333333333334</c:v>
                </c:pt>
                <c:pt idx="1">
                  <c:v>109.34700000000002</c:v>
                </c:pt>
                <c:pt idx="2">
                  <c:v>160.10866666666669</c:v>
                </c:pt>
                <c:pt idx="3">
                  <c:v>198.52633333333335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03-4AB4-A1F5-D33F526E6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149968"/>
        <c:axId val="598156856"/>
      </c:lineChart>
      <c:catAx>
        <c:axId val="598149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Number of Washes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56856"/>
        <c:crosses val="autoZero"/>
        <c:auto val="1"/>
        <c:lblAlgn val="ctr"/>
        <c:lblOffset val="100"/>
        <c:noMultiLvlLbl val="0"/>
      </c:catAx>
      <c:valAx>
        <c:axId val="59815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Total C</a:t>
                </a:r>
              </a:p>
              <a:p>
                <a:pPr>
                  <a:defRPr sz="2000"/>
                </a:pPr>
                <a:r>
                  <a:rPr lang="en-US" sz="2000"/>
                  <a:t>(mg C/L)</a:t>
                </a:r>
              </a:p>
              <a:p>
                <a:pPr>
                  <a:defRPr sz="2000"/>
                </a:pP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14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/>
              <a:t>Day 84 Total C Extracted</a:t>
            </a:r>
          </a:p>
        </c:rich>
      </c:tx>
      <c:layout>
        <c:manualLayout>
          <c:xMode val="edge"/>
          <c:yMode val="edge"/>
          <c:x val="0.30481287336475255"/>
          <c:y val="1.8014332600183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BFT High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84 Summary'!$Z$16,'Day 84 Summary'!$AD$16,'Day 84 Summary'!$AH$16,'Day 84 Summary'!$AL$16)</c:f>
                <c:numCache>
                  <c:formatCode>General</c:formatCode>
                  <c:ptCount val="4"/>
                  <c:pt idx="0">
                    <c:v>7.4353509967213043</c:v>
                  </c:pt>
                  <c:pt idx="1">
                    <c:v>15.480432309755587</c:v>
                  </c:pt>
                  <c:pt idx="2">
                    <c:v>23.212687981794492</c:v>
                  </c:pt>
                  <c:pt idx="3">
                    <c:v>28.41300848473788</c:v>
                  </c:pt>
                </c:numCache>
              </c:numRef>
            </c:plus>
            <c:minus>
              <c:numRef>
                <c:f>('Day 84 Summary'!$Z$16,'Day 84 Summary'!$AD$16,'Day 84 Summary'!$AH$16,'Day 84 Summary'!$AL$16)</c:f>
                <c:numCache>
                  <c:formatCode>General</c:formatCode>
                  <c:ptCount val="4"/>
                  <c:pt idx="0">
                    <c:v>7.4353509967213043</c:v>
                  </c:pt>
                  <c:pt idx="1">
                    <c:v>15.480432309755587</c:v>
                  </c:pt>
                  <c:pt idx="2">
                    <c:v>23.212687981794492</c:v>
                  </c:pt>
                  <c:pt idx="3">
                    <c:v>28.41300848473788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val>
            <c:numRef>
              <c:f>('Day 84 Summary'!$Z$5,'Day 84 Summary'!$AD$5,'Day 84 Summary'!$AH$5,'Day 84 Summary'!$AL$5)</c:f>
              <c:numCache>
                <c:formatCode>General</c:formatCode>
                <c:ptCount val="4"/>
                <c:pt idx="0" formatCode="0.00">
                  <c:v>179.55666666666664</c:v>
                </c:pt>
                <c:pt idx="1">
                  <c:v>893.11333333333334</c:v>
                </c:pt>
                <c:pt idx="2">
                  <c:v>1322.8466666666668</c:v>
                </c:pt>
                <c:pt idx="3">
                  <c:v>1686.3133333333335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5C-41FF-9B1B-5A0E2E0B7F7B}"/>
            </c:ext>
          </c:extLst>
        </c:ser>
        <c:ser>
          <c:idx val="1"/>
          <c:order val="1"/>
          <c:tx>
            <c:v>BFT Low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84 Summary'!$Z$17,'Day 84 Summary'!$AD$17,'Day 84 Summary'!$AH$17,'Day 84 Summary'!$AL$17)</c:f>
                <c:numCache>
                  <c:formatCode>General</c:formatCode>
                  <c:ptCount val="4"/>
                  <c:pt idx="0">
                    <c:v>11.980400661079743</c:v>
                  </c:pt>
                  <c:pt idx="1">
                    <c:v>18.635473913869674</c:v>
                  </c:pt>
                  <c:pt idx="2">
                    <c:v>21.545418548699999</c:v>
                  </c:pt>
                  <c:pt idx="3">
                    <c:v>27.852028837383866</c:v>
                  </c:pt>
                </c:numCache>
              </c:numRef>
            </c:plus>
            <c:minus>
              <c:numRef>
                <c:f>('Day 84 Summary'!$Z$17,'Day 84 Summary'!$AD$17,'Day 84 Summary'!$AH$17,'Day 84 Summary'!$AL$17)</c:f>
                <c:numCache>
                  <c:formatCode>General</c:formatCode>
                  <c:ptCount val="4"/>
                  <c:pt idx="0">
                    <c:v>11.980400661079743</c:v>
                  </c:pt>
                  <c:pt idx="1">
                    <c:v>18.635473913869674</c:v>
                  </c:pt>
                  <c:pt idx="2">
                    <c:v>21.545418548699999</c:v>
                  </c:pt>
                  <c:pt idx="3">
                    <c:v>27.852028837383866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val>
            <c:numRef>
              <c:f>('Day 84 Summary'!$Z$6,'Day 84 Summary'!$AD$6,'Day 84 Summary'!$AH$6,'Day 84 Summary'!$AL$6)</c:f>
              <c:numCache>
                <c:formatCode>General</c:formatCode>
                <c:ptCount val="4"/>
                <c:pt idx="0">
                  <c:v>195.62333333333333</c:v>
                </c:pt>
                <c:pt idx="1">
                  <c:v>902.37999999999988</c:v>
                </c:pt>
                <c:pt idx="2">
                  <c:v>1336.58</c:v>
                </c:pt>
                <c:pt idx="3">
                  <c:v>1695.6466666666665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5C-41FF-9B1B-5A0E2E0B7F7B}"/>
            </c:ext>
          </c:extLst>
        </c:ser>
        <c:ser>
          <c:idx val="2"/>
          <c:order val="2"/>
          <c:tx>
            <c:v>Control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84 Summary'!$Z$18,'Day 84 Summary'!$AD$18,'Day 84 Summary'!$AH$18,'Day 84 Summary'!$AL$18)</c:f>
                <c:numCache>
                  <c:formatCode>General</c:formatCode>
                  <c:ptCount val="4"/>
                  <c:pt idx="0">
                    <c:v>1.7676098111417093</c:v>
                  </c:pt>
                  <c:pt idx="1">
                    <c:v>9.0571761753212758</c:v>
                  </c:pt>
                  <c:pt idx="2">
                    <c:v>31.228203315362521</c:v>
                  </c:pt>
                  <c:pt idx="3">
                    <c:v>32.758272304366322</c:v>
                  </c:pt>
                </c:numCache>
              </c:numRef>
            </c:plus>
            <c:minus>
              <c:numRef>
                <c:f>('Day 84 Summary'!$Z$18,'Day 84 Summary'!$AD$18,'Day 84 Summary'!$AH$18,'Day 84 Summary'!$AL$18)</c:f>
                <c:numCache>
                  <c:formatCode>General</c:formatCode>
                  <c:ptCount val="4"/>
                  <c:pt idx="0">
                    <c:v>1.7676098111417093</c:v>
                  </c:pt>
                  <c:pt idx="1">
                    <c:v>9.0571761753212758</c:v>
                  </c:pt>
                  <c:pt idx="2">
                    <c:v>31.228203315362521</c:v>
                  </c:pt>
                  <c:pt idx="3">
                    <c:v>32.758272304366322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('Day 84 Summary'!$Z$7,'Day 84 Summary'!$AD$7,'Day 84 Summary'!$AH$7,'Day 84 Summary'!$AL$7)</c:f>
              <c:numCache>
                <c:formatCode>0.00</c:formatCode>
                <c:ptCount val="4"/>
                <c:pt idx="0">
                  <c:v>220.15666666666667</c:v>
                </c:pt>
                <c:pt idx="1">
                  <c:v>957.64666666666653</c:v>
                </c:pt>
                <c:pt idx="2" formatCode="General">
                  <c:v>1435.2466666666667</c:v>
                </c:pt>
                <c:pt idx="3" formatCode="General">
                  <c:v>1790.6466666666668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5C-41FF-9B1B-5A0E2E0B7F7B}"/>
            </c:ext>
          </c:extLst>
        </c:ser>
        <c:ser>
          <c:idx val="3"/>
          <c:order val="3"/>
          <c:tx>
            <c:v>SAP Low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84 Summary'!$Z$19,'Day 84 Summary'!$AD$19,'Day 84 Summary'!$AH$19,'Day 84 Summary'!$AL$19)</c:f>
                <c:numCache>
                  <c:formatCode>General</c:formatCode>
                  <c:ptCount val="4"/>
                  <c:pt idx="0">
                    <c:v>1.9125317717041468</c:v>
                  </c:pt>
                  <c:pt idx="1">
                    <c:v>11.562574949500465</c:v>
                  </c:pt>
                  <c:pt idx="2">
                    <c:v>18.998299527508983</c:v>
                  </c:pt>
                  <c:pt idx="3">
                    <c:v>23.586085243709963</c:v>
                  </c:pt>
                </c:numCache>
              </c:numRef>
            </c:plus>
            <c:minus>
              <c:numRef>
                <c:f>('Day 84 Summary'!$Z$19,'Day 84 Summary'!$AD$19,'Day 84 Summary'!$AH$19,'Day 84 Summary'!$AL$19)</c:f>
                <c:numCache>
                  <c:formatCode>General</c:formatCode>
                  <c:ptCount val="4"/>
                  <c:pt idx="0">
                    <c:v>1.9125317717041468</c:v>
                  </c:pt>
                  <c:pt idx="1">
                    <c:v>11.562574949500465</c:v>
                  </c:pt>
                  <c:pt idx="2">
                    <c:v>18.998299527508983</c:v>
                  </c:pt>
                  <c:pt idx="3">
                    <c:v>23.586085243709963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val>
            <c:numRef>
              <c:f>('Day 84 Summary'!$Z$8,'Day 84 Summary'!$AD$8,'Day 84 Summary'!$AH$8,'Day 84 Summary'!$AL$8)</c:f>
              <c:numCache>
                <c:formatCode>General</c:formatCode>
                <c:ptCount val="4"/>
                <c:pt idx="0">
                  <c:v>238.85666666666668</c:v>
                </c:pt>
                <c:pt idx="1">
                  <c:v>1097.1133333333332</c:v>
                </c:pt>
                <c:pt idx="2">
                  <c:v>1563.1799999999998</c:v>
                </c:pt>
                <c:pt idx="3">
                  <c:v>1940.9133333333332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5C-41FF-9B1B-5A0E2E0B7F7B}"/>
            </c:ext>
          </c:extLst>
        </c:ser>
        <c:ser>
          <c:idx val="4"/>
          <c:order val="4"/>
          <c:tx>
            <c:v>SFN High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84 Summary'!$Z$20,'Day 84 Summary'!$AD$20,'Day 84 Summary'!$AH$20,'Day 84 Summary'!$AL$20)</c:f>
                <c:numCache>
                  <c:formatCode>General</c:formatCode>
                  <c:ptCount val="4"/>
                  <c:pt idx="0">
                    <c:v>10.696416845529786</c:v>
                  </c:pt>
                  <c:pt idx="1">
                    <c:v>16.534605301244834</c:v>
                  </c:pt>
                  <c:pt idx="2">
                    <c:v>23.582142302054244</c:v>
                  </c:pt>
                  <c:pt idx="3">
                    <c:v>31.452551016557791</c:v>
                  </c:pt>
                </c:numCache>
              </c:numRef>
            </c:plus>
            <c:minus>
              <c:numRef>
                <c:f>('Day 84 Summary'!$Z$20,'Day 84 Summary'!$AD$20,'Day 84 Summary'!$AH$20,'Day 84 Summary'!$AL$20)</c:f>
                <c:numCache>
                  <c:formatCode>General</c:formatCode>
                  <c:ptCount val="4"/>
                  <c:pt idx="0">
                    <c:v>10.696416845529786</c:v>
                  </c:pt>
                  <c:pt idx="1">
                    <c:v>16.534605301244834</c:v>
                  </c:pt>
                  <c:pt idx="2">
                    <c:v>23.582142302054244</c:v>
                  </c:pt>
                  <c:pt idx="3">
                    <c:v>31.452551016557791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errBars>
          <c:val>
            <c:numRef>
              <c:f>('Day 84 Summary'!$Z$9,'Day 84 Summary'!$AD$9,'Day 84 Summary'!$AH$9,'Day 84 Summary'!$AL$9)</c:f>
              <c:numCache>
                <c:formatCode>General</c:formatCode>
                <c:ptCount val="4"/>
                <c:pt idx="0" formatCode="0.00">
                  <c:v>171.72333333333336</c:v>
                </c:pt>
                <c:pt idx="1">
                  <c:v>859.61333333333334</c:v>
                </c:pt>
                <c:pt idx="2">
                  <c:v>1284.4466666666667</c:v>
                </c:pt>
                <c:pt idx="3">
                  <c:v>1643.4133333333334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5C-41FF-9B1B-5A0E2E0B7F7B}"/>
            </c:ext>
          </c:extLst>
        </c:ser>
        <c:ser>
          <c:idx val="5"/>
          <c:order val="5"/>
          <c:tx>
            <c:v>SFN Low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('Day 84 Summary'!$Z$21,'Day 84 Summary'!$AD$21,'Day 84 Summary'!$AH$21,'Day 84 Summary'!$AL$21)</c:f>
                <c:numCache>
                  <c:formatCode>General</c:formatCode>
                  <c:ptCount val="4"/>
                  <c:pt idx="0">
                    <c:v>63.055718834835112</c:v>
                  </c:pt>
                  <c:pt idx="1">
                    <c:v>75.209501967853598</c:v>
                  </c:pt>
                  <c:pt idx="2">
                    <c:v>79.467435739062353</c:v>
                  </c:pt>
                  <c:pt idx="3">
                    <c:v>90.095856756943292</c:v>
                  </c:pt>
                </c:numCache>
              </c:numRef>
            </c:plus>
            <c:minus>
              <c:numRef>
                <c:f>('Day 84 Summary'!$Z$21,'Day 84 Summary'!$AD$21,'Day 84 Summary'!$AH$21,'Day 84 Summary'!$AL$21)</c:f>
                <c:numCache>
                  <c:formatCode>General</c:formatCode>
                  <c:ptCount val="4"/>
                  <c:pt idx="0">
                    <c:v>63.055718834835112</c:v>
                  </c:pt>
                  <c:pt idx="1">
                    <c:v>75.209501967853598</c:v>
                  </c:pt>
                  <c:pt idx="2">
                    <c:v>79.467435739062353</c:v>
                  </c:pt>
                  <c:pt idx="3">
                    <c:v>90.095856756943292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errBars>
          <c:val>
            <c:numRef>
              <c:f>('Day 84 Summary'!$Z$10,'Day 84 Summary'!$AD$10,'Day 84 Summary'!$AH$10,'Day 84 Summary'!$AL$10)</c:f>
              <c:numCache>
                <c:formatCode>General</c:formatCode>
                <c:ptCount val="4"/>
                <c:pt idx="0">
                  <c:v>139.41999999999999</c:v>
                </c:pt>
                <c:pt idx="1">
                  <c:v>859.94333333333316</c:v>
                </c:pt>
                <c:pt idx="2">
                  <c:v>1305.31</c:v>
                </c:pt>
                <c:pt idx="3">
                  <c:v>1668.8766666666666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5C-41FF-9B1B-5A0E2E0B7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885288"/>
        <c:axId val="538885616"/>
      </c:lineChart>
      <c:catAx>
        <c:axId val="538885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Number of Washes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8885616"/>
        <c:crosses val="autoZero"/>
        <c:auto val="1"/>
        <c:lblAlgn val="ctr"/>
        <c:lblOffset val="100"/>
        <c:noMultiLvlLbl val="0"/>
      </c:catAx>
      <c:valAx>
        <c:axId val="53888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Total C</a:t>
                </a:r>
              </a:p>
              <a:p>
                <a:pPr>
                  <a:defRPr sz="2000"/>
                </a:pPr>
                <a:r>
                  <a:rPr lang="en-US" sz="2000"/>
                  <a:t>(mg C/L)</a:t>
                </a:r>
              </a:p>
              <a:p>
                <a:pPr>
                  <a:defRPr sz="2000"/>
                </a:pP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888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/>
              <a:t>Day 0 Total N Extracted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BFT High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0 Summary'!$AC$16,'[3]Day 0 Summary'!$AG$16,'[3]Day 0 Summary'!$AK$16,'[3]Day 0 Summary'!$AO$16)</c:f>
                <c:numCache>
                  <c:formatCode>General</c:formatCode>
                  <c:ptCount val="4"/>
                  <c:pt idx="0">
                    <c:v>9.1816846674961136E-2</c:v>
                  </c:pt>
                  <c:pt idx="1">
                    <c:v>0.15075278176081885</c:v>
                  </c:pt>
                  <c:pt idx="2">
                    <c:v>0.20461165083340321</c:v>
                  </c:pt>
                  <c:pt idx="3">
                    <c:v>0.26761517807152257</c:v>
                  </c:pt>
                </c:numCache>
              </c:numRef>
            </c:plus>
            <c:minus>
              <c:numRef>
                <c:f>('[3]Day 0 Summary'!$AC$16,'[3]Day 0 Summary'!$AG$16,'[3]Day 0 Summary'!$AK$16,'[3]Day 0 Summary'!$AO$16)</c:f>
                <c:numCache>
                  <c:formatCode>General</c:formatCode>
                  <c:ptCount val="4"/>
                  <c:pt idx="0">
                    <c:v>9.1816846674961136E-2</c:v>
                  </c:pt>
                  <c:pt idx="1">
                    <c:v>0.15075278176081885</c:v>
                  </c:pt>
                  <c:pt idx="2">
                    <c:v>0.20461165083340321</c:v>
                  </c:pt>
                  <c:pt idx="3">
                    <c:v>0.26761517807152257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val>
            <c:numRef>
              <c:f>('[3]Day 0 Summary'!$AC$5,'[3]Day 0 Summary'!$AG$5,'[3]Day 0 Summary'!$AK$5,'[3]Day 0 Summary'!$AO$5)</c:f>
              <c:numCache>
                <c:formatCode>General</c:formatCode>
                <c:ptCount val="4"/>
                <c:pt idx="0">
                  <c:v>2.8256700000000001</c:v>
                </c:pt>
                <c:pt idx="1">
                  <c:v>7.8939366666666668</c:v>
                </c:pt>
                <c:pt idx="2">
                  <c:v>10.846403333333333</c:v>
                </c:pt>
                <c:pt idx="3">
                  <c:v>12.826179999999999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8-4148-8069-259EC6F49687}"/>
            </c:ext>
          </c:extLst>
        </c:ser>
        <c:ser>
          <c:idx val="1"/>
          <c:order val="1"/>
          <c:tx>
            <c:v>BFT Low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0 Summary'!$AC$17,'[3]Day 0 Summary'!$AG$17,'[3]Day 0 Summary'!$AK$17,'[3]Day 0 Summary'!$AO$17)</c:f>
                <c:numCache>
                  <c:formatCode>General</c:formatCode>
                  <c:ptCount val="4"/>
                  <c:pt idx="0">
                    <c:v>7.7028854622436402E-2</c:v>
                  </c:pt>
                  <c:pt idx="1">
                    <c:v>0.16703070645523677</c:v>
                  </c:pt>
                  <c:pt idx="2">
                    <c:v>0.23045870588065692</c:v>
                  </c:pt>
                  <c:pt idx="3">
                    <c:v>0.25119782618772662</c:v>
                  </c:pt>
                </c:numCache>
              </c:numRef>
            </c:plus>
            <c:minus>
              <c:numRef>
                <c:f>('[3]Day 0 Summary'!$AC$17,'[3]Day 0 Summary'!$AG$17,'[3]Day 0 Summary'!$AK$17,'[3]Day 0 Summary'!$AO$17)</c:f>
                <c:numCache>
                  <c:formatCode>General</c:formatCode>
                  <c:ptCount val="4"/>
                  <c:pt idx="0">
                    <c:v>7.7028854622436402E-2</c:v>
                  </c:pt>
                  <c:pt idx="1">
                    <c:v>0.16703070645523677</c:v>
                  </c:pt>
                  <c:pt idx="2">
                    <c:v>0.23045870588065692</c:v>
                  </c:pt>
                  <c:pt idx="3">
                    <c:v>0.25119782618772662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val>
            <c:numRef>
              <c:f>('[3]Day 0 Summary'!$AC$6,'[3]Day 0 Summary'!$AG$6,'[3]Day 0 Summary'!$AK$6,'[3]Day 0 Summary'!$AO$6)</c:f>
              <c:numCache>
                <c:formatCode>General</c:formatCode>
                <c:ptCount val="4"/>
                <c:pt idx="0">
                  <c:v>1.5353366666666666</c:v>
                </c:pt>
                <c:pt idx="1">
                  <c:v>7.3802699999999994</c:v>
                </c:pt>
                <c:pt idx="2">
                  <c:v>10.759069999999999</c:v>
                </c:pt>
                <c:pt idx="3">
                  <c:v>13.211513333333333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78-4148-8069-259EC6F49687}"/>
            </c:ext>
          </c:extLst>
        </c:ser>
        <c:ser>
          <c:idx val="2"/>
          <c:order val="2"/>
          <c:tx>
            <c:v>Control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0 Summary'!$AC$18,'[3]Day 0 Summary'!$AG$18,'[3]Day 0 Summary'!$AK$18,'[3]Day 0 Summary'!$AO$18)</c:f>
                <c:numCache>
                  <c:formatCode>General</c:formatCode>
                  <c:ptCount val="4"/>
                  <c:pt idx="0">
                    <c:v>7.7117514943825335E-2</c:v>
                  </c:pt>
                  <c:pt idx="1">
                    <c:v>0.22586823856484772</c:v>
                  </c:pt>
                  <c:pt idx="2">
                    <c:v>0.23670541736952</c:v>
                  </c:pt>
                  <c:pt idx="3">
                    <c:v>0.26688451241522637</c:v>
                  </c:pt>
                </c:numCache>
              </c:numRef>
            </c:plus>
            <c:minus>
              <c:numRef>
                <c:f>('[3]Day 0 Summary'!$AC$18,'[3]Day 0 Summary'!$AG$18,'[3]Day 0 Summary'!$AK$18,'[3]Day 0 Summary'!$AO$18)</c:f>
                <c:numCache>
                  <c:formatCode>General</c:formatCode>
                  <c:ptCount val="4"/>
                  <c:pt idx="0">
                    <c:v>7.7117514943825335E-2</c:v>
                  </c:pt>
                  <c:pt idx="1">
                    <c:v>0.22586823856484772</c:v>
                  </c:pt>
                  <c:pt idx="2">
                    <c:v>0.23670541736952</c:v>
                  </c:pt>
                  <c:pt idx="3">
                    <c:v>0.26688451241522637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('[3]Day 0 Summary'!$AC$7,'[3]Day 0 Summary'!$AG$7,'[3]Day 0 Summary'!$AK$7,'[3]Day 0 Summary'!$AO$7)</c:f>
              <c:numCache>
                <c:formatCode>General</c:formatCode>
                <c:ptCount val="4"/>
                <c:pt idx="0">
                  <c:v>2.0053366666666665</c:v>
                </c:pt>
                <c:pt idx="1">
                  <c:v>9.7609366666666659</c:v>
                </c:pt>
                <c:pt idx="2">
                  <c:v>14.090403333333331</c:v>
                </c:pt>
                <c:pt idx="3">
                  <c:v>17.185846666666663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78-4148-8069-259EC6F49687}"/>
            </c:ext>
          </c:extLst>
        </c:ser>
        <c:ser>
          <c:idx val="3"/>
          <c:order val="3"/>
          <c:tx>
            <c:v>SAP Low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0 Summary'!$AC$19,'[3]Day 0 Summary'!$AG$19,'[3]Day 0 Summary'!$AK$19,'[3]Day 0 Summary'!$AO$19)</c:f>
                <c:numCache>
                  <c:formatCode>General</c:formatCode>
                  <c:ptCount val="4"/>
                  <c:pt idx="0">
                    <c:v>4.3661577311560049E-2</c:v>
                  </c:pt>
                  <c:pt idx="1">
                    <c:v>0.12353717503145907</c:v>
                  </c:pt>
                  <c:pt idx="2">
                    <c:v>0.21008260305114784</c:v>
                  </c:pt>
                  <c:pt idx="3">
                    <c:v>0.24328066189667535</c:v>
                  </c:pt>
                </c:numCache>
              </c:numRef>
            </c:plus>
            <c:minus>
              <c:numRef>
                <c:f>('[3]Day 0 Summary'!$AC$19,'[3]Day 0 Summary'!$AG$19,'[3]Day 0 Summary'!$AK$19,'[3]Day 0 Summary'!$AO$19)</c:f>
                <c:numCache>
                  <c:formatCode>General</c:formatCode>
                  <c:ptCount val="4"/>
                  <c:pt idx="0">
                    <c:v>4.3661577311560049E-2</c:v>
                  </c:pt>
                  <c:pt idx="1">
                    <c:v>0.12353717503145907</c:v>
                  </c:pt>
                  <c:pt idx="2">
                    <c:v>0.21008260305114784</c:v>
                  </c:pt>
                  <c:pt idx="3">
                    <c:v>0.24328066189667535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val>
            <c:numRef>
              <c:f>('[3]Day 0 Summary'!$AC$8,'[3]Day 0 Summary'!$AG$8,'[3]Day 0 Summary'!$AK$8,'[3]Day 0 Summary'!$AO$8)</c:f>
              <c:numCache>
                <c:formatCode>General</c:formatCode>
                <c:ptCount val="4"/>
                <c:pt idx="0">
                  <c:v>3.0246700000000004</c:v>
                </c:pt>
                <c:pt idx="1">
                  <c:v>11.147936666666668</c:v>
                </c:pt>
                <c:pt idx="2">
                  <c:v>15.350403333333336</c:v>
                </c:pt>
                <c:pt idx="3">
                  <c:v>18.261180000000003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78-4148-8069-259EC6F49687}"/>
            </c:ext>
          </c:extLst>
        </c:ser>
        <c:ser>
          <c:idx val="4"/>
          <c:order val="4"/>
          <c:tx>
            <c:v>SFN High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0 Summary'!$AC$20,'[3]Day 0 Summary'!$AG$20,'[3]Day 0 Summary'!$AK$20,'[3]Day 0 Summary'!$AO$20)</c:f>
                <c:numCache>
                  <c:formatCode>General</c:formatCode>
                  <c:ptCount val="4"/>
                  <c:pt idx="0">
                    <c:v>0.12755434571629101</c:v>
                  </c:pt>
                  <c:pt idx="1">
                    <c:v>0.20172606839039678</c:v>
                  </c:pt>
                  <c:pt idx="2">
                    <c:v>0.22604569923554835</c:v>
                  </c:pt>
                  <c:pt idx="3">
                    <c:v>0.25725111187146421</c:v>
                  </c:pt>
                </c:numCache>
              </c:numRef>
            </c:plus>
            <c:minus>
              <c:numRef>
                <c:f>('[3]Day 0 Summary'!$AC$20,'[3]Day 0 Summary'!$AG$20,'[3]Day 0 Summary'!$AK$20,'[3]Day 0 Summary'!$AO$20)</c:f>
                <c:numCache>
                  <c:formatCode>General</c:formatCode>
                  <c:ptCount val="4"/>
                  <c:pt idx="0">
                    <c:v>0.12755434571629101</c:v>
                  </c:pt>
                  <c:pt idx="1">
                    <c:v>0.20172606839039678</c:v>
                  </c:pt>
                  <c:pt idx="2">
                    <c:v>0.22604569923554835</c:v>
                  </c:pt>
                  <c:pt idx="3">
                    <c:v>0.25725111187146421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errBars>
          <c:val>
            <c:numRef>
              <c:f>('[3]Day 0 Summary'!$AC$9,'[3]Day 0 Summary'!$AG$9,'[3]Day 0 Summary'!$AK$9,'[3]Day 0 Summary'!$AO$9)</c:f>
              <c:numCache>
                <c:formatCode>General</c:formatCode>
                <c:ptCount val="4"/>
                <c:pt idx="0">
                  <c:v>7.8100033333333334</c:v>
                </c:pt>
                <c:pt idx="1">
                  <c:v>12.91527</c:v>
                </c:pt>
                <c:pt idx="2">
                  <c:v>15.88907</c:v>
                </c:pt>
                <c:pt idx="3">
                  <c:v>17.885846666666666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78-4148-8069-259EC6F49687}"/>
            </c:ext>
          </c:extLst>
        </c:ser>
        <c:ser>
          <c:idx val="5"/>
          <c:order val="5"/>
          <c:tx>
            <c:v>SFN Low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>
                    <a:alpha val="99000"/>
                  </a:srgb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0 Summary'!$AC$21,'[3]Day 0 Summary'!$AG$21,'[3]Day 0 Summary'!$AK$21,'[3]Day 0 Summary'!$AO$21)</c:f>
                <c:numCache>
                  <c:formatCode>General</c:formatCode>
                  <c:ptCount val="4"/>
                  <c:pt idx="0">
                    <c:v>3.1761262219530503E-2</c:v>
                  </c:pt>
                  <c:pt idx="1">
                    <c:v>8.1248634346165069E-2</c:v>
                  </c:pt>
                  <c:pt idx="2">
                    <c:v>0.17270779341608969</c:v>
                  </c:pt>
                  <c:pt idx="3">
                    <c:v>0.26959948552640434</c:v>
                  </c:pt>
                </c:numCache>
              </c:numRef>
            </c:plus>
            <c:minus>
              <c:numRef>
                <c:f>('[3]Day 0 Summary'!$AC$21,'[3]Day 0 Summary'!$AG$21,'[3]Day 0 Summary'!$AK$21,'[3]Day 0 Summary'!$AO$21)</c:f>
                <c:numCache>
                  <c:formatCode>General</c:formatCode>
                  <c:ptCount val="4"/>
                  <c:pt idx="0">
                    <c:v>3.1761262219530503E-2</c:v>
                  </c:pt>
                  <c:pt idx="1">
                    <c:v>8.1248634346165069E-2</c:v>
                  </c:pt>
                  <c:pt idx="2">
                    <c:v>0.17270779341608969</c:v>
                  </c:pt>
                  <c:pt idx="3">
                    <c:v>0.26959948552640434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errBars>
          <c:val>
            <c:numRef>
              <c:f>('[3]Day 0 Summary'!$AC$10,'[3]Day 0 Summary'!$AG$10,'[3]Day 0 Summary'!$AK$10,'[3]Day 0 Summary'!$AO$10)</c:f>
              <c:numCache>
                <c:formatCode>General</c:formatCode>
                <c:ptCount val="4"/>
                <c:pt idx="0">
                  <c:v>2.3930033333333331</c:v>
                </c:pt>
                <c:pt idx="1">
                  <c:v>8.1399366666666673</c:v>
                </c:pt>
                <c:pt idx="2">
                  <c:v>11.531403333333333</c:v>
                </c:pt>
                <c:pt idx="3">
                  <c:v>13.976513333333333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78-4148-8069-259EC6F49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575968"/>
        <c:axId val="601581544"/>
      </c:lineChart>
      <c:catAx>
        <c:axId val="60157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Number of Washes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1581544"/>
        <c:crosses val="autoZero"/>
        <c:auto val="1"/>
        <c:lblAlgn val="ctr"/>
        <c:lblOffset val="100"/>
        <c:noMultiLvlLbl val="0"/>
      </c:catAx>
      <c:valAx>
        <c:axId val="60158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Total N</a:t>
                </a:r>
              </a:p>
              <a:p>
                <a:pPr>
                  <a:defRPr sz="2000"/>
                </a:pPr>
                <a:r>
                  <a:rPr lang="en-US" sz="2000"/>
                  <a:t>(mg N/L)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15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/>
              <a:t>Day 84 Total N Extracted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BFT High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84 Summary'!$AC$16,'[3]Day 84 Summary'!$AG$16,'[3]Day 84 Summary'!$AK$16,'[3]Day 84 Summary'!$AO$16)</c:f>
                <c:numCache>
                  <c:formatCode>General</c:formatCode>
                  <c:ptCount val="4"/>
                  <c:pt idx="0">
                    <c:v>2.0293868805900739</c:v>
                  </c:pt>
                  <c:pt idx="1">
                    <c:v>3.1961106887145361</c:v>
                  </c:pt>
                  <c:pt idx="2">
                    <c:v>4.5715904030122223</c:v>
                  </c:pt>
                  <c:pt idx="3">
                    <c:v>5.4682756568468349</c:v>
                  </c:pt>
                </c:numCache>
              </c:numRef>
            </c:plus>
            <c:minus>
              <c:numRef>
                <c:f>('[3]Day 84 Summary'!$AC$16,'[3]Day 84 Summary'!$AG$16,'[3]Day 84 Summary'!$AK$16,'[3]Day 84 Summary'!$AO$16)</c:f>
                <c:numCache>
                  <c:formatCode>General</c:formatCode>
                  <c:ptCount val="4"/>
                  <c:pt idx="0">
                    <c:v>2.0293868805900739</c:v>
                  </c:pt>
                  <c:pt idx="1">
                    <c:v>3.1961106887145361</c:v>
                  </c:pt>
                  <c:pt idx="2">
                    <c:v>4.5715904030122223</c:v>
                  </c:pt>
                  <c:pt idx="3">
                    <c:v>5.4682756568468349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val>
            <c:numRef>
              <c:f>('[3]Day 84 Summary'!$AC$5,'[3]Day 84 Summary'!$AG$5,'[3]Day 84 Summary'!$AK$5,'[3]Day 84 Summary'!$AO$5)</c:f>
              <c:numCache>
                <c:formatCode>General</c:formatCode>
                <c:ptCount val="4"/>
                <c:pt idx="0">
                  <c:v>17.842200000000002</c:v>
                </c:pt>
                <c:pt idx="1">
                  <c:v>71.219866666666675</c:v>
                </c:pt>
                <c:pt idx="2">
                  <c:v>99.928333333333342</c:v>
                </c:pt>
                <c:pt idx="3">
                  <c:v>122.44126666666668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7A-4F40-965C-85850E6CE88D}"/>
            </c:ext>
          </c:extLst>
        </c:ser>
        <c:ser>
          <c:idx val="1"/>
          <c:order val="1"/>
          <c:tx>
            <c:v>BFT Low</c:v>
          </c:tx>
          <c:spPr>
            <a:ln w="28575" cap="rnd">
              <a:solidFill>
                <a:schemeClr val="accent5">
                  <a:alpha val="9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84 Summary'!$AC$17,'[3]Day 84 Summary'!$AG$17,'[3]Day 84 Summary'!$AK$17,'[3]Day 84 Summary'!$AO$17)</c:f>
                <c:numCache>
                  <c:formatCode>General</c:formatCode>
                  <c:ptCount val="4"/>
                  <c:pt idx="0">
                    <c:v>3.0567539064250062</c:v>
                  </c:pt>
                  <c:pt idx="1">
                    <c:v>3.9646146397487407</c:v>
                  </c:pt>
                  <c:pt idx="2">
                    <c:v>5.168086469267176</c:v>
                  </c:pt>
                  <c:pt idx="3">
                    <c:v>6.7783452476420472</c:v>
                  </c:pt>
                </c:numCache>
              </c:numRef>
            </c:plus>
            <c:minus>
              <c:numRef>
                <c:f>('[3]Day 84 Summary'!$AC$17,'[3]Day 84 Summary'!$AG$17,'[3]Day 84 Summary'!$AK$17,'[3]Day 84 Summary'!$AO$17)</c:f>
                <c:numCache>
                  <c:formatCode>General</c:formatCode>
                  <c:ptCount val="4"/>
                  <c:pt idx="0">
                    <c:v>3.0567539064250062</c:v>
                  </c:pt>
                  <c:pt idx="1">
                    <c:v>3.9646146397487407</c:v>
                  </c:pt>
                  <c:pt idx="2">
                    <c:v>5.168086469267176</c:v>
                  </c:pt>
                  <c:pt idx="3">
                    <c:v>6.7783452476420472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val>
            <c:numRef>
              <c:f>('[3]Day 84 Summary'!$AC$6,'[3]Day 84 Summary'!$AG$6,'[3]Day 84 Summary'!$AK$6,'[3]Day 84 Summary'!$AO$6)</c:f>
              <c:numCache>
                <c:formatCode>General</c:formatCode>
                <c:ptCount val="4"/>
                <c:pt idx="0">
                  <c:v>38.528866666666666</c:v>
                </c:pt>
                <c:pt idx="1">
                  <c:v>107.87653333333333</c:v>
                </c:pt>
                <c:pt idx="2">
                  <c:v>145.155</c:v>
                </c:pt>
                <c:pt idx="3">
                  <c:v>174.63460000000001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A-4F40-965C-85850E6CE88D}"/>
            </c:ext>
          </c:extLst>
        </c:ser>
        <c:ser>
          <c:idx val="2"/>
          <c:order val="2"/>
          <c:tx>
            <c:v>Control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84 Summary'!$AC$18,'[3]Day 84 Summary'!$AG$18,'[3]Day 84 Summary'!$AK$18,'[3]Day 84 Summary'!$AO$18)</c:f>
                <c:numCache>
                  <c:formatCode>General</c:formatCode>
                  <c:ptCount val="4"/>
                  <c:pt idx="0">
                    <c:v>2.8714127378541576</c:v>
                  </c:pt>
                  <c:pt idx="1">
                    <c:v>3.9516596232157051</c:v>
                  </c:pt>
                  <c:pt idx="2">
                    <c:v>5.7280823706994726</c:v>
                  </c:pt>
                  <c:pt idx="3">
                    <c:v>6.0022072408671487</c:v>
                  </c:pt>
                </c:numCache>
              </c:numRef>
            </c:plus>
            <c:minus>
              <c:numRef>
                <c:f>('[3]Day 84 Summary'!$AC$18,'[3]Day 84 Summary'!$AG$18,'[3]Day 84 Summary'!$AK$18,'[3]Day 84 Summary'!$AO$18)</c:f>
                <c:numCache>
                  <c:formatCode>General</c:formatCode>
                  <c:ptCount val="4"/>
                  <c:pt idx="0">
                    <c:v>2.8714127378541576</c:v>
                  </c:pt>
                  <c:pt idx="1">
                    <c:v>3.9516596232157051</c:v>
                  </c:pt>
                  <c:pt idx="2">
                    <c:v>5.7280823706994726</c:v>
                  </c:pt>
                  <c:pt idx="3">
                    <c:v>6.0022072408671487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('[3]Day 84 Summary'!$AC$7,'[3]Day 84 Summary'!$AG$7,'[3]Day 84 Summary'!$AK$7,'[3]Day 84 Summary'!$AO$7)</c:f>
              <c:numCache>
                <c:formatCode>General</c:formatCode>
                <c:ptCount val="4"/>
                <c:pt idx="0">
                  <c:v>59.088866666666661</c:v>
                </c:pt>
                <c:pt idx="1">
                  <c:v>145.50319999999999</c:v>
                </c:pt>
                <c:pt idx="2">
                  <c:v>188.36166666666665</c:v>
                </c:pt>
                <c:pt idx="3">
                  <c:v>223.23459999999997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7A-4F40-965C-85850E6CE88D}"/>
            </c:ext>
          </c:extLst>
        </c:ser>
        <c:ser>
          <c:idx val="3"/>
          <c:order val="3"/>
          <c:tx>
            <c:v>SAP Low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84 Summary'!$AC$19,'[3]Day 84 Summary'!$AG$19,'[3]Day 84 Summary'!$AK$19,'[3]Day 84 Summary'!$AO$19)</c:f>
                <c:numCache>
                  <c:formatCode>General</c:formatCode>
                  <c:ptCount val="4"/>
                  <c:pt idx="0">
                    <c:v>2.4219299008114157</c:v>
                  </c:pt>
                  <c:pt idx="1">
                    <c:v>3.6260386076056856</c:v>
                  </c:pt>
                  <c:pt idx="2">
                    <c:v>3.6934511023262071</c:v>
                  </c:pt>
                  <c:pt idx="3">
                    <c:v>5.0918907089354217</c:v>
                  </c:pt>
                </c:numCache>
              </c:numRef>
            </c:plus>
            <c:minus>
              <c:numRef>
                <c:f>('[3]Day 84 Summary'!$AC$19,'[3]Day 84 Summary'!$AG$19,'[3]Day 84 Summary'!$AK$19,'[3]Day 84 Summary'!$AO$19)</c:f>
                <c:numCache>
                  <c:formatCode>General</c:formatCode>
                  <c:ptCount val="4"/>
                  <c:pt idx="0">
                    <c:v>2.4219299008114157</c:v>
                  </c:pt>
                  <c:pt idx="1">
                    <c:v>3.6260386076056856</c:v>
                  </c:pt>
                  <c:pt idx="2">
                    <c:v>3.6934511023262071</c:v>
                  </c:pt>
                  <c:pt idx="3">
                    <c:v>5.0918907089354217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val>
            <c:numRef>
              <c:f>('[3]Day 84 Summary'!$AC$8,'[3]Day 84 Summary'!$AG$8,'[3]Day 84 Summary'!$AK$8,'[3]Day 84 Summary'!$AO$8)</c:f>
              <c:numCache>
                <c:formatCode>General</c:formatCode>
                <c:ptCount val="4"/>
                <c:pt idx="0">
                  <c:v>21.118866666666666</c:v>
                </c:pt>
                <c:pt idx="1">
                  <c:v>113.35986666666666</c:v>
                </c:pt>
                <c:pt idx="2">
                  <c:v>155.02500000000001</c:v>
                </c:pt>
                <c:pt idx="3">
                  <c:v>189.43460000000002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7A-4F40-965C-85850E6CE88D}"/>
            </c:ext>
          </c:extLst>
        </c:ser>
        <c:ser>
          <c:idx val="4"/>
          <c:order val="4"/>
          <c:tx>
            <c:v>SFN High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84 Summary'!$AC$20,'[3]Day 84 Summary'!$AG$20,'[3]Day 84 Summary'!$AK$20,'[3]Day 84 Summary'!$AO$20)</c:f>
                <c:numCache>
                  <c:formatCode>General</c:formatCode>
                  <c:ptCount val="4"/>
                  <c:pt idx="0">
                    <c:v>2.0980970213770185</c:v>
                  </c:pt>
                  <c:pt idx="1">
                    <c:v>2.8504488894104094</c:v>
                  </c:pt>
                  <c:pt idx="2">
                    <c:v>4.8341939447147579</c:v>
                  </c:pt>
                  <c:pt idx="3">
                    <c:v>5.078757047228426</c:v>
                  </c:pt>
                </c:numCache>
              </c:numRef>
            </c:plus>
            <c:minus>
              <c:numRef>
                <c:f>('[3]Day 84 Summary'!$AC$20,'[3]Day 84 Summary'!$AG$20,'[3]Day 84 Summary'!$AK$20,'[3]Day 84 Summary'!$AO$20)</c:f>
                <c:numCache>
                  <c:formatCode>General</c:formatCode>
                  <c:ptCount val="4"/>
                  <c:pt idx="0">
                    <c:v>2.0980970213770185</c:v>
                  </c:pt>
                  <c:pt idx="1">
                    <c:v>2.8504488894104094</c:v>
                  </c:pt>
                  <c:pt idx="2">
                    <c:v>4.8341939447147579</c:v>
                  </c:pt>
                  <c:pt idx="3">
                    <c:v>5.078757047228426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errBars>
          <c:val>
            <c:numRef>
              <c:f>('[3]Day 84 Summary'!$AC$9,'[3]Day 84 Summary'!$AG$9,'[3]Day 84 Summary'!$AK$9,'[3]Day 84 Summary'!$AO$9)</c:f>
              <c:numCache>
                <c:formatCode>General</c:formatCode>
                <c:ptCount val="4"/>
                <c:pt idx="0">
                  <c:v>63.118866666666669</c:v>
                </c:pt>
                <c:pt idx="1">
                  <c:v>122.50320000000001</c:v>
                </c:pt>
                <c:pt idx="2">
                  <c:v>154.20833333333334</c:v>
                </c:pt>
                <c:pt idx="3">
                  <c:v>178.17126666666667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7A-4F40-965C-85850E6CE88D}"/>
            </c:ext>
          </c:extLst>
        </c:ser>
        <c:ser>
          <c:idx val="5"/>
          <c:order val="5"/>
          <c:tx>
            <c:v>SFN Low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('[3]Day 84 Summary'!$AC$21,'[3]Day 84 Summary'!$AG$21,'[3]Day 84 Summary'!$AK$21,'[3]Day 84 Summary'!$AO$21)</c:f>
                <c:numCache>
                  <c:formatCode>General</c:formatCode>
                  <c:ptCount val="4"/>
                  <c:pt idx="0">
                    <c:v>15.95696213082066</c:v>
                  </c:pt>
                  <c:pt idx="1">
                    <c:v>17.509082544247978</c:v>
                  </c:pt>
                  <c:pt idx="2">
                    <c:v>17.928619325843002</c:v>
                  </c:pt>
                  <c:pt idx="3">
                    <c:v>18.096878385364654</c:v>
                  </c:pt>
                </c:numCache>
              </c:numRef>
            </c:plus>
            <c:minus>
              <c:numRef>
                <c:f>('[3]Day 84 Summary'!$AC$21,'[3]Day 84 Summary'!$AG$21,'[3]Day 84 Summary'!$AK$21,'[3]Day 84 Summary'!$AO$21)</c:f>
                <c:numCache>
                  <c:formatCode>General</c:formatCode>
                  <c:ptCount val="4"/>
                  <c:pt idx="0">
                    <c:v>15.95696213082066</c:v>
                  </c:pt>
                  <c:pt idx="1">
                    <c:v>17.509082544247978</c:v>
                  </c:pt>
                  <c:pt idx="2">
                    <c:v>17.928619325843002</c:v>
                  </c:pt>
                  <c:pt idx="3">
                    <c:v>18.096878385364654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errBars>
          <c:val>
            <c:numRef>
              <c:f>('[3]Day 84 Summary'!$AC$10,'[3]Day 84 Summary'!$AG$10,'[3]Day 84 Summary'!$AK$10,'[3]Day 84 Summary'!$AO$10)</c:f>
              <c:numCache>
                <c:formatCode>General</c:formatCode>
                <c:ptCount val="4"/>
                <c:pt idx="0">
                  <c:v>34.748199999999997</c:v>
                </c:pt>
                <c:pt idx="1">
                  <c:v>105.55586666666666</c:v>
                </c:pt>
                <c:pt idx="2">
                  <c:v>144.45099999999999</c:v>
                </c:pt>
                <c:pt idx="3">
                  <c:v>173.57726666666667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7A-4F40-965C-85850E6CE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900704"/>
        <c:axId val="538898408"/>
      </c:lineChart>
      <c:catAx>
        <c:axId val="538900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Number of Washes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8898408"/>
        <c:crosses val="autoZero"/>
        <c:auto val="1"/>
        <c:lblAlgn val="ctr"/>
        <c:lblOffset val="100"/>
        <c:noMultiLvlLbl val="0"/>
      </c:catAx>
      <c:valAx>
        <c:axId val="53889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/>
                  <a:t>Total N</a:t>
                </a:r>
              </a:p>
              <a:p>
                <a:pPr>
                  <a:defRPr sz="2000"/>
                </a:pPr>
                <a:r>
                  <a:rPr lang="en-US" sz="2000"/>
                  <a:t>(mg N/L)</a:t>
                </a:r>
              </a:p>
              <a:p>
                <a:pPr>
                  <a:defRPr sz="2000"/>
                </a:pP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890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/>
              <a:t>ACE</a:t>
            </a:r>
            <a:r>
              <a:rPr lang="en-US" sz="2800" baseline="0"/>
              <a:t> Protein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Day 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[4]Graphs!$I$3:$I$8</c:f>
                <c:numCache>
                  <c:formatCode>General</c:formatCode>
                  <c:ptCount val="6"/>
                  <c:pt idx="0">
                    <c:v>0.44138478386137742</c:v>
                  </c:pt>
                  <c:pt idx="1">
                    <c:v>0.5087394153555187</c:v>
                  </c:pt>
                  <c:pt idx="2">
                    <c:v>0.11788286673521747</c:v>
                  </c:pt>
                  <c:pt idx="3">
                    <c:v>0.81193312379401494</c:v>
                  </c:pt>
                  <c:pt idx="4">
                    <c:v>2.7661393347694894</c:v>
                  </c:pt>
                  <c:pt idx="5">
                    <c:v>0.48744163483724867</c:v>
                  </c:pt>
                </c:numCache>
              </c:numRef>
            </c:plus>
            <c:minus>
              <c:numRef>
                <c:f>[4]Graphs!$I$3:$I$8</c:f>
                <c:numCache>
                  <c:formatCode>General</c:formatCode>
                  <c:ptCount val="6"/>
                  <c:pt idx="0">
                    <c:v>0.44138478386137742</c:v>
                  </c:pt>
                  <c:pt idx="1">
                    <c:v>0.5087394153555187</c:v>
                  </c:pt>
                  <c:pt idx="2">
                    <c:v>0.11788286673521747</c:v>
                  </c:pt>
                  <c:pt idx="3">
                    <c:v>0.81193312379401494</c:v>
                  </c:pt>
                  <c:pt idx="4">
                    <c:v>2.7661393347694894</c:v>
                  </c:pt>
                  <c:pt idx="5">
                    <c:v>0.48744163483724867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strRef>
              <c:f>[4]Graphs!$G$3:$G$8</c:f>
              <c:strCache>
                <c:ptCount val="6"/>
                <c:pt idx="0">
                  <c:v>Control</c:v>
                </c:pt>
                <c:pt idx="1">
                  <c:v>BFT Low</c:v>
                </c:pt>
                <c:pt idx="2">
                  <c:v>SFN Low</c:v>
                </c:pt>
                <c:pt idx="3">
                  <c:v>BFT High</c:v>
                </c:pt>
                <c:pt idx="4">
                  <c:v>SFN High</c:v>
                </c:pt>
                <c:pt idx="5">
                  <c:v>SAP Low</c:v>
                </c:pt>
              </c:strCache>
            </c:strRef>
          </c:cat>
          <c:val>
            <c:numRef>
              <c:f>[4]Graphs!$H$3:$H$8</c:f>
              <c:numCache>
                <c:formatCode>General</c:formatCode>
                <c:ptCount val="6"/>
                <c:pt idx="0">
                  <c:v>5.9813110117066222</c:v>
                </c:pt>
                <c:pt idx="1">
                  <c:v>7.187140874186853</c:v>
                </c:pt>
                <c:pt idx="2">
                  <c:v>6.3068493641760464</c:v>
                </c:pt>
                <c:pt idx="3">
                  <c:v>15.963966640116345</c:v>
                </c:pt>
                <c:pt idx="4">
                  <c:v>18.490158288119023</c:v>
                </c:pt>
                <c:pt idx="5">
                  <c:v>5.7408595028884646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5-4E43-9DA6-EF14D80426F1}"/>
            </c:ext>
          </c:extLst>
        </c:ser>
        <c:ser>
          <c:idx val="1"/>
          <c:order val="1"/>
          <c:tx>
            <c:v>Day 84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[4]Graphs!$K$3:$K$8</c:f>
                <c:numCache>
                  <c:formatCode>General</c:formatCode>
                  <c:ptCount val="6"/>
                  <c:pt idx="0">
                    <c:v>0.16577173380885998</c:v>
                  </c:pt>
                  <c:pt idx="1">
                    <c:v>7.3543334882375147E-2</c:v>
                  </c:pt>
                  <c:pt idx="2">
                    <c:v>7.7106264576574671E-2</c:v>
                  </c:pt>
                  <c:pt idx="3">
                    <c:v>0.23870071713810589</c:v>
                  </c:pt>
                  <c:pt idx="4">
                    <c:v>5.3858045876407856E-2</c:v>
                  </c:pt>
                  <c:pt idx="5">
                    <c:v>3.8695376913824277E-2</c:v>
                  </c:pt>
                </c:numCache>
              </c:numRef>
            </c:plus>
            <c:minus>
              <c:numRef>
                <c:f>[4]Graphs!$K$3:$K$8</c:f>
                <c:numCache>
                  <c:formatCode>General</c:formatCode>
                  <c:ptCount val="6"/>
                  <c:pt idx="0">
                    <c:v>0.16577173380885998</c:v>
                  </c:pt>
                  <c:pt idx="1">
                    <c:v>7.3543334882375147E-2</c:v>
                  </c:pt>
                  <c:pt idx="2">
                    <c:v>7.7106264576574671E-2</c:v>
                  </c:pt>
                  <c:pt idx="3">
                    <c:v>0.23870071713810589</c:v>
                  </c:pt>
                  <c:pt idx="4">
                    <c:v>5.3858045876407856E-2</c:v>
                  </c:pt>
                  <c:pt idx="5">
                    <c:v>3.8695376913824277E-2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cat>
            <c:strRef>
              <c:f>[4]Graphs!$G$3:$G$8</c:f>
              <c:strCache>
                <c:ptCount val="6"/>
                <c:pt idx="0">
                  <c:v>Control</c:v>
                </c:pt>
                <c:pt idx="1">
                  <c:v>BFT Low</c:v>
                </c:pt>
                <c:pt idx="2">
                  <c:v>SFN Low</c:v>
                </c:pt>
                <c:pt idx="3">
                  <c:v>BFT High</c:v>
                </c:pt>
                <c:pt idx="4">
                  <c:v>SFN High</c:v>
                </c:pt>
                <c:pt idx="5">
                  <c:v>SAP Low</c:v>
                </c:pt>
              </c:strCache>
            </c:strRef>
          </c:cat>
          <c:val>
            <c:numRef>
              <c:f>[4]Graphs!$J$3:$J$8</c:f>
              <c:numCache>
                <c:formatCode>General</c:formatCode>
                <c:ptCount val="6"/>
                <c:pt idx="0">
                  <c:v>4.5417622559901867</c:v>
                </c:pt>
                <c:pt idx="1">
                  <c:v>5.6237737790849573</c:v>
                </c:pt>
                <c:pt idx="2">
                  <c:v>5.7477175113798156</c:v>
                </c:pt>
                <c:pt idx="3">
                  <c:v>6.8390489098653404</c:v>
                </c:pt>
                <c:pt idx="4">
                  <c:v>6.1236209643458048</c:v>
                </c:pt>
                <c:pt idx="5">
                  <c:v>5.0218012887515799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5-4E43-9DA6-EF14D8042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414688"/>
        <c:axId val="499420920"/>
      </c:barChart>
      <c:catAx>
        <c:axId val="499414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200"/>
                  <a:t>Treatment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420920"/>
        <c:crosses val="autoZero"/>
        <c:auto val="1"/>
        <c:lblAlgn val="ctr"/>
        <c:lblOffset val="100"/>
        <c:noMultiLvlLbl val="0"/>
      </c:catAx>
      <c:valAx>
        <c:axId val="49942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200" dirty="0"/>
                  <a:t>Autoclave</a:t>
                </a:r>
                <a:r>
                  <a:rPr lang="en-US" sz="2200" baseline="0" dirty="0"/>
                  <a:t> </a:t>
                </a:r>
                <a:r>
                  <a:rPr lang="en-US" sz="2200" dirty="0"/>
                  <a:t>Citrate Extractable Protein</a:t>
                </a:r>
              </a:p>
              <a:p>
                <a:pPr>
                  <a:defRPr sz="2200"/>
                </a:pPr>
                <a:r>
                  <a:rPr lang="en-US" sz="2200" dirty="0"/>
                  <a:t>(mg/g ODE soil)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41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/>
              <a:t>Average Soil Nitrate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Control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>
                    <a:alpha val="98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[5]Graphs!$B$34:$J$34</c:f>
                <c:numCache>
                  <c:formatCode>General</c:formatCode>
                  <c:ptCount val="9"/>
                  <c:pt idx="0">
                    <c:v>0.14509776397695134</c:v>
                  </c:pt>
                  <c:pt idx="1">
                    <c:v>5.3411401196540233E-2</c:v>
                  </c:pt>
                  <c:pt idx="2">
                    <c:v>1.4373007108233592E-2</c:v>
                  </c:pt>
                  <c:pt idx="3">
                    <c:v>3.4048474431479576E-2</c:v>
                  </c:pt>
                  <c:pt idx="4">
                    <c:v>0.17335737012823457</c:v>
                  </c:pt>
                  <c:pt idx="5">
                    <c:v>3.9926321031508922</c:v>
                  </c:pt>
                  <c:pt idx="6">
                    <c:v>0.69999999999999929</c:v>
                  </c:pt>
                  <c:pt idx="7">
                    <c:v>1.6882765702863296</c:v>
                  </c:pt>
                  <c:pt idx="8">
                    <c:v>0.8535872018201256</c:v>
                  </c:pt>
                </c:numCache>
              </c:numRef>
            </c:plus>
            <c:minus>
              <c:numRef>
                <c:f>[5]Graphs!$B$34:$J$34</c:f>
                <c:numCache>
                  <c:formatCode>General</c:formatCode>
                  <c:ptCount val="9"/>
                  <c:pt idx="0">
                    <c:v>0.14509776397695134</c:v>
                  </c:pt>
                  <c:pt idx="1">
                    <c:v>5.3411401196540233E-2</c:v>
                  </c:pt>
                  <c:pt idx="2">
                    <c:v>1.4373007108233592E-2</c:v>
                  </c:pt>
                  <c:pt idx="3">
                    <c:v>3.4048474431479576E-2</c:v>
                  </c:pt>
                  <c:pt idx="4">
                    <c:v>0.17335737012823457</c:v>
                  </c:pt>
                  <c:pt idx="5">
                    <c:v>3.9926321031508922</c:v>
                  </c:pt>
                  <c:pt idx="6">
                    <c:v>0.69999999999999929</c:v>
                  </c:pt>
                  <c:pt idx="7">
                    <c:v>1.6882765702863296</c:v>
                  </c:pt>
                  <c:pt idx="8">
                    <c:v>0.8535872018201256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[5]Graphs!$B$24:$J$24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14</c:v>
                </c:pt>
                <c:pt idx="4">
                  <c:v>28</c:v>
                </c:pt>
                <c:pt idx="5">
                  <c:v>39</c:v>
                </c:pt>
                <c:pt idx="6">
                  <c:v>56</c:v>
                </c:pt>
                <c:pt idx="7">
                  <c:v>70</c:v>
                </c:pt>
                <c:pt idx="8">
                  <c:v>84</c:v>
                </c:pt>
              </c:numCache>
            </c:numRef>
          </c:cat>
          <c:val>
            <c:numRef>
              <c:f>[5]Graphs!$B$25:$J$25</c:f>
              <c:numCache>
                <c:formatCode>General</c:formatCode>
                <c:ptCount val="9"/>
                <c:pt idx="0">
                  <c:v>0.40283333333333332</c:v>
                </c:pt>
                <c:pt idx="1">
                  <c:v>-1.6666666666666705E-2</c:v>
                </c:pt>
                <c:pt idx="2">
                  <c:v>-1.766666666666664E-2</c:v>
                </c:pt>
                <c:pt idx="3">
                  <c:v>-0.38491666666666663</c:v>
                </c:pt>
                <c:pt idx="4">
                  <c:v>2.8861666666666665</c:v>
                </c:pt>
                <c:pt idx="5">
                  <c:v>12.360833333333332</c:v>
                </c:pt>
                <c:pt idx="6">
                  <c:v>20.64</c:v>
                </c:pt>
                <c:pt idx="7">
                  <c:v>30.042833333333334</c:v>
                </c:pt>
                <c:pt idx="8">
                  <c:v>14.262500000000001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3F-4FE9-BBF2-DA8ABB1D6222}"/>
            </c:ext>
          </c:extLst>
        </c:ser>
        <c:ser>
          <c:idx val="2"/>
          <c:order val="1"/>
          <c:tx>
            <c:v>BFT Low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[5]Graphs!$B$35:$J$35</c:f>
                <c:numCache>
                  <c:formatCode>General</c:formatCode>
                  <c:ptCount val="9"/>
                  <c:pt idx="0">
                    <c:v>0.55097809494671501</c:v>
                  </c:pt>
                  <c:pt idx="1">
                    <c:v>1.527525231651944E-2</c:v>
                  </c:pt>
                  <c:pt idx="2">
                    <c:v>4.7288417656382274E-2</c:v>
                  </c:pt>
                  <c:pt idx="3">
                    <c:v>1.589898669028218E-3</c:v>
                  </c:pt>
                  <c:pt idx="4">
                    <c:v>0.11851593891868628</c:v>
                  </c:pt>
                  <c:pt idx="5">
                    <c:v>1.9981331565016156</c:v>
                  </c:pt>
                  <c:pt idx="6">
                    <c:v>0.35276684147527965</c:v>
                  </c:pt>
                  <c:pt idx="7">
                    <c:v>1.0092626571468457</c:v>
                  </c:pt>
                  <c:pt idx="8">
                    <c:v>7.0759129760366912</c:v>
                  </c:pt>
                </c:numCache>
              </c:numRef>
            </c:plus>
            <c:minus>
              <c:numRef>
                <c:f>[5]Graphs!$B$35:$J$35</c:f>
                <c:numCache>
                  <c:formatCode>General</c:formatCode>
                  <c:ptCount val="9"/>
                  <c:pt idx="0">
                    <c:v>0.55097809494671501</c:v>
                  </c:pt>
                  <c:pt idx="1">
                    <c:v>1.527525231651944E-2</c:v>
                  </c:pt>
                  <c:pt idx="2">
                    <c:v>4.7288417656382274E-2</c:v>
                  </c:pt>
                  <c:pt idx="3">
                    <c:v>1.589898669028218E-3</c:v>
                  </c:pt>
                  <c:pt idx="4">
                    <c:v>0.11851593891868628</c:v>
                  </c:pt>
                  <c:pt idx="5">
                    <c:v>1.9981331565016156</c:v>
                  </c:pt>
                  <c:pt idx="6">
                    <c:v>0.35276684147527965</c:v>
                  </c:pt>
                  <c:pt idx="7">
                    <c:v>1.0092626571468457</c:v>
                  </c:pt>
                  <c:pt idx="8">
                    <c:v>7.0759129760366912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cat>
            <c:numRef>
              <c:f>[5]Graphs!$B$24:$J$24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14</c:v>
                </c:pt>
                <c:pt idx="4">
                  <c:v>28</c:v>
                </c:pt>
                <c:pt idx="5">
                  <c:v>39</c:v>
                </c:pt>
                <c:pt idx="6">
                  <c:v>56</c:v>
                </c:pt>
                <c:pt idx="7">
                  <c:v>70</c:v>
                </c:pt>
                <c:pt idx="8">
                  <c:v>84</c:v>
                </c:pt>
              </c:numCache>
            </c:numRef>
          </c:cat>
          <c:val>
            <c:numRef>
              <c:f>[5]Graphs!$B$26:$J$26</c:f>
              <c:numCache>
                <c:formatCode>General</c:formatCode>
                <c:ptCount val="9"/>
                <c:pt idx="0">
                  <c:v>0.91416666666666668</c:v>
                </c:pt>
                <c:pt idx="1">
                  <c:v>-9.0000000000000024E-2</c:v>
                </c:pt>
                <c:pt idx="2">
                  <c:v>-1.9833333333333352E-2</c:v>
                </c:pt>
                <c:pt idx="3">
                  <c:v>-0.42</c:v>
                </c:pt>
                <c:pt idx="4">
                  <c:v>0.16683333333333331</c:v>
                </c:pt>
                <c:pt idx="5">
                  <c:v>3.5991666666666666</c:v>
                </c:pt>
                <c:pt idx="6">
                  <c:v>9.2566666666666659</c:v>
                </c:pt>
                <c:pt idx="7">
                  <c:v>18.942833333333333</c:v>
                </c:pt>
                <c:pt idx="8">
                  <c:v>12.755833333333333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3F-4FE9-BBF2-DA8ABB1D6222}"/>
            </c:ext>
          </c:extLst>
        </c:ser>
        <c:ser>
          <c:idx val="3"/>
          <c:order val="2"/>
          <c:tx>
            <c:v>SFN Low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[5]Graphs!$B$36:$J$36</c:f>
                <c:numCache>
                  <c:formatCode>General</c:formatCode>
                  <c:ptCount val="9"/>
                  <c:pt idx="0">
                    <c:v>0.64052929501918787</c:v>
                  </c:pt>
                  <c:pt idx="1">
                    <c:v>6.0621778264910699E-2</c:v>
                  </c:pt>
                  <c:pt idx="2">
                    <c:v>9.4050443025715386E-2</c:v>
                  </c:pt>
                  <c:pt idx="3">
                    <c:v>7.9494933451412213E-3</c:v>
                  </c:pt>
                  <c:pt idx="4">
                    <c:v>0.2119813933134507</c:v>
                  </c:pt>
                  <c:pt idx="5">
                    <c:v>1.1457942417574116</c:v>
                  </c:pt>
                  <c:pt idx="6">
                    <c:v>0.46037424389777254</c:v>
                  </c:pt>
                  <c:pt idx="7">
                    <c:v>2.6591560900238935</c:v>
                  </c:pt>
                  <c:pt idx="8">
                    <c:v>0.60987248211773237</c:v>
                  </c:pt>
                </c:numCache>
              </c:numRef>
            </c:plus>
            <c:minus>
              <c:numRef>
                <c:f>[5]Graphs!$B$36:$J$36</c:f>
                <c:numCache>
                  <c:formatCode>General</c:formatCode>
                  <c:ptCount val="9"/>
                  <c:pt idx="0">
                    <c:v>0.64052929501918787</c:v>
                  </c:pt>
                  <c:pt idx="1">
                    <c:v>6.0621778264910699E-2</c:v>
                  </c:pt>
                  <c:pt idx="2">
                    <c:v>9.4050443025715386E-2</c:v>
                  </c:pt>
                  <c:pt idx="3">
                    <c:v>7.9494933451412213E-3</c:v>
                  </c:pt>
                  <c:pt idx="4">
                    <c:v>0.2119813933134507</c:v>
                  </c:pt>
                  <c:pt idx="5">
                    <c:v>1.1457942417574116</c:v>
                  </c:pt>
                  <c:pt idx="6">
                    <c:v>0.46037424389777254</c:v>
                  </c:pt>
                  <c:pt idx="7">
                    <c:v>2.6591560900238935</c:v>
                  </c:pt>
                  <c:pt idx="8">
                    <c:v>0.60987248211773237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errBars>
          <c:cat>
            <c:numRef>
              <c:f>[5]Graphs!$B$24:$J$24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14</c:v>
                </c:pt>
                <c:pt idx="4">
                  <c:v>28</c:v>
                </c:pt>
                <c:pt idx="5">
                  <c:v>39</c:v>
                </c:pt>
                <c:pt idx="6">
                  <c:v>56</c:v>
                </c:pt>
                <c:pt idx="7">
                  <c:v>70</c:v>
                </c:pt>
                <c:pt idx="8">
                  <c:v>84</c:v>
                </c:pt>
              </c:numCache>
            </c:numRef>
          </c:cat>
          <c:val>
            <c:numRef>
              <c:f>[5]Graphs!$B$27:$J$27</c:f>
              <c:numCache>
                <c:formatCode>General</c:formatCode>
                <c:ptCount val="9"/>
                <c:pt idx="0">
                  <c:v>10.346666666666666</c:v>
                </c:pt>
                <c:pt idx="1">
                  <c:v>1.5949999999999998</c:v>
                </c:pt>
                <c:pt idx="2">
                  <c:v>0.28988333333333333</c:v>
                </c:pt>
                <c:pt idx="3">
                  <c:v>-0.28466666666666668</c:v>
                </c:pt>
                <c:pt idx="4">
                  <c:v>2.4411666666666663</c:v>
                </c:pt>
                <c:pt idx="5">
                  <c:v>7.3908333333333331</c:v>
                </c:pt>
                <c:pt idx="6">
                  <c:v>17.706666666666667</c:v>
                </c:pt>
                <c:pt idx="7">
                  <c:v>25.859499999999997</c:v>
                </c:pt>
                <c:pt idx="8">
                  <c:v>12.512499999999998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3F-4FE9-BBF2-DA8ABB1D6222}"/>
            </c:ext>
          </c:extLst>
        </c:ser>
        <c:ser>
          <c:idx val="4"/>
          <c:order val="3"/>
          <c:tx>
            <c:v>BFT High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[5]Graphs!$B$37:$J$37</c:f>
                <c:numCache>
                  <c:formatCode>General</c:formatCode>
                  <c:ptCount val="9"/>
                  <c:pt idx="0">
                    <c:v>4.4485216021105792E-2</c:v>
                  </c:pt>
                  <c:pt idx="1">
                    <c:v>1.6414763002993521E-2</c:v>
                  </c:pt>
                  <c:pt idx="2">
                    <c:v>1.9249098102970402E-2</c:v>
                  </c:pt>
                  <c:pt idx="3">
                    <c:v>3.5894908335924937E-2</c:v>
                  </c:pt>
                  <c:pt idx="4">
                    <c:v>2.5041632002194562E-2</c:v>
                  </c:pt>
                  <c:pt idx="5">
                    <c:v>0.21167158786930079</c:v>
                  </c:pt>
                  <c:pt idx="6">
                    <c:v>0.89723103366846235</c:v>
                  </c:pt>
                  <c:pt idx="7">
                    <c:v>0.574581973650797</c:v>
                  </c:pt>
                  <c:pt idx="8">
                    <c:v>0.28378884951863609</c:v>
                  </c:pt>
                </c:numCache>
              </c:numRef>
            </c:plus>
            <c:minus>
              <c:numRef>
                <c:f>[5]Graphs!$B$37:$J$37</c:f>
                <c:numCache>
                  <c:formatCode>General</c:formatCode>
                  <c:ptCount val="9"/>
                  <c:pt idx="0">
                    <c:v>4.4485216021105792E-2</c:v>
                  </c:pt>
                  <c:pt idx="1">
                    <c:v>1.6414763002993521E-2</c:v>
                  </c:pt>
                  <c:pt idx="2">
                    <c:v>1.9249098102970402E-2</c:v>
                  </c:pt>
                  <c:pt idx="3">
                    <c:v>3.5894908335924937E-2</c:v>
                  </c:pt>
                  <c:pt idx="4">
                    <c:v>2.5041632002194562E-2</c:v>
                  </c:pt>
                  <c:pt idx="5">
                    <c:v>0.21167158786930079</c:v>
                  </c:pt>
                  <c:pt idx="6">
                    <c:v>0.89723103366846235</c:v>
                  </c:pt>
                  <c:pt idx="7">
                    <c:v>0.574581973650797</c:v>
                  </c:pt>
                  <c:pt idx="8">
                    <c:v>0.28378884951863609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[5]Graphs!$B$24:$J$24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14</c:v>
                </c:pt>
                <c:pt idx="4">
                  <c:v>28</c:v>
                </c:pt>
                <c:pt idx="5">
                  <c:v>39</c:v>
                </c:pt>
                <c:pt idx="6">
                  <c:v>56</c:v>
                </c:pt>
                <c:pt idx="7">
                  <c:v>70</c:v>
                </c:pt>
                <c:pt idx="8">
                  <c:v>84</c:v>
                </c:pt>
              </c:numCache>
            </c:numRef>
          </c:cat>
          <c:val>
            <c:numRef>
              <c:f>[5]Graphs!$B$28:$J$28</c:f>
              <c:numCache>
                <c:formatCode>General</c:formatCode>
                <c:ptCount val="9"/>
                <c:pt idx="0">
                  <c:v>0.68313333333333315</c:v>
                </c:pt>
                <c:pt idx="1">
                  <c:v>-9.3333333333333365E-2</c:v>
                </c:pt>
                <c:pt idx="2">
                  <c:v>7.6666666666666675E-2</c:v>
                </c:pt>
                <c:pt idx="3">
                  <c:v>-0.39950000000000002</c:v>
                </c:pt>
                <c:pt idx="4">
                  <c:v>-9.1000000000000011E-2</c:v>
                </c:pt>
                <c:pt idx="5">
                  <c:v>-6.8333333333333399E-2</c:v>
                </c:pt>
                <c:pt idx="6">
                  <c:v>1.8773333333333333</c:v>
                </c:pt>
                <c:pt idx="7">
                  <c:v>3.6845000000000003</c:v>
                </c:pt>
                <c:pt idx="8">
                  <c:v>0.24249999999999994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3F-4FE9-BBF2-DA8ABB1D6222}"/>
            </c:ext>
          </c:extLst>
        </c:ser>
        <c:ser>
          <c:idx val="5"/>
          <c:order val="4"/>
          <c:tx>
            <c:v>SFN High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[5]Graphs!$B$38:$J$38</c:f>
                <c:numCache>
                  <c:formatCode>General</c:formatCode>
                  <c:ptCount val="9"/>
                  <c:pt idx="0">
                    <c:v>6.6666666666667623E-2</c:v>
                  </c:pt>
                  <c:pt idx="1">
                    <c:v>0.43429380735984491</c:v>
                  </c:pt>
                  <c:pt idx="2">
                    <c:v>0.40858835573770902</c:v>
                  </c:pt>
                  <c:pt idx="3">
                    <c:v>1.2255384304233152</c:v>
                  </c:pt>
                  <c:pt idx="4">
                    <c:v>3.2662275427641445</c:v>
                  </c:pt>
                  <c:pt idx="5">
                    <c:v>2.8847780580912001</c:v>
                  </c:pt>
                  <c:pt idx="6">
                    <c:v>0.97738312742638589</c:v>
                  </c:pt>
                  <c:pt idx="7">
                    <c:v>1.2467736139510042</c:v>
                  </c:pt>
                  <c:pt idx="8">
                    <c:v>2.9679304424314186</c:v>
                  </c:pt>
                </c:numCache>
              </c:numRef>
            </c:plus>
            <c:minus>
              <c:numRef>
                <c:f>[5]Graphs!$B$38:$J$38</c:f>
                <c:numCache>
                  <c:formatCode>General</c:formatCode>
                  <c:ptCount val="9"/>
                  <c:pt idx="0">
                    <c:v>6.6666666666667623E-2</c:v>
                  </c:pt>
                  <c:pt idx="1">
                    <c:v>0.43429380735984491</c:v>
                  </c:pt>
                  <c:pt idx="2">
                    <c:v>0.40858835573770902</c:v>
                  </c:pt>
                  <c:pt idx="3">
                    <c:v>1.2255384304233152</c:v>
                  </c:pt>
                  <c:pt idx="4">
                    <c:v>3.2662275427641445</c:v>
                  </c:pt>
                  <c:pt idx="5">
                    <c:v>2.8847780580912001</c:v>
                  </c:pt>
                  <c:pt idx="6">
                    <c:v>0.97738312742638589</c:v>
                  </c:pt>
                  <c:pt idx="7">
                    <c:v>1.2467736139510042</c:v>
                  </c:pt>
                  <c:pt idx="8">
                    <c:v>2.9679304424314186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[5]Graphs!$B$24:$J$24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14</c:v>
                </c:pt>
                <c:pt idx="4">
                  <c:v>28</c:v>
                </c:pt>
                <c:pt idx="5">
                  <c:v>39</c:v>
                </c:pt>
                <c:pt idx="6">
                  <c:v>56</c:v>
                </c:pt>
                <c:pt idx="7">
                  <c:v>70</c:v>
                </c:pt>
                <c:pt idx="8">
                  <c:v>84</c:v>
                </c:pt>
              </c:numCache>
            </c:numRef>
          </c:cat>
          <c:val>
            <c:numRef>
              <c:f>[5]Graphs!$B$29:$J$29</c:f>
              <c:numCache>
                <c:formatCode>General</c:formatCode>
                <c:ptCount val="9"/>
                <c:pt idx="0">
                  <c:v>28.863333333333333</c:v>
                </c:pt>
                <c:pt idx="1">
                  <c:v>12.466666666666669</c:v>
                </c:pt>
                <c:pt idx="2">
                  <c:v>11.004666666666665</c:v>
                </c:pt>
                <c:pt idx="3">
                  <c:v>12.946333333333333</c:v>
                </c:pt>
                <c:pt idx="4">
                  <c:v>6.3086666666666673</c:v>
                </c:pt>
                <c:pt idx="5">
                  <c:v>23.744166666666668</c:v>
                </c:pt>
                <c:pt idx="6">
                  <c:v>33.323333333333331</c:v>
                </c:pt>
                <c:pt idx="7">
                  <c:v>37.509499999999996</c:v>
                </c:pt>
                <c:pt idx="8">
                  <c:v>33.945833333333333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3F-4FE9-BBF2-DA8ABB1D6222}"/>
            </c:ext>
          </c:extLst>
        </c:ser>
        <c:ser>
          <c:idx val="6"/>
          <c:order val="5"/>
          <c:tx>
            <c:v>SAP Low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[5]Graphs!$B$39:$J$39</c:f>
                <c:numCache>
                  <c:formatCode>General</c:formatCode>
                  <c:ptCount val="9"/>
                  <c:pt idx="0">
                    <c:v>9.2507206926451646E-2</c:v>
                  </c:pt>
                  <c:pt idx="1">
                    <c:v>3.9511865306512642E-2</c:v>
                  </c:pt>
                  <c:pt idx="2">
                    <c:v>2.3304148414677879E-2</c:v>
                  </c:pt>
                  <c:pt idx="3">
                    <c:v>3.4863224814185648E-2</c:v>
                  </c:pt>
                  <c:pt idx="4">
                    <c:v>5.7662812973353923E-3</c:v>
                  </c:pt>
                  <c:pt idx="5">
                    <c:v>2.3154073315749802E-2</c:v>
                  </c:pt>
                  <c:pt idx="6">
                    <c:v>0.19725006297703548</c:v>
                  </c:pt>
                  <c:pt idx="7">
                    <c:v>0.45306008799422332</c:v>
                  </c:pt>
                  <c:pt idx="8">
                    <c:v>4.9087341759357885</c:v>
                  </c:pt>
                </c:numCache>
              </c:numRef>
            </c:plus>
            <c:minus>
              <c:numRef>
                <c:f>[5]Graphs!$B$39:$J$39</c:f>
                <c:numCache>
                  <c:formatCode>General</c:formatCode>
                  <c:ptCount val="9"/>
                  <c:pt idx="0">
                    <c:v>9.2507206926451646E-2</c:v>
                  </c:pt>
                  <c:pt idx="1">
                    <c:v>3.9511865306512642E-2</c:v>
                  </c:pt>
                  <c:pt idx="2">
                    <c:v>2.3304148414677879E-2</c:v>
                  </c:pt>
                  <c:pt idx="3">
                    <c:v>3.4863224814185648E-2</c:v>
                  </c:pt>
                  <c:pt idx="4">
                    <c:v>5.7662812973353923E-3</c:v>
                  </c:pt>
                  <c:pt idx="5">
                    <c:v>2.3154073315749802E-2</c:v>
                  </c:pt>
                  <c:pt idx="6">
                    <c:v>0.19725006297703548</c:v>
                  </c:pt>
                  <c:pt idx="7">
                    <c:v>0.45306008799422332</c:v>
                  </c:pt>
                  <c:pt idx="8">
                    <c:v>4.9087341759357885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>
                    <a:alpha val="97000"/>
                  </a:schemeClr>
                </a:solidFill>
                <a:round/>
              </a:ln>
              <a:effectLst/>
            </c:spPr>
          </c:errBars>
          <c:cat>
            <c:numRef>
              <c:f>[5]Graphs!$B$24:$J$24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14</c:v>
                </c:pt>
                <c:pt idx="4">
                  <c:v>28</c:v>
                </c:pt>
                <c:pt idx="5">
                  <c:v>39</c:v>
                </c:pt>
                <c:pt idx="6">
                  <c:v>56</c:v>
                </c:pt>
                <c:pt idx="7">
                  <c:v>70</c:v>
                </c:pt>
                <c:pt idx="8">
                  <c:v>84</c:v>
                </c:pt>
              </c:numCache>
            </c:numRef>
          </c:cat>
          <c:val>
            <c:numRef>
              <c:f>[5]Graphs!$B$30:$J$30</c:f>
              <c:numCache>
                <c:formatCode>General</c:formatCode>
                <c:ptCount val="9"/>
                <c:pt idx="0">
                  <c:v>0.71</c:v>
                </c:pt>
                <c:pt idx="1">
                  <c:v>0.14074999999999999</c:v>
                </c:pt>
                <c:pt idx="2">
                  <c:v>-4.0166666666666663E-2</c:v>
                </c:pt>
                <c:pt idx="3">
                  <c:v>-0.22850000000000001</c:v>
                </c:pt>
                <c:pt idx="4">
                  <c:v>-0.18300000000000002</c:v>
                </c:pt>
                <c:pt idx="5">
                  <c:v>-0.2508333333333333</c:v>
                </c:pt>
                <c:pt idx="6">
                  <c:v>0.26106333333333326</c:v>
                </c:pt>
                <c:pt idx="7">
                  <c:v>0.3942666666666666</c:v>
                </c:pt>
                <c:pt idx="8">
                  <c:v>4.462066666666666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3F-4FE9-BBF2-DA8ABB1D6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758216"/>
        <c:axId val="488759528"/>
      </c:lineChart>
      <c:catAx>
        <c:axId val="488758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200"/>
                  <a:t>Day of Incubation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8759528"/>
        <c:crosses val="autoZero"/>
        <c:auto val="1"/>
        <c:lblAlgn val="ctr"/>
        <c:lblOffset val="100"/>
        <c:noMultiLvlLbl val="0"/>
      </c:catAx>
      <c:valAx>
        <c:axId val="488759528"/>
        <c:scaling>
          <c:orientation val="minMax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200"/>
                  <a:t>Soil Nitrate Concentration</a:t>
                </a:r>
              </a:p>
              <a:p>
                <a:pPr>
                  <a:defRPr sz="2200"/>
                </a:pPr>
                <a:r>
                  <a:rPr lang="en-US" sz="2200"/>
                  <a:t>(mg NO</a:t>
                </a:r>
                <a:r>
                  <a:rPr lang="en-US" sz="2200" baseline="-25000"/>
                  <a:t>3</a:t>
                </a:r>
                <a:r>
                  <a:rPr lang="en-US" sz="2200" baseline="30000"/>
                  <a:t>-</a:t>
                </a:r>
                <a:r>
                  <a:rPr lang="en-US" sz="2200"/>
                  <a:t>-N/kg ODE soil)</a:t>
                </a:r>
              </a:p>
              <a:p>
                <a:pPr>
                  <a:defRPr sz="2200"/>
                </a:pPr>
                <a:endParaRPr lang="en-US" sz="2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875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/>
              <a:t>Cumulative N</a:t>
            </a:r>
            <a:r>
              <a:rPr lang="en-US" sz="2800" baseline="-25000"/>
              <a:t>2</a:t>
            </a:r>
            <a:r>
              <a:rPr lang="en-US" sz="2800"/>
              <a:t>O Production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BFT High</c:v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[2]Summary!$N$37:$U$37</c:f>
                <c:numCache>
                  <c:formatCode>General</c:formatCode>
                  <c:ptCount val="8"/>
                  <c:pt idx="0">
                    <c:v>0.59618631015456447</c:v>
                  </c:pt>
                  <c:pt idx="1">
                    <c:v>0.64048449707569965</c:v>
                  </c:pt>
                  <c:pt idx="2">
                    <c:v>0.7101079371079172</c:v>
                  </c:pt>
                  <c:pt idx="3">
                    <c:v>0.77927772321971456</c:v>
                  </c:pt>
                  <c:pt idx="4">
                    <c:v>0.82986574708868777</c:v>
                  </c:pt>
                  <c:pt idx="5">
                    <c:v>1.1471914589175674</c:v>
                  </c:pt>
                  <c:pt idx="6">
                    <c:v>1.1788771269707041</c:v>
                  </c:pt>
                  <c:pt idx="7">
                    <c:v>1.3567544850759214</c:v>
                  </c:pt>
                </c:numCache>
              </c:numRef>
            </c:plus>
            <c:minus>
              <c:numRef>
                <c:f>[2]Summary!$N$37:$U$37</c:f>
                <c:numCache>
                  <c:formatCode>General</c:formatCode>
                  <c:ptCount val="8"/>
                  <c:pt idx="0">
                    <c:v>0.59618631015456447</c:v>
                  </c:pt>
                  <c:pt idx="1">
                    <c:v>0.64048449707569965</c:v>
                  </c:pt>
                  <c:pt idx="2">
                    <c:v>0.7101079371079172</c:v>
                  </c:pt>
                  <c:pt idx="3">
                    <c:v>0.77927772321971456</c:v>
                  </c:pt>
                  <c:pt idx="4">
                    <c:v>0.82986574708868777</c:v>
                  </c:pt>
                  <c:pt idx="5">
                    <c:v>1.1471914589175674</c:v>
                  </c:pt>
                  <c:pt idx="6">
                    <c:v>1.1788771269707041</c:v>
                  </c:pt>
                  <c:pt idx="7">
                    <c:v>1.3567544850759214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[2]Summary!$N$1:$U$1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[2]Summary!$N$28:$U$28</c:f>
              <c:numCache>
                <c:formatCode>General</c:formatCode>
                <c:ptCount val="8"/>
                <c:pt idx="0">
                  <c:v>4.1677879410050878</c:v>
                </c:pt>
                <c:pt idx="1">
                  <c:v>4.3291494306694398</c:v>
                </c:pt>
                <c:pt idx="2">
                  <c:v>4.5569970866363869</c:v>
                </c:pt>
                <c:pt idx="3">
                  <c:v>5.0460198622765562</c:v>
                </c:pt>
                <c:pt idx="4">
                  <c:v>5.0016063292457931</c:v>
                </c:pt>
                <c:pt idx="5">
                  <c:v>5.1501234255517279</c:v>
                </c:pt>
                <c:pt idx="6">
                  <c:v>4.9809498952825546</c:v>
                </c:pt>
                <c:pt idx="7">
                  <c:v>5.5494240557404906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60-4F21-9636-6B73A7B98D46}"/>
            </c:ext>
          </c:extLst>
        </c:ser>
        <c:ser>
          <c:idx val="1"/>
          <c:order val="1"/>
          <c:tx>
            <c:v>BFT Low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[2]Summary!$N$38:$U$38</c:f>
                <c:numCache>
                  <c:formatCode>General</c:formatCode>
                  <c:ptCount val="8"/>
                  <c:pt idx="0">
                    <c:v>1.3956037786964355</c:v>
                  </c:pt>
                  <c:pt idx="1">
                    <c:v>1.4391754286152638</c:v>
                  </c:pt>
                  <c:pt idx="2">
                    <c:v>1.528776860134117</c:v>
                  </c:pt>
                  <c:pt idx="3">
                    <c:v>1.6672492508718504</c:v>
                  </c:pt>
                  <c:pt idx="4">
                    <c:v>1.6962948233080763</c:v>
                  </c:pt>
                  <c:pt idx="5">
                    <c:v>1.9042111019682075</c:v>
                  </c:pt>
                  <c:pt idx="6">
                    <c:v>2.7889113270609913</c:v>
                  </c:pt>
                  <c:pt idx="7">
                    <c:v>2.8440703359105872</c:v>
                  </c:pt>
                </c:numCache>
              </c:numRef>
            </c:plus>
            <c:minus>
              <c:numRef>
                <c:f>[2]Summary!$N$38:$U$38</c:f>
                <c:numCache>
                  <c:formatCode>General</c:formatCode>
                  <c:ptCount val="8"/>
                  <c:pt idx="0">
                    <c:v>1.3956037786964355</c:v>
                  </c:pt>
                  <c:pt idx="1">
                    <c:v>1.4391754286152638</c:v>
                  </c:pt>
                  <c:pt idx="2">
                    <c:v>1.528776860134117</c:v>
                  </c:pt>
                  <c:pt idx="3">
                    <c:v>1.6672492508718504</c:v>
                  </c:pt>
                  <c:pt idx="4">
                    <c:v>1.6962948233080763</c:v>
                  </c:pt>
                  <c:pt idx="5">
                    <c:v>1.9042111019682075</c:v>
                  </c:pt>
                  <c:pt idx="6">
                    <c:v>2.7889113270609913</c:v>
                  </c:pt>
                  <c:pt idx="7">
                    <c:v>2.8440703359105872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[2]Summary!$N$1:$U$1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[2]Summary!$N$29:$U$29</c:f>
              <c:numCache>
                <c:formatCode>General</c:formatCode>
                <c:ptCount val="8"/>
                <c:pt idx="0">
                  <c:v>3.1713464205282791</c:v>
                </c:pt>
                <c:pt idx="1">
                  <c:v>3.2847281161036754</c:v>
                </c:pt>
                <c:pt idx="2">
                  <c:v>3.3912988052257571</c:v>
                </c:pt>
                <c:pt idx="3">
                  <c:v>3.7575413567510934</c:v>
                </c:pt>
                <c:pt idx="4">
                  <c:v>3.7088938437472847</c:v>
                </c:pt>
                <c:pt idx="5">
                  <c:v>3.0785670899317275</c:v>
                </c:pt>
                <c:pt idx="6">
                  <c:v>3.5201960078028351</c:v>
                </c:pt>
                <c:pt idx="7">
                  <c:v>4.4112611800022314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60-4F21-9636-6B73A7B98D46}"/>
            </c:ext>
          </c:extLst>
        </c:ser>
        <c:ser>
          <c:idx val="2"/>
          <c:order val="2"/>
          <c:tx>
            <c:v>Control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[2]Summary!$N$39:$U$39</c:f>
                <c:numCache>
                  <c:formatCode>General</c:formatCode>
                  <c:ptCount val="8"/>
                  <c:pt idx="0">
                    <c:v>0.19086489433030132</c:v>
                  </c:pt>
                  <c:pt idx="1">
                    <c:v>0.2996313495714808</c:v>
                  </c:pt>
                  <c:pt idx="2">
                    <c:v>0.30381311330360389</c:v>
                  </c:pt>
                  <c:pt idx="3">
                    <c:v>0.33420430034017928</c:v>
                  </c:pt>
                  <c:pt idx="4">
                    <c:v>0.52943247630030554</c:v>
                  </c:pt>
                  <c:pt idx="5">
                    <c:v>1.1715525960784956</c:v>
                  </c:pt>
                  <c:pt idx="6">
                    <c:v>1.3473242862729022</c:v>
                  </c:pt>
                  <c:pt idx="7">
                    <c:v>1.3699602113309111</c:v>
                  </c:pt>
                </c:numCache>
              </c:numRef>
            </c:plus>
            <c:minus>
              <c:numRef>
                <c:f>[2]Summary!$N$39:$U$39</c:f>
                <c:numCache>
                  <c:formatCode>General</c:formatCode>
                  <c:ptCount val="8"/>
                  <c:pt idx="0">
                    <c:v>0.19086489433030132</c:v>
                  </c:pt>
                  <c:pt idx="1">
                    <c:v>0.2996313495714808</c:v>
                  </c:pt>
                  <c:pt idx="2">
                    <c:v>0.30381311330360389</c:v>
                  </c:pt>
                  <c:pt idx="3">
                    <c:v>0.33420430034017928</c:v>
                  </c:pt>
                  <c:pt idx="4">
                    <c:v>0.52943247630030554</c:v>
                  </c:pt>
                  <c:pt idx="5">
                    <c:v>1.1715525960784956</c:v>
                  </c:pt>
                  <c:pt idx="6">
                    <c:v>1.3473242862729022</c:v>
                  </c:pt>
                  <c:pt idx="7">
                    <c:v>1.3699602113309111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[2]Summary!$N$1:$U$1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[2]Summary!$N$30:$U$30</c:f>
              <c:numCache>
                <c:formatCode>General</c:formatCode>
                <c:ptCount val="8"/>
                <c:pt idx="0">
                  <c:v>0.20003303881533427</c:v>
                </c:pt>
                <c:pt idx="1">
                  <c:v>9.4295304081950831E-2</c:v>
                </c:pt>
                <c:pt idx="2">
                  <c:v>0.25768882882237687</c:v>
                </c:pt>
                <c:pt idx="3">
                  <c:v>0.84300019069555565</c:v>
                </c:pt>
                <c:pt idx="4">
                  <c:v>0.97047889567780588</c:v>
                </c:pt>
                <c:pt idx="5">
                  <c:v>0.84774598467378948</c:v>
                </c:pt>
                <c:pt idx="6">
                  <c:v>0.95341897147196908</c:v>
                </c:pt>
                <c:pt idx="7">
                  <c:v>1.465563468152931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60-4F21-9636-6B73A7B98D46}"/>
            </c:ext>
          </c:extLst>
        </c:ser>
        <c:ser>
          <c:idx val="3"/>
          <c:order val="3"/>
          <c:tx>
            <c:v>SAP Low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[2]Summary!$N$40:$U$40</c:f>
                <c:numCache>
                  <c:formatCode>General</c:formatCode>
                  <c:ptCount val="8"/>
                  <c:pt idx="0">
                    <c:v>3.3241770468687072E-2</c:v>
                  </c:pt>
                  <c:pt idx="1">
                    <c:v>0.29856933562118548</c:v>
                  </c:pt>
                  <c:pt idx="2">
                    <c:v>2.4672517971934291</c:v>
                  </c:pt>
                  <c:pt idx="3">
                    <c:v>2.7373642184608027</c:v>
                  </c:pt>
                  <c:pt idx="4">
                    <c:v>3.4308834028036199</c:v>
                  </c:pt>
                  <c:pt idx="5">
                    <c:v>4.6167210468446402</c:v>
                  </c:pt>
                  <c:pt idx="6">
                    <c:v>4.7145157021174668</c:v>
                  </c:pt>
                  <c:pt idx="7">
                    <c:v>5.028232195636182</c:v>
                  </c:pt>
                </c:numCache>
              </c:numRef>
            </c:plus>
            <c:minus>
              <c:numRef>
                <c:f>[2]Summary!$N$40:$U$40</c:f>
                <c:numCache>
                  <c:formatCode>General</c:formatCode>
                  <c:ptCount val="8"/>
                  <c:pt idx="0">
                    <c:v>3.3241770468687072E-2</c:v>
                  </c:pt>
                  <c:pt idx="1">
                    <c:v>0.29856933562118548</c:v>
                  </c:pt>
                  <c:pt idx="2">
                    <c:v>2.4672517971934291</c:v>
                  </c:pt>
                  <c:pt idx="3">
                    <c:v>2.7373642184608027</c:v>
                  </c:pt>
                  <c:pt idx="4">
                    <c:v>3.4308834028036199</c:v>
                  </c:pt>
                  <c:pt idx="5">
                    <c:v>4.6167210468446402</c:v>
                  </c:pt>
                  <c:pt idx="6">
                    <c:v>4.7145157021174668</c:v>
                  </c:pt>
                  <c:pt idx="7">
                    <c:v>5.028232195636182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[2]Summary!$N$1:$U$1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[2]Summary!$N$31:$U$31</c:f>
              <c:numCache>
                <c:formatCode>General</c:formatCode>
                <c:ptCount val="8"/>
                <c:pt idx="0">
                  <c:v>0.12037952342044471</c:v>
                </c:pt>
                <c:pt idx="1">
                  <c:v>0.28932220177356255</c:v>
                </c:pt>
                <c:pt idx="2">
                  <c:v>2.8053946429544849</c:v>
                </c:pt>
                <c:pt idx="3">
                  <c:v>3.4973490027635585</c:v>
                </c:pt>
                <c:pt idx="4">
                  <c:v>4.1623684124855966</c:v>
                </c:pt>
                <c:pt idx="5">
                  <c:v>4.5148769126326789</c:v>
                </c:pt>
                <c:pt idx="6">
                  <c:v>4.7248284483333141</c:v>
                </c:pt>
                <c:pt idx="7">
                  <c:v>5.4948168915192426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060-4F21-9636-6B73A7B98D46}"/>
            </c:ext>
          </c:extLst>
        </c:ser>
        <c:ser>
          <c:idx val="4"/>
          <c:order val="4"/>
          <c:tx>
            <c:v>SFN High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[2]Summary!$N$41:$U$41</c:f>
                <c:numCache>
                  <c:formatCode>General</c:formatCode>
                  <c:ptCount val="8"/>
                  <c:pt idx="0">
                    <c:v>2.301120489957293</c:v>
                  </c:pt>
                  <c:pt idx="1">
                    <c:v>2.9116508206870302</c:v>
                  </c:pt>
                  <c:pt idx="2">
                    <c:v>3.0613020381601106</c:v>
                  </c:pt>
                  <c:pt idx="3">
                    <c:v>3.2580577467194791</c:v>
                  </c:pt>
                  <c:pt idx="4">
                    <c:v>3.3528355072043845</c:v>
                  </c:pt>
                  <c:pt idx="5">
                    <c:v>4.6921697184082465</c:v>
                  </c:pt>
                  <c:pt idx="6">
                    <c:v>4.8738871706915692</c:v>
                  </c:pt>
                  <c:pt idx="7">
                    <c:v>5.3515613149402848</c:v>
                  </c:pt>
                </c:numCache>
              </c:numRef>
            </c:plus>
            <c:minus>
              <c:numRef>
                <c:f>[2]Summary!$N$41:$U$41</c:f>
                <c:numCache>
                  <c:formatCode>General</c:formatCode>
                  <c:ptCount val="8"/>
                  <c:pt idx="0">
                    <c:v>2.301120489957293</c:v>
                  </c:pt>
                  <c:pt idx="1">
                    <c:v>2.9116508206870302</c:v>
                  </c:pt>
                  <c:pt idx="2">
                    <c:v>3.0613020381601106</c:v>
                  </c:pt>
                  <c:pt idx="3">
                    <c:v>3.2580577467194791</c:v>
                  </c:pt>
                  <c:pt idx="4">
                    <c:v>3.3528355072043845</c:v>
                  </c:pt>
                  <c:pt idx="5">
                    <c:v>4.6921697184082465</c:v>
                  </c:pt>
                  <c:pt idx="6">
                    <c:v>4.8738871706915692</c:v>
                  </c:pt>
                  <c:pt idx="7">
                    <c:v>5.3515613149402848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[2]Summary!$N$1:$U$1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[2]Summary!$N$32:$U$32</c:f>
              <c:numCache>
                <c:formatCode>General</c:formatCode>
                <c:ptCount val="8"/>
                <c:pt idx="0">
                  <c:v>28.891606264252513</c:v>
                </c:pt>
                <c:pt idx="1">
                  <c:v>31.033971594262109</c:v>
                </c:pt>
                <c:pt idx="2">
                  <c:v>31.85680114279679</c:v>
                </c:pt>
                <c:pt idx="3">
                  <c:v>33.023532183026809</c:v>
                </c:pt>
                <c:pt idx="4">
                  <c:v>33.437437256871149</c:v>
                </c:pt>
                <c:pt idx="5">
                  <c:v>35.931553800443027</c:v>
                </c:pt>
                <c:pt idx="6">
                  <c:v>36.085990588300021</c:v>
                </c:pt>
                <c:pt idx="7">
                  <c:v>37.146959488329252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060-4F21-9636-6B73A7B98D46}"/>
            </c:ext>
          </c:extLst>
        </c:ser>
        <c:ser>
          <c:idx val="5"/>
          <c:order val="5"/>
          <c:tx>
            <c:v>SFN Low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[2]Summary!$N$42:$U$42</c:f>
                <c:numCache>
                  <c:formatCode>General</c:formatCode>
                  <c:ptCount val="8"/>
                  <c:pt idx="0">
                    <c:v>0.38019133049918452</c:v>
                  </c:pt>
                  <c:pt idx="1">
                    <c:v>0.69699604498749301</c:v>
                  </c:pt>
                  <c:pt idx="2">
                    <c:v>1.0367529516066427</c:v>
                  </c:pt>
                  <c:pt idx="3">
                    <c:v>1.055905432076037</c:v>
                  </c:pt>
                  <c:pt idx="4">
                    <c:v>1.0900210871141987</c:v>
                  </c:pt>
                  <c:pt idx="5">
                    <c:v>1.4414220144647629</c:v>
                  </c:pt>
                  <c:pt idx="6">
                    <c:v>1.4759516562112576</c:v>
                  </c:pt>
                  <c:pt idx="7">
                    <c:v>1.5456969748917033</c:v>
                  </c:pt>
                </c:numCache>
              </c:numRef>
            </c:plus>
            <c:minus>
              <c:numRef>
                <c:f>[2]Summary!$N$42:$U$42</c:f>
                <c:numCache>
                  <c:formatCode>General</c:formatCode>
                  <c:ptCount val="8"/>
                  <c:pt idx="0">
                    <c:v>0.38019133049918452</c:v>
                  </c:pt>
                  <c:pt idx="1">
                    <c:v>0.69699604498749301</c:v>
                  </c:pt>
                  <c:pt idx="2">
                    <c:v>1.0367529516066427</c:v>
                  </c:pt>
                  <c:pt idx="3">
                    <c:v>1.055905432076037</c:v>
                  </c:pt>
                  <c:pt idx="4">
                    <c:v>1.0900210871141987</c:v>
                  </c:pt>
                  <c:pt idx="5">
                    <c:v>1.4414220144647629</c:v>
                  </c:pt>
                  <c:pt idx="6">
                    <c:v>1.4759516562112576</c:v>
                  </c:pt>
                  <c:pt idx="7">
                    <c:v>1.5456969748917033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[2]Summary!$N$1:$U$1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[2]Summary!$N$33:$U$33</c:f>
              <c:numCache>
                <c:formatCode>General</c:formatCode>
                <c:ptCount val="8"/>
                <c:pt idx="0">
                  <c:v>0.89397036399261065</c:v>
                </c:pt>
                <c:pt idx="1">
                  <c:v>1.0366800870252242</c:v>
                </c:pt>
                <c:pt idx="2">
                  <c:v>1.6229830826827625</c:v>
                </c:pt>
                <c:pt idx="3">
                  <c:v>2.1084180072142269</c:v>
                </c:pt>
                <c:pt idx="4">
                  <c:v>2.2078286862619341</c:v>
                </c:pt>
                <c:pt idx="5">
                  <c:v>2.7189058476249213</c:v>
                </c:pt>
                <c:pt idx="6">
                  <c:v>2.1395799933313357</c:v>
                </c:pt>
                <c:pt idx="7">
                  <c:v>2.2214347990800585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060-4F21-9636-6B73A7B98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621432"/>
        <c:axId val="526622088"/>
      </c:scatterChart>
      <c:valAx>
        <c:axId val="526621432"/>
        <c:scaling>
          <c:orientation val="minMax"/>
          <c:max val="9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200"/>
                  <a:t>Day of Incubation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6622088"/>
        <c:crosses val="autoZero"/>
        <c:crossBetween val="midCat"/>
        <c:majorUnit val="10"/>
      </c:valAx>
      <c:valAx>
        <c:axId val="5266220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200" dirty="0"/>
                  <a:t>Cumulative N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O Production</a:t>
                </a:r>
              </a:p>
              <a:p>
                <a:pPr>
                  <a:defRPr sz="2200"/>
                </a:pPr>
                <a:r>
                  <a:rPr lang="en-US" sz="2200" dirty="0"/>
                  <a:t>(µg N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O-N/kg soil)</a:t>
                </a:r>
              </a:p>
              <a:p>
                <a:pPr>
                  <a:defRPr sz="2200"/>
                </a:pPr>
                <a:endParaRPr lang="en-US" sz="2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6621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/>
              <a:t>Cumulative</a:t>
            </a:r>
            <a:r>
              <a:rPr lang="en-US" sz="2800" baseline="0"/>
              <a:t> </a:t>
            </a:r>
            <a:r>
              <a:rPr lang="en-US" sz="2800"/>
              <a:t>CO</a:t>
            </a:r>
            <a:r>
              <a:rPr lang="en-US" sz="2800" baseline="-25000"/>
              <a:t>2</a:t>
            </a:r>
            <a:r>
              <a:rPr lang="en-US" sz="2800" baseline="0"/>
              <a:t> Production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BFT High</c:v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[1]Summary!$P$37:$W$37</c:f>
                <c:numCache>
                  <c:formatCode>General</c:formatCode>
                  <c:ptCount val="8"/>
                  <c:pt idx="0">
                    <c:v>15.920887291183904</c:v>
                  </c:pt>
                  <c:pt idx="1">
                    <c:v>24.877926965428337</c:v>
                  </c:pt>
                  <c:pt idx="2">
                    <c:v>25.489517480696033</c:v>
                  </c:pt>
                  <c:pt idx="3">
                    <c:v>37.672074940824942</c:v>
                  </c:pt>
                  <c:pt idx="4">
                    <c:v>43.956491725255866</c:v>
                  </c:pt>
                  <c:pt idx="5">
                    <c:v>46.873101587347577</c:v>
                  </c:pt>
                  <c:pt idx="6">
                    <c:v>50.563812295999398</c:v>
                  </c:pt>
                  <c:pt idx="7">
                    <c:v>51.116751618640478</c:v>
                  </c:pt>
                </c:numCache>
              </c:numRef>
            </c:plus>
            <c:minus>
              <c:numRef>
                <c:f>[1]Summary!$P$37:$W$37</c:f>
                <c:numCache>
                  <c:formatCode>General</c:formatCode>
                  <c:ptCount val="8"/>
                  <c:pt idx="0">
                    <c:v>15.920887291183904</c:v>
                  </c:pt>
                  <c:pt idx="1">
                    <c:v>24.877926965428337</c:v>
                  </c:pt>
                  <c:pt idx="2">
                    <c:v>25.489517480696033</c:v>
                  </c:pt>
                  <c:pt idx="3">
                    <c:v>37.672074940824942</c:v>
                  </c:pt>
                  <c:pt idx="4">
                    <c:v>43.956491725255866</c:v>
                  </c:pt>
                  <c:pt idx="5">
                    <c:v>46.873101587347577</c:v>
                  </c:pt>
                  <c:pt idx="6">
                    <c:v>50.563812295999398</c:v>
                  </c:pt>
                  <c:pt idx="7">
                    <c:v>51.116751618640478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[1]Summary!$P$26:$W$26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[1]Summary!$P$28:$W$28</c:f>
              <c:numCache>
                <c:formatCode>General</c:formatCode>
                <c:ptCount val="8"/>
                <c:pt idx="0">
                  <c:v>127.83835660801844</c:v>
                </c:pt>
                <c:pt idx="1">
                  <c:v>225.36532934315494</c:v>
                </c:pt>
                <c:pt idx="2">
                  <c:v>274.70479995568064</c:v>
                </c:pt>
                <c:pt idx="3">
                  <c:v>343.31920002910215</c:v>
                </c:pt>
                <c:pt idx="4">
                  <c:v>380.97157570990981</c:v>
                </c:pt>
                <c:pt idx="5">
                  <c:v>394.62592206089312</c:v>
                </c:pt>
                <c:pt idx="6">
                  <c:v>422.58679596236794</c:v>
                </c:pt>
                <c:pt idx="7">
                  <c:v>443.41330405955358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37-4FE3-AF31-36684D68AD74}"/>
            </c:ext>
          </c:extLst>
        </c:ser>
        <c:ser>
          <c:idx val="1"/>
          <c:order val="1"/>
          <c:tx>
            <c:v>BFT Low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[1]Summary!$P$38:$W$38</c:f>
                <c:numCache>
                  <c:formatCode>General</c:formatCode>
                  <c:ptCount val="8"/>
                  <c:pt idx="0">
                    <c:v>5.4935542331219214</c:v>
                  </c:pt>
                  <c:pt idx="1">
                    <c:v>7.1369447630952232</c:v>
                  </c:pt>
                  <c:pt idx="2">
                    <c:v>10.216894006599926</c:v>
                  </c:pt>
                  <c:pt idx="3">
                    <c:v>13.699245000160081</c:v>
                  </c:pt>
                  <c:pt idx="4">
                    <c:v>15.436195806416801</c:v>
                  </c:pt>
                  <c:pt idx="5">
                    <c:v>16.90180957809752</c:v>
                  </c:pt>
                  <c:pt idx="6">
                    <c:v>18.172803079740703</c:v>
                  </c:pt>
                  <c:pt idx="7">
                    <c:v>19.607738976944606</c:v>
                  </c:pt>
                </c:numCache>
              </c:numRef>
            </c:plus>
            <c:minus>
              <c:numRef>
                <c:f>[1]Summary!$P$38:$W$38</c:f>
                <c:numCache>
                  <c:formatCode>General</c:formatCode>
                  <c:ptCount val="8"/>
                  <c:pt idx="0">
                    <c:v>5.4935542331219214</c:v>
                  </c:pt>
                  <c:pt idx="1">
                    <c:v>7.1369447630952232</c:v>
                  </c:pt>
                  <c:pt idx="2">
                    <c:v>10.216894006599926</c:v>
                  </c:pt>
                  <c:pt idx="3">
                    <c:v>13.699245000160081</c:v>
                  </c:pt>
                  <c:pt idx="4">
                    <c:v>15.436195806416801</c:v>
                  </c:pt>
                  <c:pt idx="5">
                    <c:v>16.90180957809752</c:v>
                  </c:pt>
                  <c:pt idx="6">
                    <c:v>18.172803079740703</c:v>
                  </c:pt>
                  <c:pt idx="7">
                    <c:v>19.607738976944606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[1]Summary!$P$26:$W$26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[1]Summary!$P$29:$W$29</c:f>
              <c:numCache>
                <c:formatCode>General</c:formatCode>
                <c:ptCount val="8"/>
                <c:pt idx="0">
                  <c:v>56.879420610572218</c:v>
                </c:pt>
                <c:pt idx="1">
                  <c:v>94.686675774262454</c:v>
                </c:pt>
                <c:pt idx="2">
                  <c:v>124.59074536846697</c:v>
                </c:pt>
                <c:pt idx="3">
                  <c:v>173.91778302133955</c:v>
                </c:pt>
                <c:pt idx="4">
                  <c:v>201.2814914481884</c:v>
                </c:pt>
                <c:pt idx="5">
                  <c:v>213.7262165089675</c:v>
                </c:pt>
                <c:pt idx="6">
                  <c:v>236.23395289495656</c:v>
                </c:pt>
                <c:pt idx="7">
                  <c:v>254.79902561898757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37-4FE3-AF31-36684D68AD74}"/>
            </c:ext>
          </c:extLst>
        </c:ser>
        <c:ser>
          <c:idx val="2"/>
          <c:order val="2"/>
          <c:tx>
            <c:v>Control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[1]Summary!$P$39:$W$39</c:f>
                <c:numCache>
                  <c:formatCode>General</c:formatCode>
                  <c:ptCount val="8"/>
                  <c:pt idx="0">
                    <c:v>2.0192302217569895</c:v>
                  </c:pt>
                  <c:pt idx="1">
                    <c:v>3.6029368754428086</c:v>
                  </c:pt>
                  <c:pt idx="2">
                    <c:v>5.051179613139837</c:v>
                  </c:pt>
                  <c:pt idx="3">
                    <c:v>9.4549450685548422</c:v>
                  </c:pt>
                  <c:pt idx="4">
                    <c:v>10.921381192138981</c:v>
                  </c:pt>
                  <c:pt idx="5">
                    <c:v>14.503590221970907</c:v>
                  </c:pt>
                  <c:pt idx="6">
                    <c:v>16.04615141808496</c:v>
                  </c:pt>
                  <c:pt idx="7">
                    <c:v>18.484123658331562</c:v>
                  </c:pt>
                </c:numCache>
              </c:numRef>
            </c:plus>
            <c:minus>
              <c:numRef>
                <c:f>[1]Summary!$P$39:$W$39</c:f>
                <c:numCache>
                  <c:formatCode>General</c:formatCode>
                  <c:ptCount val="8"/>
                  <c:pt idx="0">
                    <c:v>2.0192302217569895</c:v>
                  </c:pt>
                  <c:pt idx="1">
                    <c:v>3.6029368754428086</c:v>
                  </c:pt>
                  <c:pt idx="2">
                    <c:v>5.051179613139837</c:v>
                  </c:pt>
                  <c:pt idx="3">
                    <c:v>9.4549450685548422</c:v>
                  </c:pt>
                  <c:pt idx="4">
                    <c:v>10.921381192138981</c:v>
                  </c:pt>
                  <c:pt idx="5">
                    <c:v>14.503590221970907</c:v>
                  </c:pt>
                  <c:pt idx="6">
                    <c:v>16.04615141808496</c:v>
                  </c:pt>
                  <c:pt idx="7">
                    <c:v>18.484123658331562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[1]Summary!$P$26:$W$26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[1]Summary!$P$30:$W$30</c:f>
              <c:numCache>
                <c:formatCode>General</c:formatCode>
                <c:ptCount val="8"/>
                <c:pt idx="0">
                  <c:v>23.205457767339837</c:v>
                </c:pt>
                <c:pt idx="1">
                  <c:v>50.729176184750443</c:v>
                </c:pt>
                <c:pt idx="2">
                  <c:v>82.180228884144213</c:v>
                </c:pt>
                <c:pt idx="3">
                  <c:v>138.47576078810175</c:v>
                </c:pt>
                <c:pt idx="4">
                  <c:v>168.081962841756</c:v>
                </c:pt>
                <c:pt idx="5">
                  <c:v>185.95890520383074</c:v>
                </c:pt>
                <c:pt idx="6">
                  <c:v>218.66864493383736</c:v>
                </c:pt>
                <c:pt idx="7">
                  <c:v>241.30784174619401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537-4FE3-AF31-36684D68AD74}"/>
            </c:ext>
          </c:extLst>
        </c:ser>
        <c:ser>
          <c:idx val="3"/>
          <c:order val="3"/>
          <c:tx>
            <c:v>SAP Low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[1]Summary!$P$40:$W$40</c:f>
                <c:numCache>
                  <c:formatCode>General</c:formatCode>
                  <c:ptCount val="8"/>
                  <c:pt idx="0">
                    <c:v>3.0650411437370852</c:v>
                  </c:pt>
                  <c:pt idx="1">
                    <c:v>10.225542008983773</c:v>
                  </c:pt>
                  <c:pt idx="2">
                    <c:v>22.635790170499323</c:v>
                  </c:pt>
                  <c:pt idx="3">
                    <c:v>39.043482340549758</c:v>
                  </c:pt>
                  <c:pt idx="4">
                    <c:v>44.896933549198323</c:v>
                  </c:pt>
                  <c:pt idx="5">
                    <c:v>48.308600788430375</c:v>
                  </c:pt>
                  <c:pt idx="6">
                    <c:v>56.233447860100412</c:v>
                  </c:pt>
                  <c:pt idx="7">
                    <c:v>61.820697578980393</c:v>
                  </c:pt>
                </c:numCache>
              </c:numRef>
            </c:plus>
            <c:minus>
              <c:numRef>
                <c:f>[1]Summary!$P$40:$W$40</c:f>
                <c:numCache>
                  <c:formatCode>General</c:formatCode>
                  <c:ptCount val="8"/>
                  <c:pt idx="0">
                    <c:v>3.0650411437370852</c:v>
                  </c:pt>
                  <c:pt idx="1">
                    <c:v>10.225542008983773</c:v>
                  </c:pt>
                  <c:pt idx="2">
                    <c:v>22.635790170499323</c:v>
                  </c:pt>
                  <c:pt idx="3">
                    <c:v>39.043482340549758</c:v>
                  </c:pt>
                  <c:pt idx="4">
                    <c:v>44.896933549198323</c:v>
                  </c:pt>
                  <c:pt idx="5">
                    <c:v>48.308600788430375</c:v>
                  </c:pt>
                  <c:pt idx="6">
                    <c:v>56.233447860100412</c:v>
                  </c:pt>
                  <c:pt idx="7">
                    <c:v>61.820697578980393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[1]Summary!$P$26:$W$26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[1]Summary!$P$31:$W$31</c:f>
              <c:numCache>
                <c:formatCode>General</c:formatCode>
                <c:ptCount val="8"/>
                <c:pt idx="0">
                  <c:v>48.323811004837331</c:v>
                </c:pt>
                <c:pt idx="1">
                  <c:v>102.80735744677904</c:v>
                </c:pt>
                <c:pt idx="2">
                  <c:v>151.99963899817371</c:v>
                </c:pt>
                <c:pt idx="3">
                  <c:v>218.97027191124715</c:v>
                </c:pt>
                <c:pt idx="4">
                  <c:v>252.68882983308455</c:v>
                </c:pt>
                <c:pt idx="5">
                  <c:v>268.1581829350809</c:v>
                </c:pt>
                <c:pt idx="6">
                  <c:v>294.53197162473936</c:v>
                </c:pt>
                <c:pt idx="7">
                  <c:v>315.32041597589125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537-4FE3-AF31-36684D68AD74}"/>
            </c:ext>
          </c:extLst>
        </c:ser>
        <c:ser>
          <c:idx val="4"/>
          <c:order val="4"/>
          <c:tx>
            <c:v>SFN High</c:v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  <a:alpha val="99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[1]Summary!$P$41:$W$41</c:f>
                <c:numCache>
                  <c:formatCode>General</c:formatCode>
                  <c:ptCount val="8"/>
                  <c:pt idx="0">
                    <c:v>20.401540647401205</c:v>
                  </c:pt>
                  <c:pt idx="1">
                    <c:v>28.276113970135398</c:v>
                  </c:pt>
                  <c:pt idx="2">
                    <c:v>33.196154176447131</c:v>
                  </c:pt>
                  <c:pt idx="3">
                    <c:v>34.148192944237685</c:v>
                  </c:pt>
                  <c:pt idx="4">
                    <c:v>35.327702114369956</c:v>
                  </c:pt>
                  <c:pt idx="5">
                    <c:v>37.686239334920558</c:v>
                  </c:pt>
                  <c:pt idx="6">
                    <c:v>41.2171010730559</c:v>
                  </c:pt>
                  <c:pt idx="7">
                    <c:v>44.438681775230421</c:v>
                  </c:pt>
                </c:numCache>
              </c:numRef>
            </c:plus>
            <c:minus>
              <c:numRef>
                <c:f>[1]Summary!$P$41:$W$41</c:f>
                <c:numCache>
                  <c:formatCode>General</c:formatCode>
                  <c:ptCount val="8"/>
                  <c:pt idx="0">
                    <c:v>20.401540647401205</c:v>
                  </c:pt>
                  <c:pt idx="1">
                    <c:v>28.276113970135398</c:v>
                  </c:pt>
                  <c:pt idx="2">
                    <c:v>33.196154176447131</c:v>
                  </c:pt>
                  <c:pt idx="3">
                    <c:v>34.148192944237685</c:v>
                  </c:pt>
                  <c:pt idx="4">
                    <c:v>35.327702114369956</c:v>
                  </c:pt>
                  <c:pt idx="5">
                    <c:v>37.686239334920558</c:v>
                  </c:pt>
                  <c:pt idx="6">
                    <c:v>41.2171010730559</c:v>
                  </c:pt>
                  <c:pt idx="7">
                    <c:v>44.438681775230421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[1]Summary!$P$26:$W$26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[1]Summary!$P$32:$W$32</c:f>
              <c:numCache>
                <c:formatCode>General</c:formatCode>
                <c:ptCount val="8"/>
                <c:pt idx="0">
                  <c:v>221.86996388226149</c:v>
                </c:pt>
                <c:pt idx="1">
                  <c:v>306.7089340394586</c:v>
                </c:pt>
                <c:pt idx="2">
                  <c:v>354.8797052090494</c:v>
                </c:pt>
                <c:pt idx="3">
                  <c:v>402.09458966025528</c:v>
                </c:pt>
                <c:pt idx="4">
                  <c:v>437.33351567000079</c:v>
                </c:pt>
                <c:pt idx="5">
                  <c:v>452.01824931714498</c:v>
                </c:pt>
                <c:pt idx="6">
                  <c:v>474.41811317813244</c:v>
                </c:pt>
                <c:pt idx="7">
                  <c:v>491.24869334532377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537-4FE3-AF31-36684D68AD74}"/>
            </c:ext>
          </c:extLst>
        </c:ser>
        <c:ser>
          <c:idx val="5"/>
          <c:order val="5"/>
          <c:tx>
            <c:v>SFN Low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[1]Summary!$P$42:$W$42</c:f>
                <c:numCache>
                  <c:formatCode>General</c:formatCode>
                  <c:ptCount val="8"/>
                  <c:pt idx="0">
                    <c:v>4.6700841354018534</c:v>
                  </c:pt>
                  <c:pt idx="1">
                    <c:v>6.0308422150117602</c:v>
                  </c:pt>
                  <c:pt idx="2">
                    <c:v>7.3472432958557503</c:v>
                  </c:pt>
                  <c:pt idx="3">
                    <c:v>12.021993715405632</c:v>
                  </c:pt>
                  <c:pt idx="4">
                    <c:v>16.520894868051023</c:v>
                  </c:pt>
                  <c:pt idx="5">
                    <c:v>19.867096572493022</c:v>
                  </c:pt>
                  <c:pt idx="6">
                    <c:v>25.053210893152187</c:v>
                  </c:pt>
                  <c:pt idx="7">
                    <c:v>27.071005661865424</c:v>
                  </c:pt>
                </c:numCache>
              </c:numRef>
            </c:plus>
            <c:minus>
              <c:numRef>
                <c:f>[1]Summary!$P$42:$W$42</c:f>
                <c:numCache>
                  <c:formatCode>General</c:formatCode>
                  <c:ptCount val="8"/>
                  <c:pt idx="0">
                    <c:v>4.6700841354018534</c:v>
                  </c:pt>
                  <c:pt idx="1">
                    <c:v>6.0308422150117602</c:v>
                  </c:pt>
                  <c:pt idx="2">
                    <c:v>7.3472432958557503</c:v>
                  </c:pt>
                  <c:pt idx="3">
                    <c:v>12.021993715405632</c:v>
                  </c:pt>
                  <c:pt idx="4">
                    <c:v>16.520894868051023</c:v>
                  </c:pt>
                  <c:pt idx="5">
                    <c:v>19.867096572493022</c:v>
                  </c:pt>
                  <c:pt idx="6">
                    <c:v>25.053210893152187</c:v>
                  </c:pt>
                  <c:pt idx="7">
                    <c:v>27.071005661865424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[1]Summary!$P$26:$W$26</c:f>
              <c:numCache>
                <c:formatCode>General</c:formatCode>
                <c:ptCount val="8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28</c:v>
                </c:pt>
                <c:pt idx="4">
                  <c:v>39</c:v>
                </c:pt>
                <c:pt idx="5">
                  <c:v>56</c:v>
                </c:pt>
                <c:pt idx="6">
                  <c:v>70</c:v>
                </c:pt>
                <c:pt idx="7">
                  <c:v>84</c:v>
                </c:pt>
              </c:numCache>
            </c:numRef>
          </c:xVal>
          <c:yVal>
            <c:numRef>
              <c:f>[1]Summary!$P$33:$W$33</c:f>
              <c:numCache>
                <c:formatCode>General</c:formatCode>
                <c:ptCount val="8"/>
                <c:pt idx="0">
                  <c:v>72.119662066440824</c:v>
                </c:pt>
                <c:pt idx="1">
                  <c:v>109.39853109044441</c:v>
                </c:pt>
                <c:pt idx="2">
                  <c:v>138.30707048728408</c:v>
                </c:pt>
                <c:pt idx="3">
                  <c:v>177.65703691696237</c:v>
                </c:pt>
                <c:pt idx="4">
                  <c:v>209.78423105175671</c:v>
                </c:pt>
                <c:pt idx="5">
                  <c:v>222.4263987339055</c:v>
                </c:pt>
                <c:pt idx="6">
                  <c:v>244.3626790861338</c:v>
                </c:pt>
                <c:pt idx="7">
                  <c:v>261.2022449822349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537-4FE3-AF31-36684D68A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577456"/>
        <c:axId val="598635048"/>
      </c:scatterChart>
      <c:valAx>
        <c:axId val="492577456"/>
        <c:scaling>
          <c:orientation val="minMax"/>
          <c:max val="9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200"/>
                  <a:t>Day of Incubation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8635048"/>
        <c:crosses val="autoZero"/>
        <c:crossBetween val="midCat"/>
      </c:valAx>
      <c:valAx>
        <c:axId val="59863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200" dirty="0"/>
                  <a:t>CO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 Production</a:t>
                </a:r>
              </a:p>
              <a:p>
                <a:pPr>
                  <a:defRPr sz="2200"/>
                </a:pPr>
                <a:r>
                  <a:rPr lang="en-US" sz="2200" dirty="0"/>
                  <a:t>(mg CO</a:t>
                </a:r>
                <a:r>
                  <a:rPr lang="en-US" sz="2200" baseline="-25000" dirty="0"/>
                  <a:t>2</a:t>
                </a:r>
                <a:r>
                  <a:rPr lang="en-US" sz="2200" baseline="0" dirty="0"/>
                  <a:t>-C</a:t>
                </a:r>
                <a:r>
                  <a:rPr lang="en-US" sz="2200" dirty="0"/>
                  <a:t>/kg soil)</a:t>
                </a:r>
              </a:p>
              <a:p>
                <a:pPr>
                  <a:defRPr sz="2200"/>
                </a:pPr>
                <a:endParaRPr lang="en-US" sz="2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2577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47393195568865"/>
          <c:y val="0.21030340520208721"/>
          <c:w val="0.14400650622897487"/>
          <c:h val="0.43772280444207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6EA0-426B-4C89-ABD4-F8694AD5AE49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03D6-B4CB-437E-BF5B-41A33DB3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a good thing: people are thinking about where their food comes from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People are trying to keep up and be informed</a:t>
            </a:r>
          </a:p>
          <a:p>
            <a:r>
              <a:rPr lang="en-US" dirty="0"/>
              <a:t>But there is a lot to keep up with, lots of conflicting headlines</a:t>
            </a:r>
          </a:p>
          <a:p>
            <a:r>
              <a:rPr lang="en-US" dirty="0"/>
              <a:t>Hard to know what’s what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phenolic compounds purified from the respective plants</a:t>
            </a:r>
          </a:p>
          <a:p>
            <a:r>
              <a:rPr lang="en-US" dirty="0"/>
              <a:t>Uniform grass pasture soil (0-15cm) (5 g)</a:t>
            </a:r>
          </a:p>
          <a:p>
            <a:r>
              <a:rPr lang="en-US" dirty="0"/>
              <a:t>Only added a low dose of alfalfa saponins (only found in low concentrations, unlike tannins)</a:t>
            </a:r>
          </a:p>
          <a:p>
            <a:r>
              <a:rPr lang="en-US" dirty="0"/>
              <a:t>Low = 3 mg/g soil High = 15 mg/g soil</a:t>
            </a:r>
          </a:p>
          <a:p>
            <a:r>
              <a:rPr lang="en-US" dirty="0"/>
              <a:t>3 replicates per time point per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8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N&amp;A: monitor size of inorganic N pools</a:t>
            </a:r>
          </a:p>
          <a:p>
            <a:r>
              <a:rPr lang="en-US" dirty="0"/>
              <a:t>CO2/N2O: microbial activity, GHG production</a:t>
            </a:r>
          </a:p>
          <a:p>
            <a:r>
              <a:rPr lang="en-US" dirty="0"/>
              <a:t>NH3 volatilization</a:t>
            </a:r>
          </a:p>
          <a:p>
            <a:r>
              <a:rPr lang="en-US" dirty="0"/>
              <a:t>ACE protein: monitor proteins (source of org. N)</a:t>
            </a:r>
          </a:p>
          <a:p>
            <a:r>
              <a:rPr lang="en-US" dirty="0"/>
              <a:t>Cold/Hot washes: how much C and N can we readily extract from soils? (not </a:t>
            </a:r>
            <a:r>
              <a:rPr lang="en-US" dirty="0" err="1"/>
              <a:t>sorbed</a:t>
            </a:r>
            <a:r>
              <a:rPr lang="en-US" dirty="0"/>
              <a:t>)</a:t>
            </a:r>
          </a:p>
          <a:p>
            <a:r>
              <a:rPr lang="en-US" dirty="0"/>
              <a:t>Total phenolics: are we washing phenolics out in water washes?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5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D0:</a:t>
            </a:r>
          </a:p>
          <a:p>
            <a:r>
              <a:rPr lang="en-US" dirty="0"/>
              <a:t>High </a:t>
            </a:r>
            <a:r>
              <a:rPr lang="en-US" dirty="0" err="1"/>
              <a:t>trts</a:t>
            </a:r>
            <a:r>
              <a:rPr lang="en-US" dirty="0"/>
              <a:t> we are seeing C washed out</a:t>
            </a:r>
          </a:p>
          <a:p>
            <a:r>
              <a:rPr lang="en-US" dirty="0"/>
              <a:t>If SFN &amp; BFT have same C, BFT might be </a:t>
            </a:r>
            <a:r>
              <a:rPr lang="en-US" dirty="0" err="1"/>
              <a:t>sorbing</a:t>
            </a:r>
            <a:r>
              <a:rPr lang="en-US" dirty="0"/>
              <a:t> more</a:t>
            </a:r>
          </a:p>
          <a:p>
            <a:r>
              <a:rPr lang="en-US" dirty="0"/>
              <a:t>See evidence for sorption with low treatments</a:t>
            </a:r>
          </a:p>
          <a:p>
            <a:r>
              <a:rPr lang="en-US" dirty="0"/>
              <a:t>D84:</a:t>
            </a:r>
          </a:p>
          <a:p>
            <a:r>
              <a:rPr lang="en-US" dirty="0"/>
              <a:t>SAP sticking around</a:t>
            </a:r>
          </a:p>
          <a:p>
            <a:r>
              <a:rPr lang="en-US" dirty="0"/>
              <a:t>Other </a:t>
            </a:r>
            <a:r>
              <a:rPr lang="en-US" dirty="0" err="1"/>
              <a:t>trts</a:t>
            </a:r>
            <a:r>
              <a:rPr lang="en-US" dirty="0"/>
              <a:t> may be </a:t>
            </a:r>
            <a:r>
              <a:rPr lang="en-US" dirty="0" err="1"/>
              <a:t>sorbing</a:t>
            </a:r>
            <a:r>
              <a:rPr lang="en-US" dirty="0"/>
              <a:t> to soil 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D0:</a:t>
            </a:r>
          </a:p>
          <a:p>
            <a:r>
              <a:rPr lang="en-US" dirty="0"/>
              <a:t>SFN H high N washing out</a:t>
            </a:r>
          </a:p>
          <a:p>
            <a:r>
              <a:rPr lang="en-US" dirty="0" err="1"/>
              <a:t>Evid</a:t>
            </a:r>
            <a:r>
              <a:rPr lang="en-US" dirty="0"/>
              <a:t>. Complexation with </a:t>
            </a:r>
            <a:r>
              <a:rPr lang="en-US" dirty="0" err="1"/>
              <a:t>prot.</a:t>
            </a:r>
            <a:r>
              <a:rPr lang="en-US" dirty="0"/>
              <a:t> in other </a:t>
            </a:r>
            <a:r>
              <a:rPr lang="en-US" dirty="0" err="1"/>
              <a:t>trts</a:t>
            </a:r>
            <a:r>
              <a:rPr lang="en-US" dirty="0"/>
              <a:t>.</a:t>
            </a:r>
          </a:p>
          <a:p>
            <a:r>
              <a:rPr lang="en-US" dirty="0"/>
              <a:t>D84:</a:t>
            </a:r>
          </a:p>
          <a:p>
            <a:r>
              <a:rPr lang="en-US" dirty="0"/>
              <a:t>Working on stats</a:t>
            </a:r>
          </a:p>
          <a:p>
            <a:r>
              <a:rPr lang="en-US" dirty="0"/>
              <a:t>All treatments appear to lower ext. N</a:t>
            </a:r>
          </a:p>
          <a:p>
            <a:r>
              <a:rPr lang="en-US" dirty="0" err="1"/>
              <a:t>Evd</a:t>
            </a:r>
            <a:r>
              <a:rPr lang="en-US" dirty="0"/>
              <a:t>. That phenolics are reducing soluble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59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phenolics = potential for microbial inhabitation and protein precipitation </a:t>
            </a:r>
            <a:endParaRPr lang="en-US" dirty="0"/>
          </a:p>
          <a:p>
            <a:r>
              <a:rPr lang="en-US" dirty="0"/>
              <a:t>D0:</a:t>
            </a:r>
          </a:p>
          <a:p>
            <a:r>
              <a:rPr lang="en-US" dirty="0"/>
              <a:t>Might be flooding system with phenolics, not enough proteins to bind with</a:t>
            </a:r>
          </a:p>
          <a:p>
            <a:r>
              <a:rPr lang="en-US" dirty="0"/>
              <a:t>D84:</a:t>
            </a:r>
          </a:p>
          <a:p>
            <a:r>
              <a:rPr lang="en-US" dirty="0"/>
              <a:t>Fewer proteins later</a:t>
            </a:r>
          </a:p>
          <a:p>
            <a:r>
              <a:rPr lang="en-US" dirty="0"/>
              <a:t>May be degraded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9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phenolics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more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 for microbial inhabitation and protein precipitation </a:t>
            </a:r>
            <a:endParaRPr lang="en-US" dirty="0"/>
          </a:p>
          <a:p>
            <a:r>
              <a:rPr lang="en-US" dirty="0"/>
              <a:t>Normal general trend (</a:t>
            </a:r>
            <a:r>
              <a:rPr lang="en-US" dirty="0" err="1"/>
              <a:t>immob</a:t>
            </a:r>
            <a:r>
              <a:rPr lang="en-US" dirty="0"/>
              <a:t> -&gt; min, </a:t>
            </a:r>
            <a:r>
              <a:rPr lang="en-US" dirty="0" err="1"/>
              <a:t>denit</a:t>
            </a:r>
            <a:r>
              <a:rPr lang="en-US" dirty="0"/>
              <a:t>)</a:t>
            </a:r>
          </a:p>
          <a:p>
            <a:r>
              <a:rPr lang="en-US" dirty="0"/>
              <a:t>Suggests microbial activity</a:t>
            </a:r>
          </a:p>
          <a:p>
            <a:r>
              <a:rPr lang="en-US" dirty="0"/>
              <a:t>Sig int </a:t>
            </a:r>
            <a:r>
              <a:rPr lang="en-US" dirty="0" err="1"/>
              <a:t>btwn</a:t>
            </a:r>
            <a:r>
              <a:rPr lang="en-US" dirty="0"/>
              <a:t> </a:t>
            </a:r>
            <a:r>
              <a:rPr lang="en-US" dirty="0" err="1"/>
              <a:t>trt</a:t>
            </a:r>
            <a:r>
              <a:rPr lang="en-US" dirty="0"/>
              <a:t>*day (diff curve shape for SAP)</a:t>
            </a:r>
          </a:p>
          <a:p>
            <a:r>
              <a:rPr lang="en-US" dirty="0"/>
              <a:t>SFN high seems to have a much higher N, or </a:t>
            </a:r>
            <a:r>
              <a:rPr lang="en-US" dirty="0" err="1"/>
              <a:t>contam</a:t>
            </a:r>
            <a:r>
              <a:rPr lang="en-US" dirty="0"/>
              <a:t>., or nitrifiers like </a:t>
            </a:r>
          </a:p>
          <a:p>
            <a:r>
              <a:rPr lang="en-US" dirty="0"/>
              <a:t>By the end, most </a:t>
            </a:r>
            <a:r>
              <a:rPr lang="en-US" dirty="0" err="1"/>
              <a:t>trts</a:t>
            </a:r>
            <a:r>
              <a:rPr lang="en-US" dirty="0"/>
              <a:t> don’t look diff from ctrl (no conclusions though)</a:t>
            </a:r>
          </a:p>
          <a:p>
            <a:r>
              <a:rPr lang="en-US" dirty="0"/>
              <a:t>May be </a:t>
            </a:r>
            <a:r>
              <a:rPr lang="en-US" dirty="0" err="1"/>
              <a:t>evd</a:t>
            </a:r>
            <a:r>
              <a:rPr lang="en-US" dirty="0"/>
              <a:t> for N retention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9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SFN High and SAP Low highest</a:t>
            </a:r>
          </a:p>
          <a:p>
            <a:r>
              <a:rPr lang="en-US" dirty="0"/>
              <a:t>All others (SAP included) not diff from ctrl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 trans causes discrep.</a:t>
            </a:r>
          </a:p>
          <a:p>
            <a:r>
              <a:rPr lang="en-US" dirty="0"/>
              <a:t>Whatever caused high NO3 carried over to N2O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5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BFT and SFN High </a:t>
            </a:r>
            <a:r>
              <a:rPr lang="en-US" dirty="0" err="1"/>
              <a:t>trts</a:t>
            </a:r>
            <a:r>
              <a:rPr lang="en-US" dirty="0"/>
              <a:t> higher than all others.</a:t>
            </a:r>
          </a:p>
          <a:p>
            <a:r>
              <a:rPr lang="en-US" dirty="0"/>
              <a:t>All low </a:t>
            </a:r>
            <a:r>
              <a:rPr lang="en-US" dirty="0" err="1"/>
              <a:t>trts</a:t>
            </a:r>
            <a:r>
              <a:rPr lang="en-US" dirty="0"/>
              <a:t> not sig diff from ctrl.</a:t>
            </a:r>
          </a:p>
          <a:p>
            <a:r>
              <a:rPr lang="en-US" dirty="0"/>
              <a:t>Add C-rich sub, mic work to break down/build biomass</a:t>
            </a:r>
          </a:p>
          <a:p>
            <a:r>
              <a:rPr lang="en-US" dirty="0"/>
              <a:t>Trend in prod follows dose</a:t>
            </a:r>
          </a:p>
          <a:p>
            <a:r>
              <a:rPr lang="en-US" dirty="0" err="1"/>
              <a:t>Evd</a:t>
            </a:r>
            <a:r>
              <a:rPr lang="en-US" dirty="0"/>
              <a:t> for sig </a:t>
            </a:r>
            <a:r>
              <a:rPr lang="en-US" dirty="0" err="1"/>
              <a:t>microb</a:t>
            </a:r>
            <a:r>
              <a:rPr lang="en-US" dirty="0"/>
              <a:t>. Activity</a:t>
            </a:r>
          </a:p>
          <a:p>
            <a:r>
              <a:rPr lang="en-US" dirty="0"/>
              <a:t>Phenolics </a:t>
            </a:r>
            <a:r>
              <a:rPr lang="en-US" dirty="0" err="1"/>
              <a:t>sorbing</a:t>
            </a:r>
            <a:r>
              <a:rPr lang="en-US" dirty="0"/>
              <a:t>? Or being degraded?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lot of times people hear: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Feedlot finished beef has own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 losses from manure mgmt., surface water contamination, GHG prod, competes for cereal grain production, CAFOs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alternative: pasture finished beef</a:t>
            </a:r>
          </a:p>
          <a:p>
            <a:r>
              <a:rPr lang="en-US" dirty="0"/>
              <a:t>Has an appearance of being natural and sustainable</a:t>
            </a:r>
          </a:p>
          <a:p>
            <a:r>
              <a:rPr lang="en-US" dirty="0"/>
              <a:t>Literal sunshine and rainbows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1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inputs from fertilizers (need for grass), and animal excreta</a:t>
            </a:r>
          </a:p>
          <a:p>
            <a:r>
              <a:rPr lang="en-US" dirty="0"/>
              <a:t>Combined these inputs represent (16-33%) of all agricultural N2O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1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due to a lower quality diet </a:t>
            </a:r>
          </a:p>
          <a:p>
            <a:r>
              <a:rPr lang="en-US" dirty="0"/>
              <a:t>So, just to picture this a little bit clearer, more cows means a higher volume of N being excreted and GHGs being produced.</a:t>
            </a:r>
          </a:p>
          <a:p>
            <a:r>
              <a:rPr lang="en-US" dirty="0"/>
              <a:t>This happens over a longer period of time.</a:t>
            </a:r>
          </a:p>
          <a:p>
            <a:r>
              <a:rPr lang="en-US" dirty="0"/>
              <a:t>Your N losses are being increased in two different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3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end up with this very interesting problem:</a:t>
            </a:r>
          </a:p>
          <a:p>
            <a:r>
              <a:rPr lang="en-US" dirty="0"/>
              <a:t>To calculate GHG footprint of beef, total all emissions assoc. w/ prod, divide by total wt. beef of land area</a:t>
            </a:r>
          </a:p>
          <a:p>
            <a:r>
              <a:rPr lang="en-US" dirty="0"/>
              <a:t>Feedlot: high quality diet, gain </a:t>
            </a:r>
            <a:r>
              <a:rPr lang="en-US" dirty="0" err="1"/>
              <a:t>wt</a:t>
            </a:r>
            <a:r>
              <a:rPr lang="en-US" dirty="0"/>
              <a:t> quickly, fewer cows needed to produce 1000 kg (decreasing your numerator)</a:t>
            </a:r>
          </a:p>
          <a:p>
            <a:r>
              <a:rPr lang="en-US" dirty="0"/>
              <a:t>Small area of land, (decreasing your </a:t>
            </a:r>
            <a:r>
              <a:rPr lang="en-US" dirty="0" err="1"/>
              <a:t>demoninator</a:t>
            </a:r>
            <a:r>
              <a:rPr lang="en-US" dirty="0"/>
              <a:t>)</a:t>
            </a:r>
          </a:p>
          <a:p>
            <a:r>
              <a:rPr lang="en-US" dirty="0"/>
              <a:t>Pasture: lower quality diet, more cows, longer time, (increasing your numerator)</a:t>
            </a:r>
          </a:p>
          <a:p>
            <a:r>
              <a:rPr lang="en-US" dirty="0"/>
              <a:t>Larger area of land (increasing your denominator)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then people say, “well which is better? Feedlot or grass-fed?”</a:t>
            </a:r>
          </a:p>
          <a:p>
            <a:r>
              <a:rPr lang="en-US" dirty="0"/>
              <a:t>My very unsatisfying answer is “its hard to say”</a:t>
            </a:r>
          </a:p>
          <a:p>
            <a:r>
              <a:rPr lang="en-US" dirty="0"/>
              <a:t>But, we don’t want to give up on pasture-finished just yet!</a:t>
            </a:r>
          </a:p>
          <a:p>
            <a:r>
              <a:rPr lang="en-US" dirty="0"/>
              <a:t>Pastures provide us with ecosystem services that feedlots can’t</a:t>
            </a:r>
          </a:p>
          <a:p>
            <a:r>
              <a:rPr lang="en-US" dirty="0"/>
              <a:t>If we can alter what’s happening to N in the soil, we may be able to reduce N losses in air and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00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 N availability by forming tannin-protein complexes</a:t>
            </a:r>
          </a:p>
          <a:p>
            <a:r>
              <a:rPr lang="en-US" dirty="0"/>
              <a:t>Reduce N mineralization and denitrification via microbes</a:t>
            </a:r>
          </a:p>
          <a:p>
            <a:r>
              <a:rPr lang="en-US" dirty="0"/>
              <a:t>(Binds with excess protein in cow rumen to reduce NH3)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D03D6-B4CB-437E-BF5B-41A33DB372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3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3A8A-863C-42D8-9D27-F7865C5FF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960137"/>
            <a:ext cx="7848600" cy="1463040"/>
          </a:xfrm>
        </p:spPr>
        <p:txBody>
          <a:bodyPr/>
          <a:lstStyle/>
          <a:p>
            <a:r>
              <a:rPr lang="en-US" dirty="0"/>
              <a:t>Using phenolics to increase soil Nitrogen retention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9C68D-E751-4671-8798-18B00C5A2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Katie Slebodnik</a:t>
            </a:r>
          </a:p>
          <a:p>
            <a:r>
              <a:rPr lang="en-US" dirty="0"/>
              <a:t>Jennifer Reeve, Ph.D.</a:t>
            </a:r>
          </a:p>
          <a:p>
            <a:r>
              <a:rPr lang="en-US" dirty="0"/>
              <a:t>Jeanette Norton, Ph.D.</a:t>
            </a:r>
          </a:p>
          <a:p>
            <a:r>
              <a:rPr lang="en-US" dirty="0"/>
              <a:t>Jennifer </a:t>
            </a:r>
            <a:r>
              <a:rPr lang="en-US" dirty="0" err="1"/>
              <a:t>MacAdam</a:t>
            </a:r>
            <a:r>
              <a:rPr lang="en-US" dirty="0"/>
              <a:t>, Ph.D.</a:t>
            </a:r>
          </a:p>
          <a:p>
            <a:r>
              <a:rPr lang="en-US" dirty="0"/>
              <a:t>Karen </a:t>
            </a:r>
            <a:r>
              <a:rPr lang="en-US" dirty="0" err="1"/>
              <a:t>Beauchemin</a:t>
            </a:r>
            <a:r>
              <a:rPr lang="en-US" dirty="0"/>
              <a:t>, Ph.D.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02C1A-7EE6-4BED-A84C-56F4B71D3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7" b="34601"/>
          <a:stretch/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4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AD35-A4E1-4918-92C5-576FFAC6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F167-0B1E-4D11-95DF-E37390F7E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Complex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Hope for pasture-finished beef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Ecosystem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Soil is a regulator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87EBE-77B0-4F05-898F-A743639BB894}"/>
              </a:ext>
            </a:extLst>
          </p:cNvPr>
          <p:cNvSpPr txBox="1"/>
          <p:nvPr/>
        </p:nvSpPr>
        <p:spPr>
          <a:xfrm>
            <a:off x="9737558" y="6473952"/>
            <a:ext cx="380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Baveye</a:t>
            </a:r>
            <a:r>
              <a:rPr lang="en-US" dirty="0"/>
              <a:t> et al 2016</a:t>
            </a:r>
          </a:p>
        </p:txBody>
      </p:sp>
      <p:pic>
        <p:nvPicPr>
          <p:cNvPr id="1026" name="Picture 2" descr="Image result for soil chemistry regulation">
            <a:extLst>
              <a:ext uri="{FF2B5EF4-FFF2-40B4-BE49-F238E27FC236}">
                <a16:creationId xmlns:a16="http://schemas.microsoft.com/office/drawing/2014/main" id="{E464193F-D9A6-4C70-8642-2A7702AD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69" y="1424212"/>
            <a:ext cx="5553410" cy="48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8B90C1-8142-41E3-8D7F-58D1B9CF8FEB}"/>
              </a:ext>
            </a:extLst>
          </p:cNvPr>
          <p:cNvSpPr/>
          <p:nvPr/>
        </p:nvSpPr>
        <p:spPr>
          <a:xfrm>
            <a:off x="10072998" y="1289304"/>
            <a:ext cx="962526" cy="914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646ECF-9B67-439F-9987-870985CD5F7B}"/>
              </a:ext>
            </a:extLst>
          </p:cNvPr>
          <p:cNvSpPr/>
          <p:nvPr/>
        </p:nvSpPr>
        <p:spPr>
          <a:xfrm>
            <a:off x="7161356" y="1381225"/>
            <a:ext cx="962526" cy="914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87405B-B39C-40C1-BE77-F12C7BE526C1}"/>
              </a:ext>
            </a:extLst>
          </p:cNvPr>
          <p:cNvSpPr/>
          <p:nvPr/>
        </p:nvSpPr>
        <p:spPr>
          <a:xfrm>
            <a:off x="11068584" y="2197923"/>
            <a:ext cx="962526" cy="914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9F2800-65DD-4EE9-BD1E-9698B4CCA62A}"/>
              </a:ext>
            </a:extLst>
          </p:cNvPr>
          <p:cNvSpPr/>
          <p:nvPr/>
        </p:nvSpPr>
        <p:spPr>
          <a:xfrm>
            <a:off x="8170095" y="1188078"/>
            <a:ext cx="1426137" cy="914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D874-3140-49E7-A053-5AA45FAD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C3A0-8CC4-4C8D-B076-8B2890B95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Secondary plant compounds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Tannins increase N retention in forest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soil: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Sorb to soil 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Bind proteins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Microbial toxicity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cow: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Decrease NH</a:t>
            </a:r>
            <a:r>
              <a:rPr lang="en-US" sz="2400" baseline="-25000" dirty="0"/>
              <a:t>3</a:t>
            </a:r>
            <a:r>
              <a:rPr lang="en-US" sz="2400" dirty="0"/>
              <a:t> production</a:t>
            </a:r>
          </a:p>
        </p:txBody>
      </p:sp>
      <p:pic>
        <p:nvPicPr>
          <p:cNvPr id="7" name="Picture 4" descr="Chemical structure of (a) hydrolysable tannin (HT) and (b) condensed tannin (CT; when R 1â4 H, catechin).Â ">
            <a:extLst>
              <a:ext uri="{FF2B5EF4-FFF2-40B4-BE49-F238E27FC236}">
                <a16:creationId xmlns:a16="http://schemas.microsoft.com/office/drawing/2014/main" id="{FB36FA6A-5123-42F6-A5D5-244AFC94E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0840" y="2286000"/>
            <a:ext cx="3868825" cy="337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975AF6-9742-4325-AB7C-849C82456C67}"/>
              </a:ext>
            </a:extLst>
          </p:cNvPr>
          <p:cNvSpPr/>
          <p:nvPr/>
        </p:nvSpPr>
        <p:spPr>
          <a:xfrm>
            <a:off x="8189374" y="6457890"/>
            <a:ext cx="4339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https://www.researchgate.net/figure/Chemical-structure-of-a-hydrolysable-tannin-HT-and-b-condensed-tannin-CT-when-R_fig8_265556106</a:t>
            </a:r>
          </a:p>
        </p:txBody>
      </p:sp>
    </p:spTree>
    <p:extLst>
      <p:ext uri="{BB962C8B-B14F-4D97-AF65-F5344CB8AC3E}">
        <p14:creationId xmlns:p14="http://schemas.microsoft.com/office/powerpoint/2010/main" val="165120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AC48-43E1-426D-9729-7751DFCF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3CA4-0DB5-41BC-BAA3-61B9A9CA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Tannins: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Birdsfoot trefoil and sainfoin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Saponins: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Alfalfa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B310C6-CA2C-4983-A5C4-448B0E68032B}"/>
              </a:ext>
            </a:extLst>
          </p:cNvPr>
          <p:cNvGrpSpPr/>
          <p:nvPr/>
        </p:nvGrpSpPr>
        <p:grpSpPr>
          <a:xfrm>
            <a:off x="7860632" y="1335024"/>
            <a:ext cx="3027949" cy="4626263"/>
            <a:chOff x="8325853" y="1335024"/>
            <a:chExt cx="3027949" cy="4626263"/>
          </a:xfrm>
        </p:grpSpPr>
        <p:pic>
          <p:nvPicPr>
            <p:cNvPr id="5" name="Picture 2" descr="Image result for birdsfoot trefoil">
              <a:extLst>
                <a:ext uri="{FF2B5EF4-FFF2-40B4-BE49-F238E27FC236}">
                  <a16:creationId xmlns:a16="http://schemas.microsoft.com/office/drawing/2014/main" id="{BDD2668D-3B5F-4CEB-A181-9A7325D76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5853" y="1335024"/>
              <a:ext cx="3027948" cy="227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sainfoin">
              <a:extLst>
                <a:ext uri="{FF2B5EF4-FFF2-40B4-BE49-F238E27FC236}">
                  <a16:creationId xmlns:a16="http://schemas.microsoft.com/office/drawing/2014/main" id="{D14371C0-0757-4043-BD67-4C9718FDE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5854" y="3690326"/>
              <a:ext cx="3027948" cy="227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49634A7-2B70-4DEE-A2E1-B5BE2FDDBE2F}"/>
              </a:ext>
            </a:extLst>
          </p:cNvPr>
          <p:cNvSpPr txBox="1"/>
          <p:nvPr/>
        </p:nvSpPr>
        <p:spPr>
          <a:xfrm>
            <a:off x="7860632" y="5715066"/>
            <a:ext cx="3144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https://www.mountvernon.org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C2BB9-EE22-4F97-9784-41F31EE3B7C3}"/>
              </a:ext>
            </a:extLst>
          </p:cNvPr>
          <p:cNvSpPr txBox="1"/>
          <p:nvPr/>
        </p:nvSpPr>
        <p:spPr>
          <a:xfrm>
            <a:off x="7860632" y="1335024"/>
            <a:ext cx="3144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https://www.elkmoundseed.com</a:t>
            </a:r>
          </a:p>
        </p:txBody>
      </p:sp>
    </p:spTree>
    <p:extLst>
      <p:ext uri="{BB962C8B-B14F-4D97-AF65-F5344CB8AC3E}">
        <p14:creationId xmlns:p14="http://schemas.microsoft.com/office/powerpoint/2010/main" val="311903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DED4-BAB4-4E55-807C-55B82CFC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092C-2A2C-4FAE-9457-904D0D0A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13" y="2004943"/>
            <a:ext cx="9720073" cy="3208421"/>
          </a:xfrm>
        </p:spPr>
        <p:txBody>
          <a:bodyPr>
            <a:normAutofit/>
          </a:bodyPr>
          <a:lstStyle/>
          <a:p>
            <a:r>
              <a:rPr lang="en-US" sz="2800" dirty="0"/>
              <a:t>Questions: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How do tannins affect soil N cycling processes?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How does these changes affect overall GHG intensity of pasture-finished beef?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Objectives: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CF443-9F11-46C2-A1A5-F2855B6CC7C9}"/>
              </a:ext>
            </a:extLst>
          </p:cNvPr>
          <p:cNvSpPr txBox="1"/>
          <p:nvPr/>
        </p:nvSpPr>
        <p:spPr>
          <a:xfrm>
            <a:off x="751413" y="5213364"/>
            <a:ext cx="9992787" cy="9541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Field study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Manure/soil/tannin incubation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Soil/phenolic incubation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Whole-farm GHG modeling</a:t>
            </a:r>
          </a:p>
        </p:txBody>
      </p:sp>
    </p:spTree>
    <p:extLst>
      <p:ext uri="{BB962C8B-B14F-4D97-AF65-F5344CB8AC3E}">
        <p14:creationId xmlns:p14="http://schemas.microsoft.com/office/powerpoint/2010/main" val="113456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C326-7BC7-4A7C-AFAA-DC2AFE72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Incubation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D099-3F1F-47B3-BA3A-27359630D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Question: </a:t>
            </a:r>
          </a:p>
          <a:p>
            <a:r>
              <a:rPr lang="en-US" sz="2800" dirty="0"/>
              <a:t>How does forage phenolic type and concentration affect various N cycling processes in a controlled environment?</a:t>
            </a:r>
          </a:p>
          <a:p>
            <a:endParaRPr lang="en-US" sz="2800" dirty="0"/>
          </a:p>
          <a:p>
            <a:r>
              <a:rPr lang="en-US" sz="2800" dirty="0"/>
              <a:t>Hypothesis:</a:t>
            </a:r>
          </a:p>
          <a:p>
            <a:r>
              <a:rPr lang="en-US" sz="2800" dirty="0"/>
              <a:t>Phenolics will immobilize N via sorption and complexation, protecting N from microbial activity</a:t>
            </a:r>
          </a:p>
        </p:txBody>
      </p:sp>
    </p:spTree>
    <p:extLst>
      <p:ext uri="{BB962C8B-B14F-4D97-AF65-F5344CB8AC3E}">
        <p14:creationId xmlns:p14="http://schemas.microsoft.com/office/powerpoint/2010/main" val="308974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4444-62F8-45C1-9831-A0596BF4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365-2A88-4570-A213-665760C6C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6865"/>
            <a:ext cx="9720073" cy="46800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84 day soil/phenolics incubation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Treatments: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Birdsfoot trefoil (BFT) tannin (Low/High dose)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Sainfoin (SFN) tannin (Low/High dose)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Alfalfa (ALF) saponin (Low dose)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Control soil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Uniform pasture soil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3 replicates/time point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7A2A5-699F-4AD3-B81E-42E4A90F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43103" y="2169310"/>
            <a:ext cx="3359174" cy="25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5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F60A-DC74-4DC1-81E2-ABBAB815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D467-3744-4B08-AD62-FFF9707A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49424"/>
            <a:ext cx="972007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Measured: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Soil ammonium (NH</a:t>
            </a:r>
            <a:r>
              <a:rPr lang="en-US" sz="2400" baseline="-25000" dirty="0"/>
              <a:t>4</a:t>
            </a:r>
            <a:r>
              <a:rPr lang="en-US" sz="2400" baseline="30000" dirty="0"/>
              <a:t>+</a:t>
            </a:r>
            <a:r>
              <a:rPr lang="en-US" sz="2400" dirty="0"/>
              <a:t>) and nitrate (NO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Carbon dioxide (CO</a:t>
            </a:r>
            <a:r>
              <a:rPr lang="en-US" sz="2400" baseline="-25000" dirty="0"/>
              <a:t>2</a:t>
            </a:r>
            <a:r>
              <a:rPr lang="en-US" sz="2400" dirty="0"/>
              <a:t>) and nitrous oxide (N</a:t>
            </a:r>
            <a:r>
              <a:rPr lang="en-US" sz="2400" baseline="-25000" dirty="0"/>
              <a:t>2</a:t>
            </a:r>
            <a:r>
              <a:rPr lang="en-US" sz="2400" dirty="0"/>
              <a:t>O) production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Ammonia (NH</a:t>
            </a:r>
            <a:r>
              <a:rPr lang="en-US" sz="2400" baseline="-25000" dirty="0"/>
              <a:t>3</a:t>
            </a:r>
            <a:r>
              <a:rPr lang="en-US" sz="2400" dirty="0"/>
              <a:t>) volatilization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Autoclaved citrate extractable protein (Days 0 &amp; 84)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Soluble C &amp; N (Days 0 &amp; 84)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Total phenolics in solution (Days 0 &amp; 84)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Modeled after Halvorson et al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2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7E7B-0806-4392-9564-51DAA2AC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66D32-F32C-4D78-A034-46C6DE8ACB48}"/>
              </a:ext>
            </a:extLst>
          </p:cNvPr>
          <p:cNvSpPr txBox="1"/>
          <p:nvPr/>
        </p:nvSpPr>
        <p:spPr>
          <a:xfrm>
            <a:off x="4138863" y="585216"/>
            <a:ext cx="691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Hypothesis: Increasing doses of phenolics will create corresponding decrease in total C extracted.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70D402-9EF4-423B-B665-04A1D43EB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932600"/>
              </p:ext>
            </p:extLst>
          </p:nvPr>
        </p:nvGraphicFramePr>
        <p:xfrm>
          <a:off x="0" y="2146310"/>
          <a:ext cx="5763898" cy="450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2C89BFF-B913-4261-BFA2-C7A069893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460483"/>
              </p:ext>
            </p:extLst>
          </p:nvPr>
        </p:nvGraphicFramePr>
        <p:xfrm>
          <a:off x="5874952" y="2084832"/>
          <a:ext cx="5874952" cy="456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806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B97C-05BD-42D8-8866-2065B08D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3074D5-2E9E-440B-8446-A964CD88F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257621"/>
              </p:ext>
            </p:extLst>
          </p:nvPr>
        </p:nvGraphicFramePr>
        <p:xfrm>
          <a:off x="143555" y="2169414"/>
          <a:ext cx="5693280" cy="434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85233B-FB04-4BEE-BDD1-F4D4352DC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769142"/>
              </p:ext>
            </p:extLst>
          </p:nvPr>
        </p:nvGraphicFramePr>
        <p:xfrm>
          <a:off x="5836835" y="2169414"/>
          <a:ext cx="5718810" cy="434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CE807ED-B233-47FF-9487-C069D6AB7776}"/>
              </a:ext>
            </a:extLst>
          </p:cNvPr>
          <p:cNvSpPr/>
          <p:nvPr/>
        </p:nvSpPr>
        <p:spPr>
          <a:xfrm>
            <a:off x="5024187" y="2815390"/>
            <a:ext cx="221582" cy="232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FCE3C-CAA7-485A-9EB5-D676CDD4E353}"/>
              </a:ext>
            </a:extLst>
          </p:cNvPr>
          <p:cNvSpPr/>
          <p:nvPr/>
        </p:nvSpPr>
        <p:spPr>
          <a:xfrm>
            <a:off x="5024187" y="2955758"/>
            <a:ext cx="221582" cy="232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F9EC15-CFF6-40E8-AAAD-1DED83FD4340}"/>
              </a:ext>
            </a:extLst>
          </p:cNvPr>
          <p:cNvSpPr/>
          <p:nvPr/>
        </p:nvSpPr>
        <p:spPr>
          <a:xfrm>
            <a:off x="4964029" y="3328737"/>
            <a:ext cx="442160" cy="481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97E01-EA45-4D83-AB8A-F35696ACE566}"/>
              </a:ext>
            </a:extLst>
          </p:cNvPr>
          <p:cNvSpPr txBox="1"/>
          <p:nvPr/>
        </p:nvSpPr>
        <p:spPr>
          <a:xfrm>
            <a:off x="4138863" y="585216"/>
            <a:ext cx="691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Hypothesis: Increasing doses of phenolics will create corresponding decrease in total N extracted. </a:t>
            </a:r>
          </a:p>
        </p:txBody>
      </p:sp>
    </p:spTree>
    <p:extLst>
      <p:ext uri="{BB962C8B-B14F-4D97-AF65-F5344CB8AC3E}">
        <p14:creationId xmlns:p14="http://schemas.microsoft.com/office/powerpoint/2010/main" val="10681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D5B1-BB2A-4C68-8B05-5987981B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FED66E-3E3E-47D0-8F86-4032706BF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898287"/>
              </p:ext>
            </p:extLst>
          </p:nvPr>
        </p:nvGraphicFramePr>
        <p:xfrm>
          <a:off x="2085927" y="1657350"/>
          <a:ext cx="7596473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415D812-09E8-49D6-9F34-E2A62D7D44B0}"/>
              </a:ext>
            </a:extLst>
          </p:cNvPr>
          <p:cNvSpPr/>
          <p:nvPr/>
        </p:nvSpPr>
        <p:spPr>
          <a:xfrm>
            <a:off x="6096000" y="3181350"/>
            <a:ext cx="571500" cy="2705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12B3C4-6661-4501-A92B-0D6A9BF24EE6}"/>
              </a:ext>
            </a:extLst>
          </p:cNvPr>
          <p:cNvSpPr/>
          <p:nvPr/>
        </p:nvSpPr>
        <p:spPr>
          <a:xfrm>
            <a:off x="6967300" y="2628900"/>
            <a:ext cx="571500" cy="3257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DD872-C235-49C1-B30A-7EAF8F87ED1C}"/>
              </a:ext>
            </a:extLst>
          </p:cNvPr>
          <p:cNvSpPr txBox="1"/>
          <p:nvPr/>
        </p:nvSpPr>
        <p:spPr>
          <a:xfrm>
            <a:off x="4138863" y="585216"/>
            <a:ext cx="691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Hypothesis: Control, low phenolic, and high phenolic treatments will have decreasing ACE protein,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630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E62E-2B71-433E-9283-D6A3631F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3D69C-0ABD-4C9F-A629-D51669B4B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Incubation Experiment</a:t>
            </a:r>
          </a:p>
          <a:p>
            <a:pPr marL="630936" lvl="1" indent="-457200"/>
            <a:r>
              <a:rPr lang="en-US" sz="2400" dirty="0"/>
              <a:t>Methods</a:t>
            </a:r>
          </a:p>
          <a:p>
            <a:pPr marL="630936" lvl="1" indent="-457200"/>
            <a:r>
              <a:rPr lang="en-US" sz="2400" dirty="0"/>
              <a:t>Results</a:t>
            </a:r>
          </a:p>
          <a:p>
            <a:pPr marL="630936" lvl="1" indent="-457200"/>
            <a:r>
              <a:rPr lang="en-US" sz="2400" dirty="0"/>
              <a:t>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5445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7D15-7FA3-4831-A867-FD431077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D81EE8-4403-4863-B3C8-26554DB21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961076"/>
              </p:ext>
            </p:extLst>
          </p:nvPr>
        </p:nvGraphicFramePr>
        <p:xfrm>
          <a:off x="2105851" y="1683524"/>
          <a:ext cx="7980297" cy="480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15B8BD-D5D0-4387-85F0-CBB57D46B94F}"/>
              </a:ext>
            </a:extLst>
          </p:cNvPr>
          <p:cNvSpPr txBox="1"/>
          <p:nvPr/>
        </p:nvSpPr>
        <p:spPr>
          <a:xfrm>
            <a:off x="4138863" y="585216"/>
            <a:ext cx="691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Hypothesis: Control, low phenolic, and high phenolic treatments will have decreasing nitrate concentrations,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217409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E881-8BB0-496D-BB2B-067FE7E1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18B449-98F2-4A7D-8E4C-EB8583CC9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993302"/>
              </p:ext>
            </p:extLst>
          </p:nvPr>
        </p:nvGraphicFramePr>
        <p:xfrm>
          <a:off x="2272831" y="1638300"/>
          <a:ext cx="7646337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3C1799B-BC2D-4C69-AECC-D9B263B50AE2}"/>
              </a:ext>
            </a:extLst>
          </p:cNvPr>
          <p:cNvSpPr/>
          <p:nvPr/>
        </p:nvSpPr>
        <p:spPr>
          <a:xfrm>
            <a:off x="7791450" y="2444262"/>
            <a:ext cx="615461" cy="3042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2B7941-E5B8-4953-AE51-C2DD2EDFB268}"/>
              </a:ext>
            </a:extLst>
          </p:cNvPr>
          <p:cNvSpPr/>
          <p:nvPr/>
        </p:nvSpPr>
        <p:spPr>
          <a:xfrm>
            <a:off x="7816361" y="4773169"/>
            <a:ext cx="615461" cy="984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2910C-0AA7-4D0E-8131-36EA8CAD029B}"/>
              </a:ext>
            </a:extLst>
          </p:cNvPr>
          <p:cNvSpPr txBox="1"/>
          <p:nvPr/>
        </p:nvSpPr>
        <p:spPr>
          <a:xfrm>
            <a:off x="4359287" y="533400"/>
            <a:ext cx="691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Hypothesis: N</a:t>
            </a:r>
            <a:r>
              <a:rPr lang="en-US" baseline="-25000" dirty="0"/>
              <a:t>2</a:t>
            </a:r>
            <a:r>
              <a:rPr lang="en-US" dirty="0"/>
              <a:t>O production will increase from high phenolic treatments, low phenolic treatments, and the control,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9383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BD3C-7571-4E74-87FB-2D97E8BF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A88186-0445-4060-8A2F-84464944F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748008"/>
              </p:ext>
            </p:extLst>
          </p:nvPr>
        </p:nvGraphicFramePr>
        <p:xfrm>
          <a:off x="1840583" y="1665615"/>
          <a:ext cx="8510834" cy="495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B8EF4FE-E2D5-4566-A967-3BEE6B57AD99}"/>
              </a:ext>
            </a:extLst>
          </p:cNvPr>
          <p:cNvSpPr/>
          <p:nvPr/>
        </p:nvSpPr>
        <p:spPr>
          <a:xfrm>
            <a:off x="8199672" y="2643562"/>
            <a:ext cx="615461" cy="984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E5E731-DD06-4A68-AC86-8D1FC11E7903}"/>
              </a:ext>
            </a:extLst>
          </p:cNvPr>
          <p:cNvSpPr/>
          <p:nvPr/>
        </p:nvSpPr>
        <p:spPr>
          <a:xfrm>
            <a:off x="8199671" y="3622785"/>
            <a:ext cx="615461" cy="984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5CD24-7EC0-4913-A716-59B130BBBD3E}"/>
              </a:ext>
            </a:extLst>
          </p:cNvPr>
          <p:cNvSpPr txBox="1"/>
          <p:nvPr/>
        </p:nvSpPr>
        <p:spPr>
          <a:xfrm>
            <a:off x="4138863" y="585216"/>
            <a:ext cx="691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Hypothesis: CO</a:t>
            </a:r>
            <a:r>
              <a:rPr lang="en-US" baseline="-25000" dirty="0"/>
              <a:t>2</a:t>
            </a:r>
            <a:r>
              <a:rPr lang="en-US" dirty="0"/>
              <a:t> production will increase from the control, low phenolic treatments, then high phenolic treatments,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8678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762C-D57F-4909-BC3B-4DA1B76B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64F6-AD72-4417-AED7-418B4D71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Check for contamination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Analyze treatment C&amp;N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Quantify total phenolics extracted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Analyze NH</a:t>
            </a:r>
            <a:r>
              <a:rPr lang="en-US" sz="2800" baseline="-25000" dirty="0"/>
              <a:t>3</a:t>
            </a:r>
            <a:r>
              <a:rPr lang="en-US" sz="2800" dirty="0"/>
              <a:t> volatilization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Continue researching tannin chemistry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651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2FDE-5583-46F6-917A-0F7A5FD6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1995-875F-4EBE-AFC1-CC9F4452B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Soluble C &amp; N suggests phenolics are </a:t>
            </a:r>
            <a:r>
              <a:rPr lang="en-US" sz="2800" dirty="0" err="1"/>
              <a:t>sorbing</a:t>
            </a:r>
            <a:r>
              <a:rPr lang="en-US" sz="2800" dirty="0"/>
              <a:t> to soil 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Nitrate &amp; GHG data suggests significant microbial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Halvorson: sorption under abiotic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Microbes may play a role under ambient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Phenolics may increase </a:t>
            </a:r>
            <a:r>
              <a:rPr lang="en-US" sz="2800"/>
              <a:t>N retention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510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300D-AC0B-49B1-97BE-EA46146E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8E85-A36D-4B31-BC61-CBB4E90E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Committee members: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Jennifer Reeve PhD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Jennifer </a:t>
            </a:r>
            <a:r>
              <a:rPr lang="en-US" dirty="0" err="1"/>
              <a:t>MacAdam</a:t>
            </a:r>
            <a:r>
              <a:rPr lang="en-US" dirty="0"/>
              <a:t> PhD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Jeanette Norton PhD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MacAdam</a:t>
            </a:r>
            <a:r>
              <a:rPr lang="en-US" dirty="0"/>
              <a:t> Lab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Karen South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Stephen Lee PhD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USDA-ARS Poisonous Plants Research Lab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WSARE Grant #GW18-156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02371-8C77-4AB4-9B61-B803865A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98" y="1280481"/>
            <a:ext cx="2746570" cy="2534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3C11C-3B9E-405B-B887-8575D7387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978" y="4297680"/>
            <a:ext cx="4776409" cy="19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5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7E48-CE35-4FC1-BCD9-0AF1D92A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FCA9-A61F-4434-9A9C-A6B44200C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Increasing demand for pasture-finished beef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08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035AC7-3BFA-4D90-B995-FCFD2B0E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401" y="626459"/>
            <a:ext cx="8491198" cy="5605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752DE-E18B-4A3C-9D59-C334E31D551E}"/>
              </a:ext>
            </a:extLst>
          </p:cNvPr>
          <p:cNvSpPr txBox="1"/>
          <p:nvPr/>
        </p:nvSpPr>
        <p:spPr>
          <a:xfrm>
            <a:off x="0" y="6581001"/>
            <a:ext cx="702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http://www.uppermissouriwaterkeeper.org/talking-points-public-comment-on-the-draft-cafo-general-permit/</a:t>
            </a:r>
          </a:p>
        </p:txBody>
      </p:sp>
    </p:spTree>
    <p:extLst>
      <p:ext uri="{BB962C8B-B14F-4D97-AF65-F5344CB8AC3E}">
        <p14:creationId xmlns:p14="http://schemas.microsoft.com/office/powerpoint/2010/main" val="104669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4615E1-CBF1-4833-82EE-2ED6574D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348" y="469011"/>
            <a:ext cx="7893304" cy="5919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4C7CE5-24BD-4D75-85BE-7D6ADED92C50}"/>
              </a:ext>
            </a:extLst>
          </p:cNvPr>
          <p:cNvSpPr txBox="1"/>
          <p:nvPr/>
        </p:nvSpPr>
        <p:spPr>
          <a:xfrm>
            <a:off x="0" y="6581001"/>
            <a:ext cx="590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http://www.thesleuthjournal.com/why-eat-grass-fed-beef/</a:t>
            </a:r>
          </a:p>
        </p:txBody>
      </p:sp>
    </p:spTree>
    <p:extLst>
      <p:ext uri="{BB962C8B-B14F-4D97-AF65-F5344CB8AC3E}">
        <p14:creationId xmlns:p14="http://schemas.microsoft.com/office/powerpoint/2010/main" val="397367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7E48-CE35-4FC1-BCD9-0AF1D92A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FCA9-A61F-4434-9A9C-A6B44200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527" y="2438400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Increasing demand for pasture-finished beef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Feedlots pose environmental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But… so do pastures</a:t>
            </a:r>
          </a:p>
        </p:txBody>
      </p:sp>
    </p:spTree>
    <p:extLst>
      <p:ext uri="{BB962C8B-B14F-4D97-AF65-F5344CB8AC3E}">
        <p14:creationId xmlns:p14="http://schemas.microsoft.com/office/powerpoint/2010/main" val="219629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004F-8D30-406C-9B30-DB932296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A4AC-D10B-4379-8F47-67F58599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05781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Pastures subject to nitrogen (N) leaching and nitrous oxide (N</a:t>
            </a:r>
            <a:r>
              <a:rPr lang="en-US" sz="2800" baseline="-25000" dirty="0"/>
              <a:t>2</a:t>
            </a:r>
            <a:r>
              <a:rPr lang="en-US" sz="2800" dirty="0"/>
              <a:t>O) 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16-33% agricultural N</a:t>
            </a:r>
            <a:r>
              <a:rPr lang="en-US" sz="2800" baseline="-25000" dirty="0"/>
              <a:t>2</a:t>
            </a:r>
            <a:r>
              <a:rPr lang="en-US" sz="2800" dirty="0"/>
              <a:t>O emissions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8C240-D60D-46B5-B2AC-CCB6D9FE1B67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125" b="14457"/>
          <a:stretch/>
        </p:blipFill>
        <p:spPr>
          <a:xfrm>
            <a:off x="2676996" y="3403887"/>
            <a:ext cx="6414336" cy="35623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75B0F0-67F3-4C13-A9FA-E5EBEFFFF25B}"/>
              </a:ext>
            </a:extLst>
          </p:cNvPr>
          <p:cNvSpPr txBox="1"/>
          <p:nvPr/>
        </p:nvSpPr>
        <p:spPr>
          <a:xfrm>
            <a:off x="581261" y="6488668"/>
            <a:ext cx="62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From </a:t>
            </a:r>
            <a:r>
              <a:rPr lang="en-US" dirty="0"/>
              <a:t>de </a:t>
            </a:r>
            <a:r>
              <a:rPr lang="en-US" dirty="0" err="1"/>
              <a:t>Klien</a:t>
            </a:r>
            <a:r>
              <a:rPr lang="en-US" dirty="0"/>
              <a:t>, </a:t>
            </a:r>
            <a:r>
              <a:rPr lang="en-US" dirty="0" err="1"/>
              <a:t>Pinares-Patino</a:t>
            </a:r>
            <a:r>
              <a:rPr lang="en-US" dirty="0"/>
              <a:t>, and Waghorn (2008) </a:t>
            </a:r>
            <a:r>
              <a:rPr lang="en-US" i="1" dirty="0"/>
              <a:t>Figure 1.4. 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6F4949-E903-408C-86FB-0A2F2B9FD00F}"/>
              </a:ext>
            </a:extLst>
          </p:cNvPr>
          <p:cNvSpPr/>
          <p:nvPr/>
        </p:nvSpPr>
        <p:spPr>
          <a:xfrm>
            <a:off x="3545304" y="3328810"/>
            <a:ext cx="994611" cy="9370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8C3D8E-EF20-4DFA-AE3D-58E63455A4C3}"/>
              </a:ext>
            </a:extLst>
          </p:cNvPr>
          <p:cNvSpPr/>
          <p:nvPr/>
        </p:nvSpPr>
        <p:spPr>
          <a:xfrm>
            <a:off x="3344778" y="5041299"/>
            <a:ext cx="3460820" cy="9370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F307-2C33-4BC3-81DE-4CD6BF06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10D07-FE05-4558-91D2-619B1B25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Grass fed beef requires </a:t>
            </a:r>
            <a:r>
              <a:rPr lang="en-US" sz="3200" b="1" dirty="0"/>
              <a:t>more cows</a:t>
            </a:r>
            <a:r>
              <a:rPr lang="en-US" sz="3200" dirty="0"/>
              <a:t>, grazing for </a:t>
            </a:r>
            <a:r>
              <a:rPr lang="en-US" sz="3200" b="1" dirty="0"/>
              <a:t>a longer period of time</a:t>
            </a:r>
            <a:r>
              <a:rPr lang="en-US" sz="3200" dirty="0"/>
              <a:t> to produce the equivalent amount of feedlot-finished beef.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529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0D77-EDC0-47CA-9C15-CAAACFEB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1,000 kg of beef: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0471F5-E919-470C-82C4-38F19F55A1AB}"/>
              </a:ext>
            </a:extLst>
          </p:cNvPr>
          <p:cNvGrpSpPr/>
          <p:nvPr/>
        </p:nvGrpSpPr>
        <p:grpSpPr>
          <a:xfrm>
            <a:off x="1560554" y="2359946"/>
            <a:ext cx="2483865" cy="1599314"/>
            <a:chOff x="1491960" y="3411260"/>
            <a:chExt cx="2483865" cy="1599314"/>
          </a:xfrm>
        </p:grpSpPr>
        <p:sp>
          <p:nvSpPr>
            <p:cNvPr id="12" name="Flowchart: Manual Operation 11">
              <a:extLst>
                <a:ext uri="{FF2B5EF4-FFF2-40B4-BE49-F238E27FC236}">
                  <a16:creationId xmlns:a16="http://schemas.microsoft.com/office/drawing/2014/main" id="{516B8E68-2426-47D5-BFB7-55D9D76A6BB6}"/>
                </a:ext>
              </a:extLst>
            </p:cNvPr>
            <p:cNvSpPr/>
            <p:nvPr/>
          </p:nvSpPr>
          <p:spPr>
            <a:xfrm rot="10800000">
              <a:off x="1713937" y="3775332"/>
              <a:ext cx="2039914" cy="1235242"/>
            </a:xfrm>
            <a:prstGeom prst="flowChartManualOperati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8D187E0-DE6B-41D7-9157-9030DAD0188D}"/>
                </a:ext>
              </a:extLst>
            </p:cNvPr>
            <p:cNvGrpSpPr/>
            <p:nvPr/>
          </p:nvGrpSpPr>
          <p:grpSpPr>
            <a:xfrm>
              <a:off x="1491960" y="3411260"/>
              <a:ext cx="2483865" cy="1599314"/>
              <a:chOff x="1467896" y="3365231"/>
              <a:chExt cx="2483865" cy="1599314"/>
            </a:xfrm>
          </p:grpSpPr>
          <p:pic>
            <p:nvPicPr>
              <p:cNvPr id="5" name="Picture 6" descr="Related image">
                <a:extLst>
                  <a:ext uri="{FF2B5EF4-FFF2-40B4-BE49-F238E27FC236}">
                    <a16:creationId xmlns:a16="http://schemas.microsoft.com/office/drawing/2014/main" id="{7D8DBE23-07C4-44BA-BB06-EAEC1DBF19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7896" y="4145395"/>
                <a:ext cx="1475441" cy="819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Related image">
                <a:extLst>
                  <a:ext uri="{FF2B5EF4-FFF2-40B4-BE49-F238E27FC236}">
                    <a16:creationId xmlns:a16="http://schemas.microsoft.com/office/drawing/2014/main" id="{F678AE4A-8C86-48E6-9807-11538A684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3559" y="3365231"/>
                <a:ext cx="1155361" cy="678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Related image">
                <a:extLst>
                  <a:ext uri="{FF2B5EF4-FFF2-40B4-BE49-F238E27FC236}">
                    <a16:creationId xmlns:a16="http://schemas.microsoft.com/office/drawing/2014/main" id="{B753026B-1ACD-464B-A6B0-92246B9E65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88627" y="3539142"/>
                <a:ext cx="1272302" cy="819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Related image">
                <a:extLst>
                  <a:ext uri="{FF2B5EF4-FFF2-40B4-BE49-F238E27FC236}">
                    <a16:creationId xmlns:a16="http://schemas.microsoft.com/office/drawing/2014/main" id="{BA685082-D46C-4F7D-81F3-92325C91D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6685" y="3622406"/>
                <a:ext cx="1395413" cy="819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Related image">
                <a:extLst>
                  <a:ext uri="{FF2B5EF4-FFF2-40B4-BE49-F238E27FC236}">
                    <a16:creationId xmlns:a16="http://schemas.microsoft.com/office/drawing/2014/main" id="{5B30A747-821B-4CC1-B5B1-031CFBC910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95053" y="3846369"/>
                <a:ext cx="1190138" cy="819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Related image">
                <a:extLst>
                  <a:ext uri="{FF2B5EF4-FFF2-40B4-BE49-F238E27FC236}">
                    <a16:creationId xmlns:a16="http://schemas.microsoft.com/office/drawing/2014/main" id="{B4BF17A6-E383-462D-8F16-9B834F44F5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491" y="3896726"/>
                <a:ext cx="1395413" cy="819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Related image">
                <a:extLst>
                  <a:ext uri="{FF2B5EF4-FFF2-40B4-BE49-F238E27FC236}">
                    <a16:creationId xmlns:a16="http://schemas.microsoft.com/office/drawing/2014/main" id="{455CE964-44DF-479D-967B-4FE6FC29EE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6348" y="4120689"/>
                <a:ext cx="1395413" cy="819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D6760F-CD50-4085-9AC1-FC4BFB600141}"/>
              </a:ext>
            </a:extLst>
          </p:cNvPr>
          <p:cNvGrpSpPr/>
          <p:nvPr/>
        </p:nvGrpSpPr>
        <p:grpSpPr>
          <a:xfrm>
            <a:off x="5602407" y="2407240"/>
            <a:ext cx="6047232" cy="1548842"/>
            <a:chOff x="5474070" y="3461732"/>
            <a:chExt cx="6047232" cy="1548842"/>
          </a:xfrm>
        </p:grpSpPr>
        <p:sp>
          <p:nvSpPr>
            <p:cNvPr id="13" name="Flowchart: Manual Operation 12">
              <a:extLst>
                <a:ext uri="{FF2B5EF4-FFF2-40B4-BE49-F238E27FC236}">
                  <a16:creationId xmlns:a16="http://schemas.microsoft.com/office/drawing/2014/main" id="{BA169190-5373-46A4-B073-CBC2AE060674}"/>
                </a:ext>
              </a:extLst>
            </p:cNvPr>
            <p:cNvSpPr/>
            <p:nvPr/>
          </p:nvSpPr>
          <p:spPr>
            <a:xfrm rot="10800000">
              <a:off x="5474070" y="3775332"/>
              <a:ext cx="6047232" cy="1235242"/>
            </a:xfrm>
            <a:prstGeom prst="flowChartManualOperati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A351C0F-C1B0-4387-8B13-6B29E448C4F4}"/>
                </a:ext>
              </a:extLst>
            </p:cNvPr>
            <p:cNvGrpSpPr/>
            <p:nvPr/>
          </p:nvGrpSpPr>
          <p:grpSpPr>
            <a:xfrm>
              <a:off x="6708643" y="3461732"/>
              <a:ext cx="4066629" cy="1457444"/>
              <a:chOff x="6708643" y="3461732"/>
              <a:chExt cx="4066629" cy="1457444"/>
            </a:xfrm>
          </p:grpSpPr>
          <p:pic>
            <p:nvPicPr>
              <p:cNvPr id="15" name="Picture 2" descr="Image result for clipart herd of cows">
                <a:extLst>
                  <a:ext uri="{FF2B5EF4-FFF2-40B4-BE49-F238E27FC236}">
                    <a16:creationId xmlns:a16="http://schemas.microsoft.com/office/drawing/2014/main" id="{691727F7-2AFE-4756-9933-F96DDC2BB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708633" y="4089492"/>
                <a:ext cx="1066639" cy="69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Image result for clipart herd of cows">
                <a:extLst>
                  <a:ext uri="{FF2B5EF4-FFF2-40B4-BE49-F238E27FC236}">
                    <a16:creationId xmlns:a16="http://schemas.microsoft.com/office/drawing/2014/main" id="{4347FA13-DFA0-465C-B9A2-639902A28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8643" y="3461732"/>
                <a:ext cx="826292" cy="508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Related image">
                <a:extLst>
                  <a:ext uri="{FF2B5EF4-FFF2-40B4-BE49-F238E27FC236}">
                    <a16:creationId xmlns:a16="http://schemas.microsoft.com/office/drawing/2014/main" id="{876CFA9A-40AF-4CF1-8940-29E07EBE76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4174" y="4100026"/>
                <a:ext cx="1395413" cy="819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07267E0-4369-4D2A-A83E-BDD835BF281F}"/>
              </a:ext>
            </a:extLst>
          </p:cNvPr>
          <p:cNvSpPr txBox="1"/>
          <p:nvPr/>
        </p:nvSpPr>
        <p:spPr>
          <a:xfrm>
            <a:off x="819460" y="4139405"/>
            <a:ext cx="450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Feedlot:</a:t>
            </a:r>
          </a:p>
          <a:p>
            <a:r>
              <a:rPr lang="en-US" sz="2800" dirty="0"/>
              <a:t>		</a:t>
            </a:r>
          </a:p>
          <a:p>
            <a:r>
              <a:rPr lang="en-US" sz="2800" dirty="0"/>
              <a:t>	emissions per kg beef</a:t>
            </a:r>
          </a:p>
          <a:p>
            <a:endParaRPr lang="en-US" sz="2800" dirty="0"/>
          </a:p>
          <a:p>
            <a:r>
              <a:rPr lang="en-US" sz="2800" dirty="0"/>
              <a:t>	emissions per area of land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82949D4-AAE5-4720-A635-B8BA75775467}"/>
              </a:ext>
            </a:extLst>
          </p:cNvPr>
          <p:cNvSpPr/>
          <p:nvPr/>
        </p:nvSpPr>
        <p:spPr>
          <a:xfrm rot="16200000">
            <a:off x="814652" y="5870803"/>
            <a:ext cx="418951" cy="38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0DC6DA3-11A6-468A-8D77-6E3CEA6D2951}"/>
              </a:ext>
            </a:extLst>
          </p:cNvPr>
          <p:cNvSpPr/>
          <p:nvPr/>
        </p:nvSpPr>
        <p:spPr>
          <a:xfrm rot="5400000">
            <a:off x="6592377" y="5967256"/>
            <a:ext cx="418951" cy="38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9EE804-A5E6-418A-A7FD-660764A46D3D}"/>
              </a:ext>
            </a:extLst>
          </p:cNvPr>
          <p:cNvSpPr txBox="1"/>
          <p:nvPr/>
        </p:nvSpPr>
        <p:spPr>
          <a:xfrm>
            <a:off x="6650766" y="4144717"/>
            <a:ext cx="450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Pasture:</a:t>
            </a:r>
          </a:p>
          <a:p>
            <a:r>
              <a:rPr lang="en-US" sz="2800" dirty="0"/>
              <a:t>		</a:t>
            </a:r>
          </a:p>
          <a:p>
            <a:r>
              <a:rPr lang="en-US" sz="2800" dirty="0"/>
              <a:t>	emissions per kg beef</a:t>
            </a:r>
          </a:p>
          <a:p>
            <a:endParaRPr lang="en-US" sz="2800" dirty="0"/>
          </a:p>
          <a:p>
            <a:r>
              <a:rPr lang="en-US" sz="2800" dirty="0"/>
              <a:t>	emissions per area of land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2CD5604-4BE5-41AA-939C-78130B41B053}"/>
              </a:ext>
            </a:extLst>
          </p:cNvPr>
          <p:cNvSpPr/>
          <p:nvPr/>
        </p:nvSpPr>
        <p:spPr>
          <a:xfrm rot="16200000">
            <a:off x="6579378" y="5070283"/>
            <a:ext cx="418951" cy="38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626CBDF-C2C0-42E9-ADD5-7E7D8970C516}"/>
              </a:ext>
            </a:extLst>
          </p:cNvPr>
          <p:cNvSpPr/>
          <p:nvPr/>
        </p:nvSpPr>
        <p:spPr>
          <a:xfrm rot="5400000">
            <a:off x="802490" y="5070282"/>
            <a:ext cx="418951" cy="38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842</TotalTime>
  <Words>1550</Words>
  <Application>Microsoft Office PowerPoint</Application>
  <PresentationFormat>Widescreen</PresentationFormat>
  <Paragraphs>257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Tw Cen MT</vt:lpstr>
      <vt:lpstr>Tw Cen MT Condensed</vt:lpstr>
      <vt:lpstr>Wingdings 3</vt:lpstr>
      <vt:lpstr>Integral</vt:lpstr>
      <vt:lpstr>Using phenolics to increase soil Nitrogen retention</vt:lpstr>
      <vt:lpstr>Contents</vt:lpstr>
      <vt:lpstr>The problem:</vt:lpstr>
      <vt:lpstr>PowerPoint Presentation</vt:lpstr>
      <vt:lpstr>PowerPoint Presentation</vt:lpstr>
      <vt:lpstr>The problem:</vt:lpstr>
      <vt:lpstr>Pastures</vt:lpstr>
      <vt:lpstr>The reality:</vt:lpstr>
      <vt:lpstr>For 1,000 kg of beef:</vt:lpstr>
      <vt:lpstr>Which is better?</vt:lpstr>
      <vt:lpstr>phenolics</vt:lpstr>
      <vt:lpstr>phenolics</vt:lpstr>
      <vt:lpstr>Our project</vt:lpstr>
      <vt:lpstr>Incubation Experiment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FUTURE WORK</vt:lpstr>
      <vt:lpstr>Preliminary 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tannins to secret to improving nitrogen retention?</dc:title>
  <dc:creator>Katie Slebodnik</dc:creator>
  <cp:lastModifiedBy>Katie Slebodnik</cp:lastModifiedBy>
  <cp:revision>5</cp:revision>
  <dcterms:created xsi:type="dcterms:W3CDTF">2019-03-08T18:22:05Z</dcterms:created>
  <dcterms:modified xsi:type="dcterms:W3CDTF">2019-03-18T20:23:56Z</dcterms:modified>
</cp:coreProperties>
</file>