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63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568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408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017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397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4179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924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9965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41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276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1034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8865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A89DD-4B84-40ED-BCD2-D98B008F8587}" type="datetimeFigureOut">
              <a:rPr lang="en-US" smtClean="0"/>
              <a:t>1/8/2018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C0C394-C818-4E0B-AFAB-4541A5A3FE7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269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7535" t="12179" r="63212" b="4274"/>
          <a:stretch/>
        </p:blipFill>
        <p:spPr>
          <a:xfrm>
            <a:off x="3080299" y="0"/>
            <a:ext cx="5279930" cy="6873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4720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Utah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Juan Villalba</dc:creator>
  <cp:lastModifiedBy>Juan Villalba</cp:lastModifiedBy>
  <cp:revision>1</cp:revision>
  <dcterms:created xsi:type="dcterms:W3CDTF">2018-01-08T23:23:21Z</dcterms:created>
  <dcterms:modified xsi:type="dcterms:W3CDTF">2018-01-08T23:23:52Z</dcterms:modified>
</cp:coreProperties>
</file>