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71" r:id="rId4"/>
    <p:sldId id="277" r:id="rId5"/>
    <p:sldId id="259" r:id="rId6"/>
    <p:sldId id="260" r:id="rId7"/>
    <p:sldId id="258" r:id="rId8"/>
    <p:sldId id="279" r:id="rId9"/>
    <p:sldId id="268" r:id="rId10"/>
    <p:sldId id="262" r:id="rId11"/>
    <p:sldId id="275" r:id="rId12"/>
    <p:sldId id="280" r:id="rId13"/>
    <p:sldId id="270" r:id="rId14"/>
    <p:sldId id="264" r:id="rId15"/>
    <p:sldId id="273" r:id="rId16"/>
    <p:sldId id="265" r:id="rId17"/>
    <p:sldId id="266" r:id="rId18"/>
    <p:sldId id="278" r:id="rId19"/>
    <p:sldId id="281" r:id="rId20"/>
    <p:sldId id="287" r:id="rId21"/>
    <p:sldId id="276" r:id="rId22"/>
    <p:sldId id="288" r:id="rId23"/>
    <p:sldId id="282" r:id="rId24"/>
    <p:sldId id="283" r:id="rId25"/>
    <p:sldId id="284" r:id="rId26"/>
    <p:sldId id="285" r:id="rId27"/>
    <p:sldId id="28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27"/>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757FB2-6B1C-7646-988B-8D11C9889ED8}" v="14" dt="2021-02-22T18:48:12.137"/>
    <p1510:client id="{998F196B-16CA-FCC4-3185-5E7D90E1D609}" v="25" dt="2021-02-22T23:14:29.0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p:cViewPr varScale="1">
        <p:scale>
          <a:sx n="110" d="100"/>
          <a:sy n="110" d="100"/>
        </p:scale>
        <p:origin x="1216" y="176"/>
      </p:cViewPr>
      <p:guideLst>
        <p:guide orient="horz" pos="2160"/>
        <p:guide pos="2880"/>
      </p:guideLst>
    </p:cSldViewPr>
  </p:slideViewPr>
  <p:outlineViewPr>
    <p:cViewPr>
      <p:scale>
        <a:sx n="33" d="100"/>
        <a:sy n="33" d="100"/>
      </p:scale>
      <p:origin x="0" y="6701"/>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toin, Valerie L." userId="S::11292447@nwtc.edu::44d35a8d-2426-47cd-91d0-2c668556ffc1" providerId="AD" clId="Web-{998F196B-16CA-FCC4-3185-5E7D90E1D609}"/>
    <pc:docChg chg="modSld">
      <pc:chgData name="Dantoin, Valerie L." userId="S::11292447@nwtc.edu::44d35a8d-2426-47cd-91d0-2c668556ffc1" providerId="AD" clId="Web-{998F196B-16CA-FCC4-3185-5E7D90E1D609}" dt="2021-02-22T23:14:29.027" v="24" actId="14100"/>
      <pc:docMkLst>
        <pc:docMk/>
      </pc:docMkLst>
      <pc:sldChg chg="modSp">
        <pc:chgData name="Dantoin, Valerie L." userId="S::11292447@nwtc.edu::44d35a8d-2426-47cd-91d0-2c668556ffc1" providerId="AD" clId="Web-{998F196B-16CA-FCC4-3185-5E7D90E1D609}" dt="2021-02-22T23:12:11.700" v="4" actId="14100"/>
        <pc:sldMkLst>
          <pc:docMk/>
          <pc:sldMk cId="0" sldId="258"/>
        </pc:sldMkLst>
        <pc:spChg chg="mod">
          <ac:chgData name="Dantoin, Valerie L." userId="S::11292447@nwtc.edu::44d35a8d-2426-47cd-91d0-2c668556ffc1" providerId="AD" clId="Web-{998F196B-16CA-FCC4-3185-5E7D90E1D609}" dt="2021-02-22T23:12:11.700" v="4" actId="14100"/>
          <ac:spMkLst>
            <pc:docMk/>
            <pc:sldMk cId="0" sldId="258"/>
            <ac:spMk id="2" creationId="{00000000-0000-0000-0000-000000000000}"/>
          </ac:spMkLst>
        </pc:spChg>
      </pc:sldChg>
      <pc:sldChg chg="modSp">
        <pc:chgData name="Dantoin, Valerie L." userId="S::11292447@nwtc.edu::44d35a8d-2426-47cd-91d0-2c668556ffc1" providerId="AD" clId="Web-{998F196B-16CA-FCC4-3185-5E7D90E1D609}" dt="2021-02-22T23:11:56.513" v="2" actId="14100"/>
        <pc:sldMkLst>
          <pc:docMk/>
          <pc:sldMk cId="0" sldId="259"/>
        </pc:sldMkLst>
        <pc:spChg chg="mod">
          <ac:chgData name="Dantoin, Valerie L." userId="S::11292447@nwtc.edu::44d35a8d-2426-47cd-91d0-2c668556ffc1" providerId="AD" clId="Web-{998F196B-16CA-FCC4-3185-5E7D90E1D609}" dt="2021-02-22T23:11:56.513" v="2" actId="14100"/>
          <ac:spMkLst>
            <pc:docMk/>
            <pc:sldMk cId="0" sldId="259"/>
            <ac:spMk id="2" creationId="{00000000-0000-0000-0000-000000000000}"/>
          </ac:spMkLst>
        </pc:spChg>
      </pc:sldChg>
      <pc:sldChg chg="modSp">
        <pc:chgData name="Dantoin, Valerie L." userId="S::11292447@nwtc.edu::44d35a8d-2426-47cd-91d0-2c668556ffc1" providerId="AD" clId="Web-{998F196B-16CA-FCC4-3185-5E7D90E1D609}" dt="2021-02-22T23:12:04.575" v="3" actId="14100"/>
        <pc:sldMkLst>
          <pc:docMk/>
          <pc:sldMk cId="0" sldId="260"/>
        </pc:sldMkLst>
        <pc:spChg chg="mod">
          <ac:chgData name="Dantoin, Valerie L." userId="S::11292447@nwtc.edu::44d35a8d-2426-47cd-91d0-2c668556ffc1" providerId="AD" clId="Web-{998F196B-16CA-FCC4-3185-5E7D90E1D609}" dt="2021-02-22T23:12:04.575" v="3" actId="14100"/>
          <ac:spMkLst>
            <pc:docMk/>
            <pc:sldMk cId="0" sldId="260"/>
            <ac:spMk id="2" creationId="{00000000-0000-0000-0000-000000000000}"/>
          </ac:spMkLst>
        </pc:spChg>
      </pc:sldChg>
      <pc:sldChg chg="modSp">
        <pc:chgData name="Dantoin, Valerie L." userId="S::11292447@nwtc.edu::44d35a8d-2426-47cd-91d0-2c668556ffc1" providerId="AD" clId="Web-{998F196B-16CA-FCC4-3185-5E7D90E1D609}" dt="2021-02-22T23:12:44.997" v="8" actId="14100"/>
        <pc:sldMkLst>
          <pc:docMk/>
          <pc:sldMk cId="0" sldId="262"/>
        </pc:sldMkLst>
        <pc:spChg chg="mod">
          <ac:chgData name="Dantoin, Valerie L." userId="S::11292447@nwtc.edu::44d35a8d-2426-47cd-91d0-2c668556ffc1" providerId="AD" clId="Web-{998F196B-16CA-FCC4-3185-5E7D90E1D609}" dt="2021-02-22T23:12:44.997" v="8" actId="14100"/>
          <ac:spMkLst>
            <pc:docMk/>
            <pc:sldMk cId="0" sldId="262"/>
            <ac:spMk id="2" creationId="{00000000-0000-0000-0000-000000000000}"/>
          </ac:spMkLst>
        </pc:spChg>
      </pc:sldChg>
      <pc:sldChg chg="modSp">
        <pc:chgData name="Dantoin, Valerie L." userId="S::11292447@nwtc.edu::44d35a8d-2426-47cd-91d0-2c668556ffc1" providerId="AD" clId="Web-{998F196B-16CA-FCC4-3185-5E7D90E1D609}" dt="2021-02-22T23:13:23.153" v="15" actId="14100"/>
        <pc:sldMkLst>
          <pc:docMk/>
          <pc:sldMk cId="0" sldId="264"/>
        </pc:sldMkLst>
        <pc:spChg chg="mod">
          <ac:chgData name="Dantoin, Valerie L." userId="S::11292447@nwtc.edu::44d35a8d-2426-47cd-91d0-2c668556ffc1" providerId="AD" clId="Web-{998F196B-16CA-FCC4-3185-5E7D90E1D609}" dt="2021-02-22T23:13:23.153" v="15" actId="14100"/>
          <ac:spMkLst>
            <pc:docMk/>
            <pc:sldMk cId="0" sldId="264"/>
            <ac:spMk id="2" creationId="{00000000-0000-0000-0000-000000000000}"/>
          </ac:spMkLst>
        </pc:spChg>
      </pc:sldChg>
      <pc:sldChg chg="modSp">
        <pc:chgData name="Dantoin, Valerie L." userId="S::11292447@nwtc.edu::44d35a8d-2426-47cd-91d0-2c668556ffc1" providerId="AD" clId="Web-{998F196B-16CA-FCC4-3185-5E7D90E1D609}" dt="2021-02-22T23:13:37.231" v="17" actId="14100"/>
        <pc:sldMkLst>
          <pc:docMk/>
          <pc:sldMk cId="0" sldId="265"/>
        </pc:sldMkLst>
        <pc:spChg chg="mod">
          <ac:chgData name="Dantoin, Valerie L." userId="S::11292447@nwtc.edu::44d35a8d-2426-47cd-91d0-2c668556ffc1" providerId="AD" clId="Web-{998F196B-16CA-FCC4-3185-5E7D90E1D609}" dt="2021-02-22T23:13:37.231" v="17" actId="14100"/>
          <ac:spMkLst>
            <pc:docMk/>
            <pc:sldMk cId="0" sldId="265"/>
            <ac:spMk id="2" creationId="{00000000-0000-0000-0000-000000000000}"/>
          </ac:spMkLst>
        </pc:spChg>
      </pc:sldChg>
      <pc:sldChg chg="modSp">
        <pc:chgData name="Dantoin, Valerie L." userId="S::11292447@nwtc.edu::44d35a8d-2426-47cd-91d0-2c668556ffc1" providerId="AD" clId="Web-{998F196B-16CA-FCC4-3185-5E7D90E1D609}" dt="2021-02-22T23:13:44.871" v="18" actId="14100"/>
        <pc:sldMkLst>
          <pc:docMk/>
          <pc:sldMk cId="0" sldId="266"/>
        </pc:sldMkLst>
        <pc:spChg chg="mod">
          <ac:chgData name="Dantoin, Valerie L." userId="S::11292447@nwtc.edu::44d35a8d-2426-47cd-91d0-2c668556ffc1" providerId="AD" clId="Web-{998F196B-16CA-FCC4-3185-5E7D90E1D609}" dt="2021-02-22T23:13:44.871" v="18" actId="14100"/>
          <ac:spMkLst>
            <pc:docMk/>
            <pc:sldMk cId="0" sldId="266"/>
            <ac:spMk id="2" creationId="{00000000-0000-0000-0000-000000000000}"/>
          </ac:spMkLst>
        </pc:spChg>
      </pc:sldChg>
      <pc:sldChg chg="modSp">
        <pc:chgData name="Dantoin, Valerie L." userId="S::11292447@nwtc.edu::44d35a8d-2426-47cd-91d0-2c668556ffc1" providerId="AD" clId="Web-{998F196B-16CA-FCC4-3185-5E7D90E1D609}" dt="2021-02-22T23:12:35.731" v="7" actId="14100"/>
        <pc:sldMkLst>
          <pc:docMk/>
          <pc:sldMk cId="0" sldId="268"/>
        </pc:sldMkLst>
        <pc:spChg chg="mod">
          <ac:chgData name="Dantoin, Valerie L." userId="S::11292447@nwtc.edu::44d35a8d-2426-47cd-91d0-2c668556ffc1" providerId="AD" clId="Web-{998F196B-16CA-FCC4-3185-5E7D90E1D609}" dt="2021-02-22T23:12:35.731" v="7" actId="14100"/>
          <ac:spMkLst>
            <pc:docMk/>
            <pc:sldMk cId="0" sldId="268"/>
            <ac:spMk id="3" creationId="{00000000-0000-0000-0000-000000000000}"/>
          </ac:spMkLst>
        </pc:spChg>
      </pc:sldChg>
      <pc:sldChg chg="modSp">
        <pc:chgData name="Dantoin, Valerie L." userId="S::11292447@nwtc.edu::44d35a8d-2426-47cd-91d0-2c668556ffc1" providerId="AD" clId="Web-{998F196B-16CA-FCC4-3185-5E7D90E1D609}" dt="2021-02-22T23:13:15.700" v="14" actId="14100"/>
        <pc:sldMkLst>
          <pc:docMk/>
          <pc:sldMk cId="0" sldId="270"/>
        </pc:sldMkLst>
        <pc:spChg chg="mod">
          <ac:chgData name="Dantoin, Valerie L." userId="S::11292447@nwtc.edu::44d35a8d-2426-47cd-91d0-2c668556ffc1" providerId="AD" clId="Web-{998F196B-16CA-FCC4-3185-5E7D90E1D609}" dt="2021-02-22T23:13:15.700" v="14" actId="14100"/>
          <ac:spMkLst>
            <pc:docMk/>
            <pc:sldMk cId="0" sldId="270"/>
            <ac:spMk id="3" creationId="{00000000-0000-0000-0000-000000000000}"/>
          </ac:spMkLst>
        </pc:spChg>
      </pc:sldChg>
      <pc:sldChg chg="modSp">
        <pc:chgData name="Dantoin, Valerie L." userId="S::11292447@nwtc.edu::44d35a8d-2426-47cd-91d0-2c668556ffc1" providerId="AD" clId="Web-{998F196B-16CA-FCC4-3185-5E7D90E1D609}" dt="2021-02-22T23:11:39.482" v="0" actId="14100"/>
        <pc:sldMkLst>
          <pc:docMk/>
          <pc:sldMk cId="0" sldId="271"/>
        </pc:sldMkLst>
        <pc:spChg chg="mod">
          <ac:chgData name="Dantoin, Valerie L." userId="S::11292447@nwtc.edu::44d35a8d-2426-47cd-91d0-2c668556ffc1" providerId="AD" clId="Web-{998F196B-16CA-FCC4-3185-5E7D90E1D609}" dt="2021-02-22T23:11:39.482" v="0" actId="14100"/>
          <ac:spMkLst>
            <pc:docMk/>
            <pc:sldMk cId="0" sldId="271"/>
            <ac:spMk id="3" creationId="{00000000-0000-0000-0000-000000000000}"/>
          </ac:spMkLst>
        </pc:spChg>
      </pc:sldChg>
      <pc:sldChg chg="modSp">
        <pc:chgData name="Dantoin, Valerie L." userId="S::11292447@nwtc.edu::44d35a8d-2426-47cd-91d0-2c668556ffc1" providerId="AD" clId="Web-{998F196B-16CA-FCC4-3185-5E7D90E1D609}" dt="2021-02-22T23:13:29.715" v="16" actId="14100"/>
        <pc:sldMkLst>
          <pc:docMk/>
          <pc:sldMk cId="0" sldId="273"/>
        </pc:sldMkLst>
        <pc:spChg chg="mod">
          <ac:chgData name="Dantoin, Valerie L." userId="S::11292447@nwtc.edu::44d35a8d-2426-47cd-91d0-2c668556ffc1" providerId="AD" clId="Web-{998F196B-16CA-FCC4-3185-5E7D90E1D609}" dt="2021-02-22T23:13:29.715" v="16" actId="14100"/>
          <ac:spMkLst>
            <pc:docMk/>
            <pc:sldMk cId="0" sldId="273"/>
            <ac:spMk id="3" creationId="{00000000-0000-0000-0000-000000000000}"/>
          </ac:spMkLst>
        </pc:spChg>
      </pc:sldChg>
      <pc:sldChg chg="modSp">
        <pc:chgData name="Dantoin, Valerie L." userId="S::11292447@nwtc.edu::44d35a8d-2426-47cd-91d0-2c668556ffc1" providerId="AD" clId="Web-{998F196B-16CA-FCC4-3185-5E7D90E1D609}" dt="2021-02-22T23:13:01.880" v="12" actId="1076"/>
        <pc:sldMkLst>
          <pc:docMk/>
          <pc:sldMk cId="0" sldId="275"/>
        </pc:sldMkLst>
        <pc:spChg chg="mod">
          <ac:chgData name="Dantoin, Valerie L." userId="S::11292447@nwtc.edu::44d35a8d-2426-47cd-91d0-2c668556ffc1" providerId="AD" clId="Web-{998F196B-16CA-FCC4-3185-5E7D90E1D609}" dt="2021-02-22T23:13:01.880" v="12" actId="1076"/>
          <ac:spMkLst>
            <pc:docMk/>
            <pc:sldMk cId="0" sldId="275"/>
            <ac:spMk id="3" creationId="{00000000-0000-0000-0000-000000000000}"/>
          </ac:spMkLst>
        </pc:spChg>
      </pc:sldChg>
      <pc:sldChg chg="modSp">
        <pc:chgData name="Dantoin, Valerie L." userId="S::11292447@nwtc.edu::44d35a8d-2426-47cd-91d0-2c668556ffc1" providerId="AD" clId="Web-{998F196B-16CA-FCC4-3185-5E7D90E1D609}" dt="2021-02-22T23:14:22.621" v="23" actId="14100"/>
        <pc:sldMkLst>
          <pc:docMk/>
          <pc:sldMk cId="0" sldId="276"/>
        </pc:sldMkLst>
        <pc:spChg chg="mod">
          <ac:chgData name="Dantoin, Valerie L." userId="S::11292447@nwtc.edu::44d35a8d-2426-47cd-91d0-2c668556ffc1" providerId="AD" clId="Web-{998F196B-16CA-FCC4-3185-5E7D90E1D609}" dt="2021-02-22T23:14:22.621" v="23" actId="14100"/>
          <ac:spMkLst>
            <pc:docMk/>
            <pc:sldMk cId="0" sldId="276"/>
            <ac:spMk id="3" creationId="{00000000-0000-0000-0000-000000000000}"/>
          </ac:spMkLst>
        </pc:spChg>
      </pc:sldChg>
      <pc:sldChg chg="modSp">
        <pc:chgData name="Dantoin, Valerie L." userId="S::11292447@nwtc.edu::44d35a8d-2426-47cd-91d0-2c668556ffc1" providerId="AD" clId="Web-{998F196B-16CA-FCC4-3185-5E7D90E1D609}" dt="2021-02-22T23:11:49.685" v="1" actId="14100"/>
        <pc:sldMkLst>
          <pc:docMk/>
          <pc:sldMk cId="0" sldId="277"/>
        </pc:sldMkLst>
        <pc:spChg chg="mod">
          <ac:chgData name="Dantoin, Valerie L." userId="S::11292447@nwtc.edu::44d35a8d-2426-47cd-91d0-2c668556ffc1" providerId="AD" clId="Web-{998F196B-16CA-FCC4-3185-5E7D90E1D609}" dt="2021-02-22T23:11:49.685" v="1" actId="14100"/>
          <ac:spMkLst>
            <pc:docMk/>
            <pc:sldMk cId="0" sldId="277"/>
            <ac:spMk id="3" creationId="{00000000-0000-0000-0000-000000000000}"/>
          </ac:spMkLst>
        </pc:spChg>
      </pc:sldChg>
      <pc:sldChg chg="modSp">
        <pc:chgData name="Dantoin, Valerie L." userId="S::11292447@nwtc.edu::44d35a8d-2426-47cd-91d0-2c668556ffc1" providerId="AD" clId="Web-{998F196B-16CA-FCC4-3185-5E7D90E1D609}" dt="2021-02-22T23:13:53.278" v="19" actId="14100"/>
        <pc:sldMkLst>
          <pc:docMk/>
          <pc:sldMk cId="0" sldId="278"/>
        </pc:sldMkLst>
        <pc:spChg chg="mod">
          <ac:chgData name="Dantoin, Valerie L." userId="S::11292447@nwtc.edu::44d35a8d-2426-47cd-91d0-2c668556ffc1" providerId="AD" clId="Web-{998F196B-16CA-FCC4-3185-5E7D90E1D609}" dt="2021-02-22T23:13:53.278" v="19" actId="14100"/>
          <ac:spMkLst>
            <pc:docMk/>
            <pc:sldMk cId="0" sldId="278"/>
            <ac:spMk id="3" creationId="{00000000-0000-0000-0000-000000000000}"/>
          </ac:spMkLst>
        </pc:spChg>
      </pc:sldChg>
      <pc:sldChg chg="modSp">
        <pc:chgData name="Dantoin, Valerie L." userId="S::11292447@nwtc.edu::44d35a8d-2426-47cd-91d0-2c668556ffc1" providerId="AD" clId="Web-{998F196B-16CA-FCC4-3185-5E7D90E1D609}" dt="2021-02-22T23:12:17.935" v="5" actId="14100"/>
        <pc:sldMkLst>
          <pc:docMk/>
          <pc:sldMk cId="0" sldId="279"/>
        </pc:sldMkLst>
        <pc:spChg chg="mod">
          <ac:chgData name="Dantoin, Valerie L." userId="S::11292447@nwtc.edu::44d35a8d-2426-47cd-91d0-2c668556ffc1" providerId="AD" clId="Web-{998F196B-16CA-FCC4-3185-5E7D90E1D609}" dt="2021-02-22T23:12:17.935" v="5" actId="14100"/>
          <ac:spMkLst>
            <pc:docMk/>
            <pc:sldMk cId="0" sldId="279"/>
            <ac:spMk id="3" creationId="{00000000-0000-0000-0000-000000000000}"/>
          </ac:spMkLst>
        </pc:spChg>
      </pc:sldChg>
      <pc:sldChg chg="modSp">
        <pc:chgData name="Dantoin, Valerie L." userId="S::11292447@nwtc.edu::44d35a8d-2426-47cd-91d0-2c668556ffc1" providerId="AD" clId="Web-{998F196B-16CA-FCC4-3185-5E7D90E1D609}" dt="2021-02-22T23:13:07.481" v="13" actId="14100"/>
        <pc:sldMkLst>
          <pc:docMk/>
          <pc:sldMk cId="0" sldId="280"/>
        </pc:sldMkLst>
        <pc:spChg chg="mod">
          <ac:chgData name="Dantoin, Valerie L." userId="S::11292447@nwtc.edu::44d35a8d-2426-47cd-91d0-2c668556ffc1" providerId="AD" clId="Web-{998F196B-16CA-FCC4-3185-5E7D90E1D609}" dt="2021-02-22T23:13:07.481" v="13" actId="14100"/>
          <ac:spMkLst>
            <pc:docMk/>
            <pc:sldMk cId="0" sldId="280"/>
            <ac:spMk id="3" creationId="{00000000-0000-0000-0000-000000000000}"/>
          </ac:spMkLst>
        </pc:spChg>
      </pc:sldChg>
      <pc:sldChg chg="modSp">
        <pc:chgData name="Dantoin, Valerie L." userId="S::11292447@nwtc.edu::44d35a8d-2426-47cd-91d0-2c668556ffc1" providerId="AD" clId="Web-{998F196B-16CA-FCC4-3185-5E7D90E1D609}" dt="2021-02-22T23:13:59.512" v="20" actId="14100"/>
        <pc:sldMkLst>
          <pc:docMk/>
          <pc:sldMk cId="0" sldId="281"/>
        </pc:sldMkLst>
        <pc:spChg chg="mod">
          <ac:chgData name="Dantoin, Valerie L." userId="S::11292447@nwtc.edu::44d35a8d-2426-47cd-91d0-2c668556ffc1" providerId="AD" clId="Web-{998F196B-16CA-FCC4-3185-5E7D90E1D609}" dt="2021-02-22T23:13:59.512" v="20" actId="14100"/>
          <ac:spMkLst>
            <pc:docMk/>
            <pc:sldMk cId="0" sldId="281"/>
            <ac:spMk id="3" creationId="{00000000-0000-0000-0000-000000000000}"/>
          </ac:spMkLst>
        </pc:spChg>
      </pc:sldChg>
      <pc:sldChg chg="modSp">
        <pc:chgData name="Dantoin, Valerie L." userId="S::11292447@nwtc.edu::44d35a8d-2426-47cd-91d0-2c668556ffc1" providerId="AD" clId="Web-{998F196B-16CA-FCC4-3185-5E7D90E1D609}" dt="2021-02-22T23:14:10.856" v="21" actId="14100"/>
        <pc:sldMkLst>
          <pc:docMk/>
          <pc:sldMk cId="0" sldId="287"/>
        </pc:sldMkLst>
        <pc:spChg chg="mod">
          <ac:chgData name="Dantoin, Valerie L." userId="S::11292447@nwtc.edu::44d35a8d-2426-47cd-91d0-2c668556ffc1" providerId="AD" clId="Web-{998F196B-16CA-FCC4-3185-5E7D90E1D609}" dt="2021-02-22T23:14:10.856" v="21" actId="14100"/>
          <ac:spMkLst>
            <pc:docMk/>
            <pc:sldMk cId="0" sldId="287"/>
            <ac:spMk id="3" creationId="{00000000-0000-0000-0000-000000000000}"/>
          </ac:spMkLst>
        </pc:spChg>
      </pc:sldChg>
      <pc:sldChg chg="modSp">
        <pc:chgData name="Dantoin, Valerie L." userId="S::11292447@nwtc.edu::44d35a8d-2426-47cd-91d0-2c668556ffc1" providerId="AD" clId="Web-{998F196B-16CA-FCC4-3185-5E7D90E1D609}" dt="2021-02-22T23:14:29.027" v="24" actId="14100"/>
        <pc:sldMkLst>
          <pc:docMk/>
          <pc:sldMk cId="1698643676" sldId="288"/>
        </pc:sldMkLst>
        <pc:spChg chg="mod">
          <ac:chgData name="Dantoin, Valerie L." userId="S::11292447@nwtc.edu::44d35a8d-2426-47cd-91d0-2c668556ffc1" providerId="AD" clId="Web-{998F196B-16CA-FCC4-3185-5E7D90E1D609}" dt="2021-02-22T23:14:29.027" v="24" actId="14100"/>
          <ac:spMkLst>
            <pc:docMk/>
            <pc:sldMk cId="1698643676" sldId="288"/>
            <ac:spMk id="3" creationId="{E4BFE5C1-D757-4993-8B30-F0A782F4CFD3}"/>
          </ac:spMkLst>
        </pc:spChg>
      </pc:sldChg>
    </pc:docChg>
  </pc:docChgLst>
  <pc:docChgLst>
    <pc:chgData name="Beth, Roxanne H." userId="5d818004-dac7-4720-bc82-67fe06dc0d27" providerId="ADAL" clId="{87757FB2-6B1C-7646-988B-8D11C9889ED8}"/>
    <pc:docChg chg="custSel modSld modMainMaster">
      <pc:chgData name="Beth, Roxanne H." userId="5d818004-dac7-4720-bc82-67fe06dc0d27" providerId="ADAL" clId="{87757FB2-6B1C-7646-988B-8D11C9889ED8}" dt="2021-02-22T18:48:45.606" v="31" actId="1076"/>
      <pc:docMkLst>
        <pc:docMk/>
      </pc:docMkLst>
      <pc:sldChg chg="modSp mod">
        <pc:chgData name="Beth, Roxanne H." userId="5d818004-dac7-4720-bc82-67fe06dc0d27" providerId="ADAL" clId="{87757FB2-6B1C-7646-988B-8D11C9889ED8}" dt="2021-02-22T18:48:45.606" v="31" actId="1076"/>
        <pc:sldMkLst>
          <pc:docMk/>
          <pc:sldMk cId="0" sldId="257"/>
        </pc:sldMkLst>
        <pc:spChg chg="mod">
          <ac:chgData name="Beth, Roxanne H." userId="5d818004-dac7-4720-bc82-67fe06dc0d27" providerId="ADAL" clId="{87757FB2-6B1C-7646-988B-8D11C9889ED8}" dt="2021-02-22T18:48:45.606" v="31" actId="1076"/>
          <ac:spMkLst>
            <pc:docMk/>
            <pc:sldMk cId="0" sldId="257"/>
            <ac:spMk id="2" creationId="{00000000-0000-0000-0000-000000000000}"/>
          </ac:spMkLst>
        </pc:spChg>
        <pc:spChg chg="mod">
          <ac:chgData name="Beth, Roxanne H." userId="5d818004-dac7-4720-bc82-67fe06dc0d27" providerId="ADAL" clId="{87757FB2-6B1C-7646-988B-8D11C9889ED8}" dt="2021-02-22T18:48:45.606" v="31" actId="1076"/>
          <ac:spMkLst>
            <pc:docMk/>
            <pc:sldMk cId="0" sldId="257"/>
            <ac:spMk id="3" creationId="{00000000-0000-0000-0000-000000000000}"/>
          </ac:spMkLst>
        </pc:spChg>
      </pc:sldChg>
      <pc:sldMasterChg chg="modSldLayout">
        <pc:chgData name="Beth, Roxanne H." userId="5d818004-dac7-4720-bc82-67fe06dc0d27" providerId="ADAL" clId="{87757FB2-6B1C-7646-988B-8D11C9889ED8}" dt="2021-02-22T18:48:12.137" v="28"/>
        <pc:sldMasterMkLst>
          <pc:docMk/>
          <pc:sldMasterMk cId="0" sldId="2147483660"/>
        </pc:sldMasterMkLst>
        <pc:sldLayoutChg chg="addSp modSp mod">
          <pc:chgData name="Beth, Roxanne H." userId="5d818004-dac7-4720-bc82-67fe06dc0d27" providerId="ADAL" clId="{87757FB2-6B1C-7646-988B-8D11C9889ED8}" dt="2021-02-22T18:47:10.604" v="17" actId="1076"/>
          <pc:sldLayoutMkLst>
            <pc:docMk/>
            <pc:sldMasterMk cId="0" sldId="2147483660"/>
            <pc:sldLayoutMk cId="0" sldId="2147483661"/>
          </pc:sldLayoutMkLst>
          <pc:spChg chg="add mod">
            <ac:chgData name="Beth, Roxanne H." userId="5d818004-dac7-4720-bc82-67fe06dc0d27" providerId="ADAL" clId="{87757FB2-6B1C-7646-988B-8D11C9889ED8}" dt="2021-02-22T18:47:10.604" v="17" actId="1076"/>
            <ac:spMkLst>
              <pc:docMk/>
              <pc:sldMasterMk cId="0" sldId="2147483660"/>
              <pc:sldLayoutMk cId="0" sldId="2147483661"/>
              <ac:spMk id="6" creationId="{6415291F-82A6-E944-B4D7-0F7DB822D924}"/>
            </ac:spMkLst>
          </pc:spChg>
          <pc:picChg chg="add mod">
            <ac:chgData name="Beth, Roxanne H." userId="5d818004-dac7-4720-bc82-67fe06dc0d27" providerId="ADAL" clId="{87757FB2-6B1C-7646-988B-8D11C9889ED8}" dt="2021-02-22T18:45:44.183" v="5" actId="1076"/>
            <ac:picMkLst>
              <pc:docMk/>
              <pc:sldMasterMk cId="0" sldId="2147483660"/>
              <pc:sldLayoutMk cId="0" sldId="2147483661"/>
              <ac:picMk id="3" creationId="{0027366D-77B1-AD4A-9198-537D451AA42A}"/>
            </ac:picMkLst>
          </pc:picChg>
          <pc:picChg chg="add mod">
            <ac:chgData name="Beth, Roxanne H." userId="5d818004-dac7-4720-bc82-67fe06dc0d27" providerId="ADAL" clId="{87757FB2-6B1C-7646-988B-8D11C9889ED8}" dt="2021-02-22T18:46:05.361" v="10" actId="1076"/>
            <ac:picMkLst>
              <pc:docMk/>
              <pc:sldMasterMk cId="0" sldId="2147483660"/>
              <pc:sldLayoutMk cId="0" sldId="2147483661"/>
              <ac:picMk id="5" creationId="{E87ECFE1-9287-184D-BB41-C4EDFA2EC4E2}"/>
            </ac:picMkLst>
          </pc:picChg>
        </pc:sldLayoutChg>
        <pc:sldLayoutChg chg="addSp modSp">
          <pc:chgData name="Beth, Roxanne H." userId="5d818004-dac7-4720-bc82-67fe06dc0d27" providerId="ADAL" clId="{87757FB2-6B1C-7646-988B-8D11C9889ED8}" dt="2021-02-22T18:47:25.011" v="18"/>
          <pc:sldLayoutMkLst>
            <pc:docMk/>
            <pc:sldMasterMk cId="0" sldId="2147483660"/>
            <pc:sldLayoutMk cId="0" sldId="2147483662"/>
          </pc:sldLayoutMkLst>
          <pc:spChg chg="add mod">
            <ac:chgData name="Beth, Roxanne H." userId="5d818004-dac7-4720-bc82-67fe06dc0d27" providerId="ADAL" clId="{87757FB2-6B1C-7646-988B-8D11C9889ED8}" dt="2021-02-22T18:47:25.011" v="18"/>
            <ac:spMkLst>
              <pc:docMk/>
              <pc:sldMasterMk cId="0" sldId="2147483660"/>
              <pc:sldLayoutMk cId="0" sldId="2147483662"/>
              <ac:spMk id="10" creationId="{6EECC820-9473-DB46-A847-E2FA0C7B5F55}"/>
            </ac:spMkLst>
          </pc:spChg>
          <pc:picChg chg="add mod">
            <ac:chgData name="Beth, Roxanne H." userId="5d818004-dac7-4720-bc82-67fe06dc0d27" providerId="ADAL" clId="{87757FB2-6B1C-7646-988B-8D11C9889ED8}" dt="2021-02-22T18:47:25.011" v="18"/>
            <ac:picMkLst>
              <pc:docMk/>
              <pc:sldMasterMk cId="0" sldId="2147483660"/>
              <pc:sldLayoutMk cId="0" sldId="2147483662"/>
              <ac:picMk id="7" creationId="{6C360F83-8178-8846-9596-D33FC64985F6}"/>
            </ac:picMkLst>
          </pc:picChg>
          <pc:picChg chg="add mod">
            <ac:chgData name="Beth, Roxanne H." userId="5d818004-dac7-4720-bc82-67fe06dc0d27" providerId="ADAL" clId="{87757FB2-6B1C-7646-988B-8D11C9889ED8}" dt="2021-02-22T18:47:25.011" v="18"/>
            <ac:picMkLst>
              <pc:docMk/>
              <pc:sldMasterMk cId="0" sldId="2147483660"/>
              <pc:sldLayoutMk cId="0" sldId="2147483662"/>
              <ac:picMk id="8" creationId="{48F9DF64-09B8-D74A-85B1-D4A1E11EDCA7}"/>
            </ac:picMkLst>
          </pc:picChg>
        </pc:sldLayoutChg>
        <pc:sldLayoutChg chg="addSp modSp">
          <pc:chgData name="Beth, Roxanne H." userId="5d818004-dac7-4720-bc82-67fe06dc0d27" providerId="ADAL" clId="{87757FB2-6B1C-7646-988B-8D11C9889ED8}" dt="2021-02-22T18:47:28.110" v="19"/>
          <pc:sldLayoutMkLst>
            <pc:docMk/>
            <pc:sldMasterMk cId="0" sldId="2147483660"/>
            <pc:sldLayoutMk cId="0" sldId="2147483663"/>
          </pc:sldLayoutMkLst>
          <pc:spChg chg="add mod">
            <ac:chgData name="Beth, Roxanne H." userId="5d818004-dac7-4720-bc82-67fe06dc0d27" providerId="ADAL" clId="{87757FB2-6B1C-7646-988B-8D11C9889ED8}" dt="2021-02-22T18:47:28.110" v="19"/>
            <ac:spMkLst>
              <pc:docMk/>
              <pc:sldMasterMk cId="0" sldId="2147483660"/>
              <pc:sldLayoutMk cId="0" sldId="2147483663"/>
              <ac:spMk id="10" creationId="{DF73EEEF-D344-EF42-A79E-68F2C8C93D12}"/>
            </ac:spMkLst>
          </pc:spChg>
          <pc:picChg chg="add mod">
            <ac:chgData name="Beth, Roxanne H." userId="5d818004-dac7-4720-bc82-67fe06dc0d27" providerId="ADAL" clId="{87757FB2-6B1C-7646-988B-8D11C9889ED8}" dt="2021-02-22T18:47:28.110" v="19"/>
            <ac:picMkLst>
              <pc:docMk/>
              <pc:sldMasterMk cId="0" sldId="2147483660"/>
              <pc:sldLayoutMk cId="0" sldId="2147483663"/>
              <ac:picMk id="8" creationId="{E8541880-447D-9F4C-A7CD-A223418F849A}"/>
            </ac:picMkLst>
          </pc:picChg>
          <pc:picChg chg="add mod">
            <ac:chgData name="Beth, Roxanne H." userId="5d818004-dac7-4720-bc82-67fe06dc0d27" providerId="ADAL" clId="{87757FB2-6B1C-7646-988B-8D11C9889ED8}" dt="2021-02-22T18:47:28.110" v="19"/>
            <ac:picMkLst>
              <pc:docMk/>
              <pc:sldMasterMk cId="0" sldId="2147483660"/>
              <pc:sldLayoutMk cId="0" sldId="2147483663"/>
              <ac:picMk id="9" creationId="{45321E8C-9EFA-AD42-8CE6-E894AFED201F}"/>
            </ac:picMkLst>
          </pc:picChg>
        </pc:sldLayoutChg>
        <pc:sldLayoutChg chg="addSp modSp">
          <pc:chgData name="Beth, Roxanne H." userId="5d818004-dac7-4720-bc82-67fe06dc0d27" providerId="ADAL" clId="{87757FB2-6B1C-7646-988B-8D11C9889ED8}" dt="2021-02-22T18:47:31.195" v="20"/>
          <pc:sldLayoutMkLst>
            <pc:docMk/>
            <pc:sldMasterMk cId="0" sldId="2147483660"/>
            <pc:sldLayoutMk cId="0" sldId="2147483664"/>
          </pc:sldLayoutMkLst>
          <pc:spChg chg="add mod">
            <ac:chgData name="Beth, Roxanne H." userId="5d818004-dac7-4720-bc82-67fe06dc0d27" providerId="ADAL" clId="{87757FB2-6B1C-7646-988B-8D11C9889ED8}" dt="2021-02-22T18:47:31.195" v="20"/>
            <ac:spMkLst>
              <pc:docMk/>
              <pc:sldMasterMk cId="0" sldId="2147483660"/>
              <pc:sldLayoutMk cId="0" sldId="2147483664"/>
              <ac:spMk id="10" creationId="{22201C61-998B-044D-8B90-170802A3819B}"/>
            </ac:spMkLst>
          </pc:spChg>
          <pc:picChg chg="add mod">
            <ac:chgData name="Beth, Roxanne H." userId="5d818004-dac7-4720-bc82-67fe06dc0d27" providerId="ADAL" clId="{87757FB2-6B1C-7646-988B-8D11C9889ED8}" dt="2021-02-22T18:47:31.195" v="20"/>
            <ac:picMkLst>
              <pc:docMk/>
              <pc:sldMasterMk cId="0" sldId="2147483660"/>
              <pc:sldLayoutMk cId="0" sldId="2147483664"/>
              <ac:picMk id="8" creationId="{78B73397-4194-7641-BD49-BAB40F2228C2}"/>
            </ac:picMkLst>
          </pc:picChg>
          <pc:picChg chg="add mod">
            <ac:chgData name="Beth, Roxanne H." userId="5d818004-dac7-4720-bc82-67fe06dc0d27" providerId="ADAL" clId="{87757FB2-6B1C-7646-988B-8D11C9889ED8}" dt="2021-02-22T18:47:31.195" v="20"/>
            <ac:picMkLst>
              <pc:docMk/>
              <pc:sldMasterMk cId="0" sldId="2147483660"/>
              <pc:sldLayoutMk cId="0" sldId="2147483664"/>
              <ac:picMk id="9" creationId="{8752959C-E243-C64F-83F7-B3FF716CDAFB}"/>
            </ac:picMkLst>
          </pc:picChg>
        </pc:sldLayoutChg>
        <pc:sldLayoutChg chg="addSp modSp">
          <pc:chgData name="Beth, Roxanne H." userId="5d818004-dac7-4720-bc82-67fe06dc0d27" providerId="ADAL" clId="{87757FB2-6B1C-7646-988B-8D11C9889ED8}" dt="2021-02-22T18:47:34.062" v="21"/>
          <pc:sldLayoutMkLst>
            <pc:docMk/>
            <pc:sldMasterMk cId="0" sldId="2147483660"/>
            <pc:sldLayoutMk cId="0" sldId="2147483665"/>
          </pc:sldLayoutMkLst>
          <pc:spChg chg="add mod">
            <ac:chgData name="Beth, Roxanne H." userId="5d818004-dac7-4720-bc82-67fe06dc0d27" providerId="ADAL" clId="{87757FB2-6B1C-7646-988B-8D11C9889ED8}" dt="2021-02-22T18:47:34.062" v="21"/>
            <ac:spMkLst>
              <pc:docMk/>
              <pc:sldMasterMk cId="0" sldId="2147483660"/>
              <pc:sldLayoutMk cId="0" sldId="2147483665"/>
              <ac:spMk id="15" creationId="{61178361-AB27-7E45-865B-E4207918EE3D}"/>
            </ac:spMkLst>
          </pc:spChg>
          <pc:picChg chg="add mod">
            <ac:chgData name="Beth, Roxanne H." userId="5d818004-dac7-4720-bc82-67fe06dc0d27" providerId="ADAL" clId="{87757FB2-6B1C-7646-988B-8D11C9889ED8}" dt="2021-02-22T18:47:34.062" v="21"/>
            <ac:picMkLst>
              <pc:docMk/>
              <pc:sldMasterMk cId="0" sldId="2147483660"/>
              <pc:sldLayoutMk cId="0" sldId="2147483665"/>
              <ac:picMk id="13" creationId="{0CB3AA03-FA22-624A-BA0E-DBED762D7DB4}"/>
            </ac:picMkLst>
          </pc:picChg>
          <pc:picChg chg="add mod">
            <ac:chgData name="Beth, Roxanne H." userId="5d818004-dac7-4720-bc82-67fe06dc0d27" providerId="ADAL" clId="{87757FB2-6B1C-7646-988B-8D11C9889ED8}" dt="2021-02-22T18:47:34.062" v="21"/>
            <ac:picMkLst>
              <pc:docMk/>
              <pc:sldMasterMk cId="0" sldId="2147483660"/>
              <pc:sldLayoutMk cId="0" sldId="2147483665"/>
              <ac:picMk id="14" creationId="{5B412F88-83BF-6E43-9D23-E76990BBB69D}"/>
            </ac:picMkLst>
          </pc:picChg>
        </pc:sldLayoutChg>
        <pc:sldLayoutChg chg="addSp modSp">
          <pc:chgData name="Beth, Roxanne H." userId="5d818004-dac7-4720-bc82-67fe06dc0d27" providerId="ADAL" clId="{87757FB2-6B1C-7646-988B-8D11C9889ED8}" dt="2021-02-22T18:47:36.472" v="22"/>
          <pc:sldLayoutMkLst>
            <pc:docMk/>
            <pc:sldMasterMk cId="0" sldId="2147483660"/>
            <pc:sldLayoutMk cId="0" sldId="2147483666"/>
          </pc:sldLayoutMkLst>
          <pc:spChg chg="add mod">
            <ac:chgData name="Beth, Roxanne H." userId="5d818004-dac7-4720-bc82-67fe06dc0d27" providerId="ADAL" clId="{87757FB2-6B1C-7646-988B-8D11C9889ED8}" dt="2021-02-22T18:47:36.472" v="22"/>
            <ac:spMkLst>
              <pc:docMk/>
              <pc:sldMasterMk cId="0" sldId="2147483660"/>
              <pc:sldLayoutMk cId="0" sldId="2147483666"/>
              <ac:spMk id="8" creationId="{DEFBD3D6-A3BC-9244-9A1C-CFC72E9C07D5}"/>
            </ac:spMkLst>
          </pc:spChg>
          <pc:picChg chg="add mod">
            <ac:chgData name="Beth, Roxanne H." userId="5d818004-dac7-4720-bc82-67fe06dc0d27" providerId="ADAL" clId="{87757FB2-6B1C-7646-988B-8D11C9889ED8}" dt="2021-02-22T18:47:36.472" v="22"/>
            <ac:picMkLst>
              <pc:docMk/>
              <pc:sldMasterMk cId="0" sldId="2147483660"/>
              <pc:sldLayoutMk cId="0" sldId="2147483666"/>
              <ac:picMk id="6" creationId="{AF709EEB-8E01-9648-902E-708573F9563F}"/>
            </ac:picMkLst>
          </pc:picChg>
          <pc:picChg chg="add mod">
            <ac:chgData name="Beth, Roxanne H." userId="5d818004-dac7-4720-bc82-67fe06dc0d27" providerId="ADAL" clId="{87757FB2-6B1C-7646-988B-8D11C9889ED8}" dt="2021-02-22T18:47:36.472" v="22"/>
            <ac:picMkLst>
              <pc:docMk/>
              <pc:sldMasterMk cId="0" sldId="2147483660"/>
              <pc:sldLayoutMk cId="0" sldId="2147483666"/>
              <ac:picMk id="7" creationId="{8B81A54B-10D6-9B48-9F54-F235D74EA0EF}"/>
            </ac:picMkLst>
          </pc:picChg>
        </pc:sldLayoutChg>
        <pc:sldLayoutChg chg="addSp modSp">
          <pc:chgData name="Beth, Roxanne H." userId="5d818004-dac7-4720-bc82-67fe06dc0d27" providerId="ADAL" clId="{87757FB2-6B1C-7646-988B-8D11C9889ED8}" dt="2021-02-22T18:47:38.838" v="23"/>
          <pc:sldLayoutMkLst>
            <pc:docMk/>
            <pc:sldMasterMk cId="0" sldId="2147483660"/>
            <pc:sldLayoutMk cId="0" sldId="2147483667"/>
          </pc:sldLayoutMkLst>
          <pc:spChg chg="add mod">
            <ac:chgData name="Beth, Roxanne H." userId="5d818004-dac7-4720-bc82-67fe06dc0d27" providerId="ADAL" clId="{87757FB2-6B1C-7646-988B-8D11C9889ED8}" dt="2021-02-22T18:47:38.838" v="23"/>
            <ac:spMkLst>
              <pc:docMk/>
              <pc:sldMasterMk cId="0" sldId="2147483660"/>
              <pc:sldLayoutMk cId="0" sldId="2147483667"/>
              <ac:spMk id="7" creationId="{1B3D0627-F7CF-0749-8453-A743154ABFED}"/>
            </ac:spMkLst>
          </pc:spChg>
          <pc:picChg chg="add mod">
            <ac:chgData name="Beth, Roxanne H." userId="5d818004-dac7-4720-bc82-67fe06dc0d27" providerId="ADAL" clId="{87757FB2-6B1C-7646-988B-8D11C9889ED8}" dt="2021-02-22T18:47:38.838" v="23"/>
            <ac:picMkLst>
              <pc:docMk/>
              <pc:sldMasterMk cId="0" sldId="2147483660"/>
              <pc:sldLayoutMk cId="0" sldId="2147483667"/>
              <ac:picMk id="5" creationId="{6756053D-0DCA-7F41-9FE1-8383F285C6F9}"/>
            </ac:picMkLst>
          </pc:picChg>
          <pc:picChg chg="add mod">
            <ac:chgData name="Beth, Roxanne H." userId="5d818004-dac7-4720-bc82-67fe06dc0d27" providerId="ADAL" clId="{87757FB2-6B1C-7646-988B-8D11C9889ED8}" dt="2021-02-22T18:47:38.838" v="23"/>
            <ac:picMkLst>
              <pc:docMk/>
              <pc:sldMasterMk cId="0" sldId="2147483660"/>
              <pc:sldLayoutMk cId="0" sldId="2147483667"/>
              <ac:picMk id="6" creationId="{37AD5251-8FFF-7E4D-96EB-DC7161C64E55}"/>
            </ac:picMkLst>
          </pc:picChg>
        </pc:sldLayoutChg>
        <pc:sldLayoutChg chg="addSp modSp">
          <pc:chgData name="Beth, Roxanne H." userId="5d818004-dac7-4720-bc82-67fe06dc0d27" providerId="ADAL" clId="{87757FB2-6B1C-7646-988B-8D11C9889ED8}" dt="2021-02-22T18:47:41.175" v="24"/>
          <pc:sldLayoutMkLst>
            <pc:docMk/>
            <pc:sldMasterMk cId="0" sldId="2147483660"/>
            <pc:sldLayoutMk cId="0" sldId="2147483668"/>
          </pc:sldLayoutMkLst>
          <pc:spChg chg="add mod">
            <ac:chgData name="Beth, Roxanne H." userId="5d818004-dac7-4720-bc82-67fe06dc0d27" providerId="ADAL" clId="{87757FB2-6B1C-7646-988B-8D11C9889ED8}" dt="2021-02-22T18:47:41.175" v="24"/>
            <ac:spMkLst>
              <pc:docMk/>
              <pc:sldMasterMk cId="0" sldId="2147483660"/>
              <pc:sldLayoutMk cId="0" sldId="2147483668"/>
              <ac:spMk id="13" creationId="{C96FEF73-F48D-D94A-9665-75C257810B1D}"/>
            </ac:spMkLst>
          </pc:spChg>
          <pc:picChg chg="add mod">
            <ac:chgData name="Beth, Roxanne H." userId="5d818004-dac7-4720-bc82-67fe06dc0d27" providerId="ADAL" clId="{87757FB2-6B1C-7646-988B-8D11C9889ED8}" dt="2021-02-22T18:47:41.175" v="24"/>
            <ac:picMkLst>
              <pc:docMk/>
              <pc:sldMasterMk cId="0" sldId="2147483660"/>
              <pc:sldLayoutMk cId="0" sldId="2147483668"/>
              <ac:picMk id="11" creationId="{A3E71568-F184-0645-BE39-75834E937B04}"/>
            </ac:picMkLst>
          </pc:picChg>
          <pc:picChg chg="add mod">
            <ac:chgData name="Beth, Roxanne H." userId="5d818004-dac7-4720-bc82-67fe06dc0d27" providerId="ADAL" clId="{87757FB2-6B1C-7646-988B-8D11C9889ED8}" dt="2021-02-22T18:47:41.175" v="24"/>
            <ac:picMkLst>
              <pc:docMk/>
              <pc:sldMasterMk cId="0" sldId="2147483660"/>
              <pc:sldLayoutMk cId="0" sldId="2147483668"/>
              <ac:picMk id="12" creationId="{FC11C998-9D79-A54D-86C2-46FE21442C5E}"/>
            </ac:picMkLst>
          </pc:picChg>
        </pc:sldLayoutChg>
        <pc:sldLayoutChg chg="addSp delSp modSp mod">
          <pc:chgData name="Beth, Roxanne H." userId="5d818004-dac7-4720-bc82-67fe06dc0d27" providerId="ADAL" clId="{87757FB2-6B1C-7646-988B-8D11C9889ED8}" dt="2021-02-22T18:47:53.608" v="26" actId="478"/>
          <pc:sldLayoutMkLst>
            <pc:docMk/>
            <pc:sldMasterMk cId="0" sldId="2147483660"/>
            <pc:sldLayoutMk cId="0" sldId="2147483669"/>
          </pc:sldLayoutMkLst>
          <pc:spChg chg="del">
            <ac:chgData name="Beth, Roxanne H." userId="5d818004-dac7-4720-bc82-67fe06dc0d27" providerId="ADAL" clId="{87757FB2-6B1C-7646-988B-8D11C9889ED8}" dt="2021-02-22T18:47:53.608" v="26" actId="478"/>
            <ac:spMkLst>
              <pc:docMk/>
              <pc:sldMasterMk cId="0" sldId="2147483660"/>
              <pc:sldLayoutMk cId="0" sldId="2147483669"/>
              <ac:spMk id="3" creationId="{00000000-0000-0000-0000-000000000000}"/>
            </ac:spMkLst>
          </pc:spChg>
          <pc:spChg chg="add mod">
            <ac:chgData name="Beth, Roxanne H." userId="5d818004-dac7-4720-bc82-67fe06dc0d27" providerId="ADAL" clId="{87757FB2-6B1C-7646-988B-8D11C9889ED8}" dt="2021-02-22T18:47:50.743" v="25"/>
            <ac:spMkLst>
              <pc:docMk/>
              <pc:sldMasterMk cId="0" sldId="2147483660"/>
              <pc:sldLayoutMk cId="0" sldId="2147483669"/>
              <ac:spMk id="13" creationId="{6029E453-E4C0-F746-BC44-5D3A67505EA2}"/>
            </ac:spMkLst>
          </pc:spChg>
          <pc:picChg chg="add mod">
            <ac:chgData name="Beth, Roxanne H." userId="5d818004-dac7-4720-bc82-67fe06dc0d27" providerId="ADAL" clId="{87757FB2-6B1C-7646-988B-8D11C9889ED8}" dt="2021-02-22T18:47:50.743" v="25"/>
            <ac:picMkLst>
              <pc:docMk/>
              <pc:sldMasterMk cId="0" sldId="2147483660"/>
              <pc:sldLayoutMk cId="0" sldId="2147483669"/>
              <ac:picMk id="11" creationId="{31852684-B983-C145-AA83-95D4BF77D1D6}"/>
            </ac:picMkLst>
          </pc:picChg>
          <pc:picChg chg="add mod">
            <ac:chgData name="Beth, Roxanne H." userId="5d818004-dac7-4720-bc82-67fe06dc0d27" providerId="ADAL" clId="{87757FB2-6B1C-7646-988B-8D11C9889ED8}" dt="2021-02-22T18:47:50.743" v="25"/>
            <ac:picMkLst>
              <pc:docMk/>
              <pc:sldMasterMk cId="0" sldId="2147483660"/>
              <pc:sldLayoutMk cId="0" sldId="2147483669"/>
              <ac:picMk id="12" creationId="{9DD094DC-4DF0-1445-A498-84D510CB95DB}"/>
            </ac:picMkLst>
          </pc:picChg>
        </pc:sldLayoutChg>
        <pc:sldLayoutChg chg="addSp modSp">
          <pc:chgData name="Beth, Roxanne H." userId="5d818004-dac7-4720-bc82-67fe06dc0d27" providerId="ADAL" clId="{87757FB2-6B1C-7646-988B-8D11C9889ED8}" dt="2021-02-22T18:48:08.335" v="27"/>
          <pc:sldLayoutMkLst>
            <pc:docMk/>
            <pc:sldMasterMk cId="0" sldId="2147483660"/>
            <pc:sldLayoutMk cId="0" sldId="2147483670"/>
          </pc:sldLayoutMkLst>
          <pc:spChg chg="add mod">
            <ac:chgData name="Beth, Roxanne H." userId="5d818004-dac7-4720-bc82-67fe06dc0d27" providerId="ADAL" clId="{87757FB2-6B1C-7646-988B-8D11C9889ED8}" dt="2021-02-22T18:48:08.335" v="27"/>
            <ac:spMkLst>
              <pc:docMk/>
              <pc:sldMasterMk cId="0" sldId="2147483660"/>
              <pc:sldLayoutMk cId="0" sldId="2147483670"/>
              <ac:spMk id="9" creationId="{B6469D0C-F9C2-9F43-89D3-935AA464D0C8}"/>
            </ac:spMkLst>
          </pc:spChg>
          <pc:picChg chg="add mod">
            <ac:chgData name="Beth, Roxanne H." userId="5d818004-dac7-4720-bc82-67fe06dc0d27" providerId="ADAL" clId="{87757FB2-6B1C-7646-988B-8D11C9889ED8}" dt="2021-02-22T18:48:08.335" v="27"/>
            <ac:picMkLst>
              <pc:docMk/>
              <pc:sldMasterMk cId="0" sldId="2147483660"/>
              <pc:sldLayoutMk cId="0" sldId="2147483670"/>
              <ac:picMk id="7" creationId="{D26A31B1-D4B8-704F-9276-E819370126D1}"/>
            </ac:picMkLst>
          </pc:picChg>
          <pc:picChg chg="add mod">
            <ac:chgData name="Beth, Roxanne H." userId="5d818004-dac7-4720-bc82-67fe06dc0d27" providerId="ADAL" clId="{87757FB2-6B1C-7646-988B-8D11C9889ED8}" dt="2021-02-22T18:48:08.335" v="27"/>
            <ac:picMkLst>
              <pc:docMk/>
              <pc:sldMasterMk cId="0" sldId="2147483660"/>
              <pc:sldLayoutMk cId="0" sldId="2147483670"/>
              <ac:picMk id="8" creationId="{AD213A17-8282-A748-B592-B9616CF84B17}"/>
            </ac:picMkLst>
          </pc:picChg>
        </pc:sldLayoutChg>
        <pc:sldLayoutChg chg="addSp modSp">
          <pc:chgData name="Beth, Roxanne H." userId="5d818004-dac7-4720-bc82-67fe06dc0d27" providerId="ADAL" clId="{87757FB2-6B1C-7646-988B-8D11C9889ED8}" dt="2021-02-22T18:48:12.137" v="28"/>
          <pc:sldLayoutMkLst>
            <pc:docMk/>
            <pc:sldMasterMk cId="0" sldId="2147483660"/>
            <pc:sldLayoutMk cId="0" sldId="2147483671"/>
          </pc:sldLayoutMkLst>
          <pc:spChg chg="add mod">
            <ac:chgData name="Beth, Roxanne H." userId="5d818004-dac7-4720-bc82-67fe06dc0d27" providerId="ADAL" clId="{87757FB2-6B1C-7646-988B-8D11C9889ED8}" dt="2021-02-22T18:48:12.137" v="28"/>
            <ac:spMkLst>
              <pc:docMk/>
              <pc:sldMasterMk cId="0" sldId="2147483660"/>
              <pc:sldLayoutMk cId="0" sldId="2147483671"/>
              <ac:spMk id="9" creationId="{C15723C6-7C68-584F-B24F-4945024A8B64}"/>
            </ac:spMkLst>
          </pc:spChg>
          <pc:picChg chg="add mod">
            <ac:chgData name="Beth, Roxanne H." userId="5d818004-dac7-4720-bc82-67fe06dc0d27" providerId="ADAL" clId="{87757FB2-6B1C-7646-988B-8D11C9889ED8}" dt="2021-02-22T18:48:12.137" v="28"/>
            <ac:picMkLst>
              <pc:docMk/>
              <pc:sldMasterMk cId="0" sldId="2147483660"/>
              <pc:sldLayoutMk cId="0" sldId="2147483671"/>
              <ac:picMk id="7" creationId="{62322A6C-94A5-2443-8C6F-B16A9F1BA2CC}"/>
            </ac:picMkLst>
          </pc:picChg>
          <pc:picChg chg="add mod">
            <ac:chgData name="Beth, Roxanne H." userId="5d818004-dac7-4720-bc82-67fe06dc0d27" providerId="ADAL" clId="{87757FB2-6B1C-7646-988B-8D11C9889ED8}" dt="2021-02-22T18:48:12.137" v="28"/>
            <ac:picMkLst>
              <pc:docMk/>
              <pc:sldMasterMk cId="0" sldId="2147483660"/>
              <pc:sldLayoutMk cId="0" sldId="2147483671"/>
              <ac:picMk id="8" creationId="{55A8FF7B-9591-8A4E-86DA-D52D5F2AC98F}"/>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181B89-DBAF-46F4-84A2-8C2D64962174}" type="datetimeFigureOut">
              <a:rPr lang="en-US" smtClean="0"/>
              <a:pPr/>
              <a:t>2/22/2021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88CDA1-ADAB-4C5E-AA12-2F499591E9F2}" type="slidenum">
              <a:rPr lang="en-US" smtClean="0"/>
              <a:pPr/>
              <a:t>‹#›</a:t>
            </a:fld>
            <a:endParaRPr lang="en-US" dirty="0"/>
          </a:p>
        </p:txBody>
      </p:sp>
    </p:spTree>
    <p:extLst>
      <p:ext uri="{BB962C8B-B14F-4D97-AF65-F5344CB8AC3E}">
        <p14:creationId xmlns:p14="http://schemas.microsoft.com/office/powerpoint/2010/main" val="1608557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88CDA1-ADAB-4C5E-AA12-2F499591E9F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88CDA1-ADAB-4C5E-AA12-2F499591E9F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dirty="0"/>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16" name="Slide Number Placeholder 15"/>
          <p:cNvSpPr>
            <a:spLocks noGrp="1"/>
          </p:cNvSpPr>
          <p:nvPr>
            <p:ph type="sldNum" sz="quarter" idx="11"/>
          </p:nvPr>
        </p:nvSpPr>
        <p:spPr/>
        <p:txBody>
          <a:bodyPr/>
          <a:lstStyle/>
          <a:p>
            <a:fld id="{A093FBAE-CA0E-4757-AC9D-1C3F24D93E8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pic>
        <p:nvPicPr>
          <p:cNvPr id="3" name="Picture 2" descr="Text&#10;&#10;Description automatically generated">
            <a:extLst>
              <a:ext uri="{FF2B5EF4-FFF2-40B4-BE49-F238E27FC236}">
                <a16:creationId xmlns:a16="http://schemas.microsoft.com/office/drawing/2014/main" id="{0027366D-77B1-AD4A-9198-537D451AA4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5" name="Picture 4" descr="A black and white logo&#10;&#10;Description automatically generated with low confidence">
            <a:extLst>
              <a:ext uri="{FF2B5EF4-FFF2-40B4-BE49-F238E27FC236}">
                <a16:creationId xmlns:a16="http://schemas.microsoft.com/office/drawing/2014/main" id="{E87ECFE1-9287-184D-BB41-C4EDFA2EC4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6" name="TextBox 5">
            <a:extLst>
              <a:ext uri="{FF2B5EF4-FFF2-40B4-BE49-F238E27FC236}">
                <a16:creationId xmlns:a16="http://schemas.microsoft.com/office/drawing/2014/main" id="{6415291F-82A6-E944-B4D7-0F7DB822D924}"/>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93FBAE-CA0E-4757-AC9D-1C3F24D93E8F}"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D26A31B1-D4B8-704F-9276-E819370126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AD213A17-8282-A748-B592-B9616CF84B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9" name="TextBox 8">
            <a:extLst>
              <a:ext uri="{FF2B5EF4-FFF2-40B4-BE49-F238E27FC236}">
                <a16:creationId xmlns:a16="http://schemas.microsoft.com/office/drawing/2014/main" id="{B6469D0C-F9C2-9F43-89D3-935AA464D0C8}"/>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93FBAE-CA0E-4757-AC9D-1C3F24D93E8F}" type="slidenum">
              <a:rPr lang="en-US" smtClean="0"/>
              <a:pPr/>
              <a:t>‹#›</a:t>
            </a:fld>
            <a:endParaRPr lang="en-US" dirty="0"/>
          </a:p>
        </p:txBody>
      </p:sp>
      <p:pic>
        <p:nvPicPr>
          <p:cNvPr id="7" name="Picture 6" descr="Text&#10;&#10;Description automatically generated">
            <a:extLst>
              <a:ext uri="{FF2B5EF4-FFF2-40B4-BE49-F238E27FC236}">
                <a16:creationId xmlns:a16="http://schemas.microsoft.com/office/drawing/2014/main" id="{62322A6C-94A5-2443-8C6F-B16A9F1BA2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55A8FF7B-9591-8A4E-86DA-D52D5F2AC9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9" name="TextBox 8">
            <a:extLst>
              <a:ext uri="{FF2B5EF4-FFF2-40B4-BE49-F238E27FC236}">
                <a16:creationId xmlns:a16="http://schemas.microsoft.com/office/drawing/2014/main" id="{C15723C6-7C68-584F-B24F-4945024A8B64}"/>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E21AF20C-CFAB-4865-8725-279EFD885ADB}" type="datetimeFigureOut">
              <a:rPr lang="en-US" smtClean="0"/>
              <a:pPr/>
              <a:t>2/22/2021</a:t>
            </a:fld>
            <a:endParaRPr lang="en-US" dirty="0"/>
          </a:p>
        </p:txBody>
      </p:sp>
      <p:sp>
        <p:nvSpPr>
          <p:cNvPr id="15" name="Slide Number Placeholder 14"/>
          <p:cNvSpPr>
            <a:spLocks noGrp="1"/>
          </p:cNvSpPr>
          <p:nvPr>
            <p:ph type="sldNum" sz="quarter" idx="15"/>
          </p:nvPr>
        </p:nvSpPr>
        <p:spPr/>
        <p:txBody>
          <a:bodyPr/>
          <a:lstStyle>
            <a:lvl1pPr algn="ctr">
              <a:defRPr/>
            </a:lvl1pPr>
          </a:lstStyle>
          <a:p>
            <a:fld id="{A093FBAE-CA0E-4757-AC9D-1C3F24D93E8F}"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pic>
        <p:nvPicPr>
          <p:cNvPr id="7" name="Picture 6" descr="Text&#10;&#10;Description automatically generated">
            <a:extLst>
              <a:ext uri="{FF2B5EF4-FFF2-40B4-BE49-F238E27FC236}">
                <a16:creationId xmlns:a16="http://schemas.microsoft.com/office/drawing/2014/main" id="{6C360F83-8178-8846-9596-D33FC6498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48F9DF64-09B8-D74A-85B1-D4A1E11EDC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10" name="TextBox 9">
            <a:extLst>
              <a:ext uri="{FF2B5EF4-FFF2-40B4-BE49-F238E27FC236}">
                <a16:creationId xmlns:a16="http://schemas.microsoft.com/office/drawing/2014/main" id="{6EECC820-9473-DB46-A847-E2FA0C7B5F55}"/>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93FBAE-CA0E-4757-AC9D-1C3F24D93E8F}"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E8541880-447D-9F4C-A7CD-A223418F8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45321E8C-9EFA-AD42-8CE6-E894AFED20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10" name="TextBox 9">
            <a:extLst>
              <a:ext uri="{FF2B5EF4-FFF2-40B4-BE49-F238E27FC236}">
                <a16:creationId xmlns:a16="http://schemas.microsoft.com/office/drawing/2014/main" id="{DF73EEEF-D344-EF42-A79E-68F2C8C93D12}"/>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93FBAE-CA0E-4757-AC9D-1C3F24D93E8F}"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descr="Text&#10;&#10;Description automatically generated">
            <a:extLst>
              <a:ext uri="{FF2B5EF4-FFF2-40B4-BE49-F238E27FC236}">
                <a16:creationId xmlns:a16="http://schemas.microsoft.com/office/drawing/2014/main" id="{78B73397-4194-7641-BD49-BAB40F2228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9" name="Picture 8" descr="A black and white logo&#10;&#10;Description automatically generated with low confidence">
            <a:extLst>
              <a:ext uri="{FF2B5EF4-FFF2-40B4-BE49-F238E27FC236}">
                <a16:creationId xmlns:a16="http://schemas.microsoft.com/office/drawing/2014/main" id="{8752959C-E243-C64F-83F7-B3FF716CDA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10" name="TextBox 9">
            <a:extLst>
              <a:ext uri="{FF2B5EF4-FFF2-40B4-BE49-F238E27FC236}">
                <a16:creationId xmlns:a16="http://schemas.microsoft.com/office/drawing/2014/main" id="{22201C61-998B-044D-8B90-170802A3819B}"/>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A093FBAE-CA0E-4757-AC9D-1C3F24D93E8F}"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pic>
        <p:nvPicPr>
          <p:cNvPr id="13" name="Picture 12" descr="Text&#10;&#10;Description automatically generated">
            <a:extLst>
              <a:ext uri="{FF2B5EF4-FFF2-40B4-BE49-F238E27FC236}">
                <a16:creationId xmlns:a16="http://schemas.microsoft.com/office/drawing/2014/main" id="{0CB3AA03-FA22-624A-BA0E-DBED762D7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14" name="Picture 13" descr="A black and white logo&#10;&#10;Description automatically generated with low confidence">
            <a:extLst>
              <a:ext uri="{FF2B5EF4-FFF2-40B4-BE49-F238E27FC236}">
                <a16:creationId xmlns:a16="http://schemas.microsoft.com/office/drawing/2014/main" id="{5B412F88-83BF-6E43-9D23-E76990BBB6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15" name="TextBox 14">
            <a:extLst>
              <a:ext uri="{FF2B5EF4-FFF2-40B4-BE49-F238E27FC236}">
                <a16:creationId xmlns:a16="http://schemas.microsoft.com/office/drawing/2014/main" id="{61178361-AB27-7E45-865B-E4207918EE3D}"/>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93FBAE-CA0E-4757-AC9D-1C3F24D93E8F}"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pic>
        <p:nvPicPr>
          <p:cNvPr id="6" name="Picture 5" descr="Text&#10;&#10;Description automatically generated">
            <a:extLst>
              <a:ext uri="{FF2B5EF4-FFF2-40B4-BE49-F238E27FC236}">
                <a16:creationId xmlns:a16="http://schemas.microsoft.com/office/drawing/2014/main" id="{AF709EEB-8E01-9648-902E-708573F956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7" name="Picture 6" descr="A black and white logo&#10;&#10;Description automatically generated with low confidence">
            <a:extLst>
              <a:ext uri="{FF2B5EF4-FFF2-40B4-BE49-F238E27FC236}">
                <a16:creationId xmlns:a16="http://schemas.microsoft.com/office/drawing/2014/main" id="{8B81A54B-10D6-9B48-9F54-F235D74EA0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8" name="TextBox 7">
            <a:extLst>
              <a:ext uri="{FF2B5EF4-FFF2-40B4-BE49-F238E27FC236}">
                <a16:creationId xmlns:a16="http://schemas.microsoft.com/office/drawing/2014/main" id="{DEFBD3D6-A3BC-9244-9A1C-CFC72E9C07D5}"/>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93FBAE-CA0E-4757-AC9D-1C3F24D93E8F}" type="slidenum">
              <a:rPr lang="en-US" smtClean="0"/>
              <a:pPr/>
              <a:t>‹#›</a:t>
            </a:fld>
            <a:endParaRPr lang="en-US" dirty="0"/>
          </a:p>
        </p:txBody>
      </p:sp>
      <p:pic>
        <p:nvPicPr>
          <p:cNvPr id="5" name="Picture 4" descr="Text&#10;&#10;Description automatically generated">
            <a:extLst>
              <a:ext uri="{FF2B5EF4-FFF2-40B4-BE49-F238E27FC236}">
                <a16:creationId xmlns:a16="http://schemas.microsoft.com/office/drawing/2014/main" id="{6756053D-0DCA-7F41-9FE1-8383F285C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6" name="Picture 5" descr="A black and white logo&#10;&#10;Description automatically generated with low confidence">
            <a:extLst>
              <a:ext uri="{FF2B5EF4-FFF2-40B4-BE49-F238E27FC236}">
                <a16:creationId xmlns:a16="http://schemas.microsoft.com/office/drawing/2014/main" id="{37AD5251-8FFF-7E4D-96EB-DC7161C64E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7" name="TextBox 6">
            <a:extLst>
              <a:ext uri="{FF2B5EF4-FFF2-40B4-BE49-F238E27FC236}">
                <a16:creationId xmlns:a16="http://schemas.microsoft.com/office/drawing/2014/main" id="{1B3D0627-F7CF-0749-8453-A743154ABFED}"/>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E21AF20C-CFAB-4865-8725-279EFD885ADB}" type="datetimeFigureOut">
              <a:rPr lang="en-US" smtClean="0"/>
              <a:pPr/>
              <a:t>2/22/2021</a:t>
            </a:fld>
            <a:endParaRPr lang="en-US" dirty="0"/>
          </a:p>
        </p:txBody>
      </p:sp>
      <p:sp>
        <p:nvSpPr>
          <p:cNvPr id="9" name="Slide Number Placeholder 8"/>
          <p:cNvSpPr>
            <a:spLocks noGrp="1"/>
          </p:cNvSpPr>
          <p:nvPr>
            <p:ph type="sldNum" sz="quarter" idx="15"/>
          </p:nvPr>
        </p:nvSpPr>
        <p:spPr/>
        <p:txBody>
          <a:bodyPr/>
          <a:lstStyle/>
          <a:p>
            <a:fld id="{A093FBAE-CA0E-4757-AC9D-1C3F24D93E8F}"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pic>
        <p:nvPicPr>
          <p:cNvPr id="11" name="Picture 10" descr="Text&#10;&#10;Description automatically generated">
            <a:extLst>
              <a:ext uri="{FF2B5EF4-FFF2-40B4-BE49-F238E27FC236}">
                <a16:creationId xmlns:a16="http://schemas.microsoft.com/office/drawing/2014/main" id="{A3E71568-F184-0645-BE39-75834E937B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12" name="Picture 11" descr="A black and white logo&#10;&#10;Description automatically generated with low confidence">
            <a:extLst>
              <a:ext uri="{FF2B5EF4-FFF2-40B4-BE49-F238E27FC236}">
                <a16:creationId xmlns:a16="http://schemas.microsoft.com/office/drawing/2014/main" id="{FC11C998-9D79-A54D-86C2-46FE21442C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13" name="TextBox 12">
            <a:extLst>
              <a:ext uri="{FF2B5EF4-FFF2-40B4-BE49-F238E27FC236}">
                <a16:creationId xmlns:a16="http://schemas.microsoft.com/office/drawing/2014/main" id="{C96FEF73-F48D-D94A-9665-75C257810B1D}"/>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21AF20C-CFAB-4865-8725-279EFD885ADB}" type="datetimeFigureOut">
              <a:rPr lang="en-US" smtClean="0"/>
              <a:pPr/>
              <a:t>2/22/2021</a:t>
            </a:fld>
            <a:endParaRPr lang="en-US" dirty="0"/>
          </a:p>
        </p:txBody>
      </p:sp>
      <p:sp>
        <p:nvSpPr>
          <p:cNvPr id="9" name="Slide Number Placeholder 8"/>
          <p:cNvSpPr>
            <a:spLocks noGrp="1"/>
          </p:cNvSpPr>
          <p:nvPr>
            <p:ph type="sldNum" sz="quarter" idx="11"/>
          </p:nvPr>
        </p:nvSpPr>
        <p:spPr/>
        <p:txBody>
          <a:bodyPr/>
          <a:lstStyle/>
          <a:p>
            <a:fld id="{A093FBAE-CA0E-4757-AC9D-1C3F24D93E8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pic>
        <p:nvPicPr>
          <p:cNvPr id="11" name="Picture 10" descr="Text&#10;&#10;Description automatically generated">
            <a:extLst>
              <a:ext uri="{FF2B5EF4-FFF2-40B4-BE49-F238E27FC236}">
                <a16:creationId xmlns:a16="http://schemas.microsoft.com/office/drawing/2014/main" id="{31852684-B983-C145-AA83-95D4BF77D1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270285"/>
            <a:ext cx="2514600" cy="754380"/>
          </a:xfrm>
          <a:prstGeom prst="rect">
            <a:avLst/>
          </a:prstGeom>
        </p:spPr>
      </p:pic>
      <p:pic>
        <p:nvPicPr>
          <p:cNvPr id="12" name="Picture 11" descr="A black and white logo&#10;&#10;Description automatically generated with low confidence">
            <a:extLst>
              <a:ext uri="{FF2B5EF4-FFF2-40B4-BE49-F238E27FC236}">
                <a16:creationId xmlns:a16="http://schemas.microsoft.com/office/drawing/2014/main" id="{9DD094DC-4DF0-1445-A498-84D510CB95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4009" y="6006202"/>
            <a:ext cx="844119" cy="778978"/>
          </a:xfrm>
          <a:prstGeom prst="rect">
            <a:avLst/>
          </a:prstGeom>
        </p:spPr>
      </p:pic>
      <p:sp>
        <p:nvSpPr>
          <p:cNvPr id="13" name="TextBox 12">
            <a:extLst>
              <a:ext uri="{FF2B5EF4-FFF2-40B4-BE49-F238E27FC236}">
                <a16:creationId xmlns:a16="http://schemas.microsoft.com/office/drawing/2014/main" id="{6029E453-E4C0-F746-BC44-5D3A67505EA2}"/>
              </a:ext>
            </a:extLst>
          </p:cNvPr>
          <p:cNvSpPr txBox="1"/>
          <p:nvPr userDrawn="1"/>
        </p:nvSpPr>
        <p:spPr>
          <a:xfrm>
            <a:off x="1333207" y="6077294"/>
            <a:ext cx="75565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i="1" kern="1200" dirty="0">
                <a:solidFill>
                  <a:schemeClr val="tx1"/>
                </a:solidFill>
                <a:effectLst/>
                <a:latin typeface="+mn-lt"/>
                <a:ea typeface="+mn-ea"/>
                <a:cs typeface="+mn-cs"/>
              </a:rPr>
              <a:t>This material is based upon work that is supported by the National Institute of Food and Agriculture, U.S. Department of Agriculture, under award number 2019-38640-29879 through the North Central Region SARE program under project number ENC19-175. USDA is an equal opportunity employer and service provider. Any opinions, findings, conclusions, or recommendations expressed in this publication are those of the author(s) and do not necessarily reflect the view of the U.S. Department of Agriculture</a:t>
            </a:r>
            <a:endParaRPr lang="en-US" sz="800" kern="1200" dirty="0">
              <a:solidFill>
                <a:schemeClr val="tx1"/>
              </a:solidFill>
              <a:effectLst/>
              <a:latin typeface="+mn-lt"/>
              <a:ea typeface="+mn-ea"/>
              <a:cs typeface="+mn-cs"/>
            </a:endParaRPr>
          </a:p>
          <a:p>
            <a:endParaRPr lang="en-US" sz="800" dirty="0">
              <a:latin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E21AF20C-CFAB-4865-8725-279EFD885ADB}" type="datetimeFigureOut">
              <a:rPr lang="en-US" smtClean="0"/>
              <a:pPr/>
              <a:t>2/22/2021</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093FBAE-CA0E-4757-AC9D-1C3F24D93E8F}"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3733800"/>
            <a:ext cx="1143000" cy="1032804"/>
          </a:xfrm>
        </p:spPr>
        <p:txBody>
          <a:bodyPr/>
          <a:lstStyle/>
          <a:p>
            <a:endParaRPr lang="en-US" dirty="0"/>
          </a:p>
        </p:txBody>
      </p:sp>
      <p:sp>
        <p:nvSpPr>
          <p:cNvPr id="2" name="Title 1"/>
          <p:cNvSpPr>
            <a:spLocks noGrp="1"/>
          </p:cNvSpPr>
          <p:nvPr>
            <p:ph type="ctrTitle"/>
          </p:nvPr>
        </p:nvSpPr>
        <p:spPr>
          <a:xfrm>
            <a:off x="457200" y="1433732"/>
            <a:ext cx="8305800" cy="852268"/>
          </a:xfrm>
        </p:spPr>
        <p:txBody>
          <a:bodyPr/>
          <a:lstStyle/>
          <a:p>
            <a:r>
              <a:rPr lang="en-US" dirty="0"/>
              <a:t>Sample Beef farm</a:t>
            </a:r>
          </a:p>
        </p:txBody>
      </p:sp>
      <p:pic>
        <p:nvPicPr>
          <p:cNvPr id="4" name="Picture 3" descr="SDC10409.JPG"/>
          <p:cNvPicPr>
            <a:picLocks noChangeAspect="1"/>
          </p:cNvPicPr>
          <p:nvPr/>
        </p:nvPicPr>
        <p:blipFill>
          <a:blip r:embed="rId3" cstate="print"/>
          <a:stretch>
            <a:fillRect/>
          </a:stretch>
        </p:blipFill>
        <p:spPr>
          <a:xfrm>
            <a:off x="1905000" y="2438400"/>
            <a:ext cx="5342020" cy="338328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Soils</a:t>
            </a:r>
          </a:p>
          <a:p>
            <a:pPr>
              <a:buNone/>
            </a:pPr>
            <a:r>
              <a:rPr lang="en-US" dirty="0"/>
              <a:t>		Type with production information</a:t>
            </a:r>
          </a:p>
          <a:p>
            <a:pPr>
              <a:buNone/>
            </a:pPr>
            <a:r>
              <a:rPr lang="en-US" dirty="0"/>
              <a:t>			Clay /Loam / Sand</a:t>
            </a:r>
          </a:p>
          <a:p>
            <a:pPr lvl="4">
              <a:buNone/>
            </a:pPr>
            <a:r>
              <a:rPr lang="en-US" dirty="0"/>
              <a:t>Depth to</a:t>
            </a:r>
            <a:r>
              <a:rPr lang="en-US" baseline="0" dirty="0"/>
              <a:t> ground water</a:t>
            </a:r>
            <a:endParaRPr lang="en-US" dirty="0"/>
          </a:p>
          <a:p>
            <a:pPr>
              <a:buNone/>
            </a:pPr>
            <a:r>
              <a:rPr lang="en-US" dirty="0"/>
              <a:t>			AU/Ac-Day</a:t>
            </a:r>
          </a:p>
          <a:p>
            <a:pPr>
              <a:buNone/>
            </a:pPr>
            <a:endParaRPr lang="en-US" dirty="0"/>
          </a:p>
          <a:p>
            <a:pPr>
              <a:buNone/>
            </a:pPr>
            <a:r>
              <a:rPr lang="en-US" dirty="0"/>
              <a:t>			</a:t>
            </a:r>
          </a:p>
        </p:txBody>
      </p:sp>
      <p:sp>
        <p:nvSpPr>
          <p:cNvPr id="2" name="Title 1"/>
          <p:cNvSpPr>
            <a:spLocks noGrp="1"/>
          </p:cNvSpPr>
          <p:nvPr>
            <p:ph type="title"/>
          </p:nvPr>
        </p:nvSpPr>
        <p:spPr>
          <a:xfrm>
            <a:off x="3505199" y="152400"/>
            <a:ext cx="5181601" cy="1219200"/>
          </a:xfrm>
        </p:spPr>
        <p:txBody>
          <a:bodyPr/>
          <a:lstStyle/>
          <a:p>
            <a:r>
              <a:rPr lang="en-US" dirty="0"/>
              <a:t>Land Data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90551" y="759940"/>
            <a:ext cx="4172466" cy="910282"/>
          </a:xfrm>
        </p:spPr>
        <p:txBody>
          <a:bodyPr/>
          <a:lstStyle/>
          <a:p>
            <a:r>
              <a:rPr lang="en-US" dirty="0"/>
              <a:t>Soils</a:t>
            </a:r>
          </a:p>
          <a:p>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2090853" y="1524000"/>
            <a:ext cx="4962293" cy="4572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25.8 acres</a:t>
            </a:r>
          </a:p>
          <a:p>
            <a:r>
              <a:rPr lang="en-US" dirty="0"/>
              <a:t>Soil Types 				AUD		Ton/Ac</a:t>
            </a:r>
          </a:p>
          <a:p>
            <a:pPr lvl="1"/>
            <a:r>
              <a:rPr lang="en-US" dirty="0"/>
              <a:t>NoB 	Norgo Silt Loam 	80 		3.0</a:t>
            </a:r>
          </a:p>
          <a:p>
            <a:pPr lvl="1"/>
            <a:r>
              <a:rPr lang="en-US" dirty="0"/>
              <a:t>Vs	Vesper  Silt		80 		3.5</a:t>
            </a:r>
          </a:p>
          <a:p>
            <a:pPr lvl="1"/>
            <a:r>
              <a:rPr lang="en-US" dirty="0"/>
              <a:t>KeA	Kert Silt		130		3.5</a:t>
            </a:r>
          </a:p>
          <a:p>
            <a:pPr lvl="1"/>
            <a:endParaRPr lang="en-US" dirty="0"/>
          </a:p>
          <a:p>
            <a:pPr lvl="1">
              <a:buNone/>
            </a:pPr>
            <a:r>
              <a:rPr lang="en-US" dirty="0"/>
              <a:t>Soil is clay silt , poorly drained, with areas of high groundwater.</a:t>
            </a:r>
          </a:p>
          <a:p>
            <a:pPr lvl="1">
              <a:buNone/>
            </a:pPr>
            <a:endParaRPr lang="en-US" dirty="0"/>
          </a:p>
          <a:p>
            <a:pPr lvl="1">
              <a:buNone/>
            </a:pPr>
            <a:r>
              <a:rPr lang="en-US" dirty="0"/>
              <a:t>Spring  runs year-round – even in a drought year!</a:t>
            </a:r>
          </a:p>
        </p:txBody>
      </p:sp>
      <p:sp>
        <p:nvSpPr>
          <p:cNvPr id="3" name="Title 2"/>
          <p:cNvSpPr>
            <a:spLocks noGrp="1"/>
          </p:cNvSpPr>
          <p:nvPr>
            <p:ph type="title"/>
          </p:nvPr>
        </p:nvSpPr>
        <p:spPr>
          <a:xfrm>
            <a:off x="3649362" y="152400"/>
            <a:ext cx="5037438" cy="1219200"/>
          </a:xfrm>
        </p:spPr>
        <p:txBody>
          <a:bodyPr/>
          <a:lstStyle/>
          <a:p>
            <a:r>
              <a:rPr lang="en-US" dirty="0"/>
              <a:t>Soils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7172" y="152400"/>
            <a:ext cx="5459628" cy="1219200"/>
          </a:xfrm>
        </p:spPr>
        <p:txBody>
          <a:bodyPr>
            <a:normAutofit fontScale="90000"/>
          </a:bodyPr>
          <a:lstStyle/>
          <a:p>
            <a:r>
              <a:rPr lang="en-US" dirty="0"/>
              <a:t>Land Data – contours</a:t>
            </a:r>
            <a:br>
              <a:rPr lang="en-US" dirty="0"/>
            </a:b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209800" y="1524000"/>
            <a:ext cx="5049302" cy="475488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Utilities -Location</a:t>
            </a:r>
          </a:p>
          <a:p>
            <a:pPr lvl="1"/>
            <a:r>
              <a:rPr lang="en-US" dirty="0"/>
              <a:t>Electrical</a:t>
            </a:r>
          </a:p>
          <a:p>
            <a:pPr lvl="1"/>
            <a:r>
              <a:rPr lang="en-US" dirty="0"/>
              <a:t>Telephone</a:t>
            </a:r>
          </a:p>
          <a:p>
            <a:pPr lvl="1"/>
            <a:r>
              <a:rPr lang="en-US" dirty="0"/>
              <a:t>Gas</a:t>
            </a:r>
          </a:p>
          <a:p>
            <a:pPr lvl="1"/>
            <a:r>
              <a:rPr lang="en-US" dirty="0"/>
              <a:t>Water</a:t>
            </a:r>
          </a:p>
          <a:p>
            <a:pPr lvl="1"/>
            <a:r>
              <a:rPr lang="en-US" dirty="0"/>
              <a:t>Propane</a:t>
            </a:r>
          </a:p>
          <a:p>
            <a:pPr lvl="1"/>
            <a:r>
              <a:rPr lang="en-US" dirty="0"/>
              <a:t>Barns &amp; outbuildings</a:t>
            </a:r>
          </a:p>
          <a:p>
            <a:pPr lvl="1"/>
            <a:r>
              <a:rPr lang="en-US" dirty="0"/>
              <a:t>Home</a:t>
            </a:r>
          </a:p>
          <a:p>
            <a:pPr lvl="1"/>
            <a:endParaRPr lang="en-US" dirty="0"/>
          </a:p>
        </p:txBody>
      </p:sp>
      <p:sp>
        <p:nvSpPr>
          <p:cNvPr id="2" name="Title 1"/>
          <p:cNvSpPr>
            <a:spLocks noGrp="1"/>
          </p:cNvSpPr>
          <p:nvPr>
            <p:ph type="title"/>
          </p:nvPr>
        </p:nvSpPr>
        <p:spPr>
          <a:xfrm>
            <a:off x="3381632" y="152400"/>
            <a:ext cx="5305168" cy="1219200"/>
          </a:xfrm>
        </p:spPr>
        <p:txBody>
          <a:bodyPr/>
          <a:lstStyle/>
          <a:p>
            <a:r>
              <a:rPr lang="en-US" dirty="0"/>
              <a:t>Land</a:t>
            </a:r>
            <a:r>
              <a:rPr lang="en-US" baseline="0" dirty="0"/>
              <a:t> Data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Current Resources</a:t>
            </a:r>
          </a:p>
          <a:p>
            <a:pPr lvl="1"/>
            <a:r>
              <a:rPr lang="en-US" dirty="0"/>
              <a:t>Buildings</a:t>
            </a:r>
          </a:p>
          <a:p>
            <a:pPr lvl="1"/>
            <a:r>
              <a:rPr lang="en-US" dirty="0"/>
              <a:t>Equipment</a:t>
            </a:r>
          </a:p>
          <a:p>
            <a:pPr lvl="1"/>
            <a:r>
              <a:rPr lang="en-US" dirty="0"/>
              <a:t>Implements</a:t>
            </a:r>
          </a:p>
          <a:p>
            <a:pPr lvl="1"/>
            <a:r>
              <a:rPr lang="en-US" dirty="0"/>
              <a:t>Animals</a:t>
            </a:r>
          </a:p>
          <a:p>
            <a:pPr lvl="1"/>
            <a:endParaRPr lang="en-US" dirty="0"/>
          </a:p>
        </p:txBody>
      </p:sp>
      <p:sp>
        <p:nvSpPr>
          <p:cNvPr id="3" name="Title 2"/>
          <p:cNvSpPr>
            <a:spLocks noGrp="1"/>
          </p:cNvSpPr>
          <p:nvPr>
            <p:ph type="title"/>
          </p:nvPr>
        </p:nvSpPr>
        <p:spPr>
          <a:xfrm>
            <a:off x="3371335" y="152400"/>
            <a:ext cx="5315465" cy="1219200"/>
          </a:xfrm>
        </p:spPr>
        <p:txBody>
          <a:bodyPr/>
          <a:lstStyle/>
          <a:p>
            <a:r>
              <a:rPr lang="en-US" dirty="0"/>
              <a:t>Operation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Types/Breed</a:t>
            </a:r>
          </a:p>
          <a:p>
            <a:r>
              <a:rPr lang="en-US" dirty="0"/>
              <a:t>Number or ratio of types</a:t>
            </a:r>
          </a:p>
          <a:p>
            <a:r>
              <a:rPr lang="en-US" dirty="0"/>
              <a:t>Suitable grasses for each type</a:t>
            </a:r>
          </a:p>
          <a:p>
            <a:r>
              <a:rPr lang="en-US" dirty="0"/>
              <a:t>Comingled</a:t>
            </a:r>
          </a:p>
        </p:txBody>
      </p:sp>
      <p:sp>
        <p:nvSpPr>
          <p:cNvPr id="2" name="Title 1"/>
          <p:cNvSpPr>
            <a:spLocks noGrp="1"/>
          </p:cNvSpPr>
          <p:nvPr>
            <p:ph type="title"/>
          </p:nvPr>
        </p:nvSpPr>
        <p:spPr>
          <a:xfrm>
            <a:off x="3505199" y="152400"/>
            <a:ext cx="5181601" cy="1219200"/>
          </a:xfrm>
        </p:spPr>
        <p:txBody>
          <a:bodyPr/>
          <a:lstStyle/>
          <a:p>
            <a:r>
              <a:rPr lang="en-US" dirty="0"/>
              <a:t>Animal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Product </a:t>
            </a:r>
          </a:p>
          <a:p>
            <a:pPr lvl="1"/>
            <a:r>
              <a:rPr lang="en-US" dirty="0"/>
              <a:t>Cow/calf</a:t>
            </a:r>
          </a:p>
          <a:p>
            <a:pPr lvl="1"/>
            <a:r>
              <a:rPr lang="en-US" dirty="0"/>
              <a:t>Stockers</a:t>
            </a:r>
          </a:p>
          <a:p>
            <a:pPr lvl="1"/>
            <a:r>
              <a:rPr lang="en-US" dirty="0"/>
              <a:t>Horse</a:t>
            </a:r>
          </a:p>
          <a:p>
            <a:pPr lvl="1"/>
            <a:r>
              <a:rPr lang="en-US" dirty="0"/>
              <a:t>Sheep/swine</a:t>
            </a:r>
          </a:p>
          <a:p>
            <a:pPr lvl="1"/>
            <a:r>
              <a:rPr lang="en-US" dirty="0"/>
              <a:t>Poultry</a:t>
            </a:r>
          </a:p>
          <a:p>
            <a:r>
              <a:rPr lang="en-US" dirty="0"/>
              <a:t>Product</a:t>
            </a:r>
            <a:r>
              <a:rPr lang="en-US" baseline="0" dirty="0"/>
              <a:t> type</a:t>
            </a:r>
            <a:endParaRPr lang="en-US" dirty="0"/>
          </a:p>
          <a:p>
            <a:pPr lvl="1"/>
            <a:r>
              <a:rPr lang="en-US" dirty="0"/>
              <a:t>Grass fed?</a:t>
            </a:r>
          </a:p>
          <a:p>
            <a:pPr lvl="1"/>
            <a:r>
              <a:rPr lang="en-US" dirty="0"/>
              <a:t>Organic?</a:t>
            </a:r>
          </a:p>
          <a:p>
            <a:pPr>
              <a:buNone/>
            </a:pPr>
            <a:endParaRPr lang="en-US" dirty="0"/>
          </a:p>
          <a:p>
            <a:pPr lvl="1">
              <a:buNone/>
            </a:pPr>
            <a:endParaRPr lang="en-US" dirty="0"/>
          </a:p>
          <a:p>
            <a:endParaRPr lang="en-US" dirty="0"/>
          </a:p>
        </p:txBody>
      </p:sp>
      <p:sp>
        <p:nvSpPr>
          <p:cNvPr id="2" name="Title 1"/>
          <p:cNvSpPr>
            <a:spLocks noGrp="1"/>
          </p:cNvSpPr>
          <p:nvPr>
            <p:ph type="title"/>
          </p:nvPr>
        </p:nvSpPr>
        <p:spPr>
          <a:xfrm>
            <a:off x="3041821" y="152400"/>
            <a:ext cx="5644979" cy="1219200"/>
          </a:xfrm>
        </p:spPr>
        <p:txBody>
          <a:bodyPr/>
          <a:lstStyle/>
          <a:p>
            <a:r>
              <a:rPr lang="en-US" dirty="0"/>
              <a:t>Operation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Cow/calf to finish</a:t>
            </a:r>
          </a:p>
          <a:p>
            <a:r>
              <a:rPr lang="en-US" dirty="0"/>
              <a:t>Organic grass fed</a:t>
            </a:r>
          </a:p>
          <a:p>
            <a:r>
              <a:rPr lang="en-US" dirty="0"/>
              <a:t> Resources Available</a:t>
            </a:r>
          </a:p>
          <a:p>
            <a:pPr lvl="1"/>
            <a:r>
              <a:rPr lang="en-US" dirty="0"/>
              <a:t>Old dairy barn with pens and headlocks</a:t>
            </a:r>
          </a:p>
          <a:p>
            <a:pPr lvl="1"/>
            <a:r>
              <a:rPr lang="en-US" dirty="0"/>
              <a:t>Tractors, haybine, baler, wagon, brush hog</a:t>
            </a:r>
          </a:p>
          <a:p>
            <a:pPr lvl="1"/>
            <a:r>
              <a:rPr lang="en-US" dirty="0"/>
              <a:t>Great neighbors</a:t>
            </a:r>
          </a:p>
          <a:p>
            <a:pPr lvl="1"/>
            <a:endParaRPr lang="en-US" dirty="0"/>
          </a:p>
        </p:txBody>
      </p:sp>
      <p:sp>
        <p:nvSpPr>
          <p:cNvPr id="3" name="Title 2"/>
          <p:cNvSpPr>
            <a:spLocks noGrp="1"/>
          </p:cNvSpPr>
          <p:nvPr>
            <p:ph type="title"/>
          </p:nvPr>
        </p:nvSpPr>
        <p:spPr>
          <a:xfrm>
            <a:off x="3288956" y="152400"/>
            <a:ext cx="5397844" cy="1219200"/>
          </a:xfrm>
        </p:spPr>
        <p:txBody>
          <a:bodyPr/>
          <a:lstStyle/>
          <a:p>
            <a:r>
              <a:rPr lang="en-US" dirty="0"/>
              <a:t>Operation Info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Carrying capacity</a:t>
            </a:r>
          </a:p>
          <a:p>
            <a:pPr>
              <a:buNone/>
            </a:pPr>
            <a:r>
              <a:rPr lang="en-US" u="sng" dirty="0"/>
              <a:t> 25.8 ac X  3 ton/year/ac  X 2000 lb/t   	</a:t>
            </a:r>
            <a:r>
              <a:rPr lang="en-US" dirty="0"/>
              <a:t>=  13 AU	</a:t>
            </a:r>
            <a:endParaRPr lang="en-US" u="sng" dirty="0"/>
          </a:p>
          <a:p>
            <a:pPr>
              <a:buNone/>
            </a:pPr>
            <a:r>
              <a:rPr lang="en-US" dirty="0"/>
              <a:t>1000 AU X 0.04 lb/lb X 365 X 0.8</a:t>
            </a:r>
          </a:p>
          <a:p>
            <a:pPr>
              <a:buNone/>
            </a:pPr>
            <a:endParaRPr lang="en-US" dirty="0"/>
          </a:p>
          <a:p>
            <a:pPr>
              <a:buNone/>
            </a:pPr>
            <a:r>
              <a:rPr lang="en-US" dirty="0"/>
              <a:t>Cow = 1600 lb, Heifer/Steer = 1000 lb, Calves= 500 lb</a:t>
            </a:r>
          </a:p>
          <a:p>
            <a:pPr>
              <a:buNone/>
            </a:pPr>
            <a:r>
              <a:rPr lang="en-US" dirty="0"/>
              <a:t> Land can carry 4 sets of  cow/heifer/calf.</a:t>
            </a:r>
          </a:p>
          <a:p>
            <a:pPr>
              <a:buNone/>
            </a:pPr>
            <a:r>
              <a:rPr lang="en-US" dirty="0"/>
              <a:t>Yield is 2 steers , 1 replacement heifer, one cull cow, and one heifer for sale. </a:t>
            </a:r>
          </a:p>
          <a:p>
            <a:pPr>
              <a:buNone/>
            </a:pPr>
            <a:endParaRPr lang="en-US" dirty="0"/>
          </a:p>
          <a:p>
            <a:pPr>
              <a:buNone/>
            </a:pPr>
            <a:endParaRPr lang="en-US" dirty="0"/>
          </a:p>
          <a:p>
            <a:pPr>
              <a:buNone/>
            </a:pPr>
            <a:endParaRPr lang="en-US" dirty="0"/>
          </a:p>
        </p:txBody>
      </p:sp>
      <p:sp>
        <p:nvSpPr>
          <p:cNvPr id="3" name="Title 2"/>
          <p:cNvSpPr>
            <a:spLocks noGrp="1"/>
          </p:cNvSpPr>
          <p:nvPr>
            <p:ph type="title"/>
          </p:nvPr>
        </p:nvSpPr>
        <p:spPr>
          <a:xfrm>
            <a:off x="3721443" y="152400"/>
            <a:ext cx="4965357" cy="1219200"/>
          </a:xfrm>
        </p:spPr>
        <p:txBody>
          <a:bodyPr/>
          <a:lstStyle/>
          <a:p>
            <a:r>
              <a:rPr lang="en-US" dirty="0"/>
              <a:t>Stocking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2200"/>
            <a:ext cx="8229600" cy="4572000"/>
          </a:xfrm>
        </p:spPr>
        <p:txBody>
          <a:bodyPr>
            <a:normAutofit/>
          </a:bodyPr>
          <a:lstStyle/>
          <a:p>
            <a:r>
              <a:rPr lang="en-US" dirty="0">
                <a:latin typeface="Times New Roman" pitchFamily="18" charset="0"/>
                <a:cs typeface="Times New Roman" pitchFamily="18" charset="0"/>
              </a:rPr>
              <a:t>Owner  Data - goals</a:t>
            </a:r>
          </a:p>
          <a:p>
            <a:r>
              <a:rPr lang="en-US" dirty="0">
                <a:latin typeface="Times New Roman" pitchFamily="18" charset="0"/>
                <a:cs typeface="Times New Roman" pitchFamily="18" charset="0"/>
              </a:rPr>
              <a:t>Land Data</a:t>
            </a:r>
          </a:p>
          <a:p>
            <a:r>
              <a:rPr lang="en-US" dirty="0">
                <a:latin typeface="Times New Roman" pitchFamily="18" charset="0"/>
                <a:cs typeface="Times New Roman" pitchFamily="18" charset="0"/>
              </a:rPr>
              <a:t>Pasture info</a:t>
            </a:r>
          </a:p>
          <a:p>
            <a:r>
              <a:rPr lang="en-US" dirty="0">
                <a:latin typeface="Times New Roman" pitchFamily="18" charset="0"/>
                <a:cs typeface="Times New Roman" pitchFamily="18" charset="0"/>
              </a:rPr>
              <a:t>Animal Data</a:t>
            </a:r>
          </a:p>
          <a:p>
            <a:r>
              <a:rPr lang="en-US" dirty="0">
                <a:latin typeface="Times New Roman" pitchFamily="18" charset="0"/>
                <a:cs typeface="Times New Roman" pitchFamily="18" charset="0"/>
              </a:rPr>
              <a:t>Operation Data</a:t>
            </a:r>
          </a:p>
          <a:p>
            <a:endParaRPr lang="en-US" dirty="0">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457200" y="990600"/>
            <a:ext cx="8229600" cy="1219200"/>
          </a:xfrm>
        </p:spPr>
        <p:txBody>
          <a:bodyPr/>
          <a:lstStyle/>
          <a:p>
            <a:r>
              <a:rPr lang="en-US" dirty="0">
                <a:latin typeface="Times New Roman" pitchFamily="18" charset="0"/>
                <a:cs typeface="Times New Roman" pitchFamily="18" charset="0"/>
              </a:rPr>
              <a:t>Grazing Plan Components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Income </a:t>
            </a:r>
          </a:p>
          <a:p>
            <a:pPr lvl="1"/>
            <a:r>
              <a:rPr lang="en-US" dirty="0"/>
              <a:t>Cull cow – 1600 lb X 0.80	= $1280</a:t>
            </a:r>
          </a:p>
          <a:p>
            <a:pPr lvl="1"/>
            <a:r>
              <a:rPr lang="en-US" dirty="0"/>
              <a:t>2 Steers	1200 lb X 1.50		=$3600</a:t>
            </a:r>
          </a:p>
          <a:p>
            <a:pPr lvl="1"/>
            <a:r>
              <a:rPr lang="en-US" dirty="0"/>
              <a:t>1 heifer  1000 lb			= $1800</a:t>
            </a:r>
          </a:p>
          <a:p>
            <a:pPr lvl="1"/>
            <a:endParaRPr lang="en-US" dirty="0"/>
          </a:p>
          <a:p>
            <a:pPr lvl="1"/>
            <a:r>
              <a:rPr lang="en-US" dirty="0"/>
              <a:t>Total				$6680</a:t>
            </a:r>
          </a:p>
        </p:txBody>
      </p:sp>
      <p:sp>
        <p:nvSpPr>
          <p:cNvPr id="3" name="Title 2"/>
          <p:cNvSpPr>
            <a:spLocks noGrp="1"/>
          </p:cNvSpPr>
          <p:nvPr>
            <p:ph type="title"/>
          </p:nvPr>
        </p:nvSpPr>
        <p:spPr>
          <a:xfrm>
            <a:off x="3443416" y="152400"/>
            <a:ext cx="5243384" cy="1219200"/>
          </a:xfrm>
        </p:spPr>
        <p:txBody>
          <a:bodyPr/>
          <a:lstStyle/>
          <a:p>
            <a:r>
              <a:rPr lang="en-US" dirty="0"/>
              <a:t>Income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68362" y="152400"/>
            <a:ext cx="5675870" cy="1219200"/>
          </a:xfrm>
        </p:spPr>
        <p:txBody>
          <a:bodyPr>
            <a:normAutofit fontScale="90000"/>
          </a:bodyPr>
          <a:lstStyle/>
          <a:p>
            <a:r>
              <a:rPr lang="en-US" dirty="0"/>
              <a:t>Fence and water line layout</a:t>
            </a:r>
          </a:p>
        </p:txBody>
      </p:sp>
      <p:pic>
        <p:nvPicPr>
          <p:cNvPr id="2050" name="Picture 2"/>
          <p:cNvPicPr>
            <a:picLocks noGrp="1" noChangeAspect="1" noChangeArrowheads="1"/>
          </p:cNvPicPr>
          <p:nvPr>
            <p:ph idx="1"/>
          </p:nvPr>
        </p:nvPicPr>
        <p:blipFill>
          <a:blip r:embed="rId3" cstate="print"/>
          <a:srcRect/>
          <a:stretch>
            <a:fillRect/>
          </a:stretch>
        </p:blipFill>
        <p:spPr bwMode="auto">
          <a:xfrm>
            <a:off x="1762796" y="1524000"/>
            <a:ext cx="5618408"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45000E-F26B-406A-A8DE-30854C298A86}"/>
              </a:ext>
            </a:extLst>
          </p:cNvPr>
          <p:cNvSpPr>
            <a:spLocks noGrp="1"/>
          </p:cNvSpPr>
          <p:nvPr>
            <p:ph idx="1"/>
          </p:nvPr>
        </p:nvSpPr>
        <p:spPr/>
        <p:txBody>
          <a:bodyPr/>
          <a:lstStyle/>
          <a:p>
            <a:r>
              <a:rPr lang="en-US" dirty="0"/>
              <a:t>None economic reasons</a:t>
            </a:r>
          </a:p>
          <a:p>
            <a:r>
              <a:rPr lang="en-US" dirty="0"/>
              <a:t>Family bonding activities</a:t>
            </a:r>
          </a:p>
          <a:p>
            <a:r>
              <a:rPr lang="en-US" dirty="0"/>
              <a:t>Healthy food for ourselves</a:t>
            </a:r>
          </a:p>
          <a:p>
            <a:r>
              <a:rPr lang="en-US" dirty="0"/>
              <a:t>Recreation</a:t>
            </a:r>
          </a:p>
          <a:p>
            <a:r>
              <a:rPr lang="en-US" dirty="0"/>
              <a:t>Enjoy the family pictures</a:t>
            </a:r>
          </a:p>
          <a:p>
            <a:endParaRPr lang="en-US" dirty="0"/>
          </a:p>
        </p:txBody>
      </p:sp>
      <p:sp>
        <p:nvSpPr>
          <p:cNvPr id="3" name="Title 2">
            <a:extLst>
              <a:ext uri="{FF2B5EF4-FFF2-40B4-BE49-F238E27FC236}">
                <a16:creationId xmlns:a16="http://schemas.microsoft.com/office/drawing/2014/main" id="{E4BFE5C1-D757-4993-8B30-F0A782F4CFD3}"/>
              </a:ext>
            </a:extLst>
          </p:cNvPr>
          <p:cNvSpPr>
            <a:spLocks noGrp="1"/>
          </p:cNvSpPr>
          <p:nvPr>
            <p:ph type="title"/>
          </p:nvPr>
        </p:nvSpPr>
        <p:spPr>
          <a:xfrm>
            <a:off x="3649362" y="152400"/>
            <a:ext cx="5037438" cy="1219200"/>
          </a:xfrm>
        </p:spPr>
        <p:txBody>
          <a:bodyPr/>
          <a:lstStyle/>
          <a:p>
            <a:r>
              <a:rPr lang="en-US" dirty="0"/>
              <a:t>Why we graze</a:t>
            </a:r>
          </a:p>
        </p:txBody>
      </p:sp>
    </p:spTree>
    <p:extLst>
      <p:ext uri="{BB962C8B-B14F-4D97-AF65-F5344CB8AC3E}">
        <p14:creationId xmlns:p14="http://schemas.microsoft.com/office/powerpoint/2010/main" val="1698643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DC1041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c 001.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c 006.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c 140.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isc 137.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 hours available</a:t>
            </a:r>
          </a:p>
          <a:p>
            <a:r>
              <a:rPr lang="en-US" dirty="0"/>
              <a:t>Income Expectations</a:t>
            </a:r>
          </a:p>
          <a:p>
            <a:r>
              <a:rPr lang="en-US" dirty="0"/>
              <a:t>Type of  owner</a:t>
            </a:r>
          </a:p>
          <a:p>
            <a:pPr lvl="1"/>
            <a:r>
              <a:rPr lang="en-US" dirty="0"/>
              <a:t>Family farm, LLC, Inc., minority, </a:t>
            </a:r>
          </a:p>
          <a:p>
            <a:r>
              <a:rPr lang="en-US" dirty="0"/>
              <a:t>“Vision” or goal for operation – examples:</a:t>
            </a:r>
          </a:p>
          <a:p>
            <a:pPr lvl="1"/>
            <a:r>
              <a:rPr lang="en-US" dirty="0"/>
              <a:t>Socially Responsible</a:t>
            </a:r>
          </a:p>
          <a:p>
            <a:pPr lvl="1"/>
            <a:r>
              <a:rPr lang="en-US" dirty="0"/>
              <a:t>Environmentally focused</a:t>
            </a:r>
          </a:p>
          <a:p>
            <a:pPr lvl="1"/>
            <a:r>
              <a:rPr lang="en-US" dirty="0"/>
              <a:t>Community oriented</a:t>
            </a:r>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a:xfrm>
            <a:off x="3062416" y="492210"/>
            <a:ext cx="5624384" cy="879390"/>
          </a:xfrm>
        </p:spPr>
        <p:txBody>
          <a:bodyPr/>
          <a:lstStyle/>
          <a:p>
            <a:r>
              <a:rPr lang="en-US" dirty="0"/>
              <a:t>Owner Data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Man hours</a:t>
            </a:r>
          </a:p>
          <a:p>
            <a:pPr lvl="1"/>
            <a:r>
              <a:rPr lang="en-US" dirty="0"/>
              <a:t>Owners have limited time  1 hour per day</a:t>
            </a:r>
          </a:p>
          <a:p>
            <a:r>
              <a:rPr lang="en-US" dirty="0"/>
              <a:t>Income Expectations/goals</a:t>
            </a:r>
          </a:p>
          <a:p>
            <a:pPr lvl="1"/>
            <a:r>
              <a:rPr lang="en-US" dirty="0"/>
              <a:t>For paying taxes and maintenance of farm and buildings</a:t>
            </a:r>
          </a:p>
          <a:p>
            <a:r>
              <a:rPr lang="en-US" dirty="0"/>
              <a:t>Type of Owner</a:t>
            </a:r>
          </a:p>
          <a:p>
            <a:pPr lvl="1"/>
            <a:r>
              <a:rPr lang="en-US" dirty="0"/>
              <a:t>Family Farm</a:t>
            </a:r>
          </a:p>
          <a:p>
            <a:r>
              <a:rPr lang="en-US" dirty="0"/>
              <a:t>Vision</a:t>
            </a:r>
          </a:p>
          <a:p>
            <a:pPr lvl="1"/>
            <a:r>
              <a:rPr lang="en-US" dirty="0"/>
              <a:t>Still working on a vision statement</a:t>
            </a:r>
          </a:p>
          <a:p>
            <a:pPr lvl="1"/>
            <a:endParaRPr lang="en-US" dirty="0"/>
          </a:p>
        </p:txBody>
      </p:sp>
      <p:sp>
        <p:nvSpPr>
          <p:cNvPr id="3" name="Title 2"/>
          <p:cNvSpPr>
            <a:spLocks noGrp="1"/>
          </p:cNvSpPr>
          <p:nvPr>
            <p:ph type="title"/>
          </p:nvPr>
        </p:nvSpPr>
        <p:spPr>
          <a:xfrm>
            <a:off x="3175686" y="595183"/>
            <a:ext cx="5511114" cy="776417"/>
          </a:xfrm>
        </p:spPr>
        <p:txBody>
          <a:bodyPr/>
          <a:lstStyle/>
          <a:p>
            <a:r>
              <a:rPr lang="en-US" dirty="0"/>
              <a:t>Owner Info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Zoning</a:t>
            </a:r>
          </a:p>
          <a:p>
            <a:pPr lvl="1"/>
            <a:r>
              <a:rPr lang="en-US" dirty="0"/>
              <a:t>Deed</a:t>
            </a:r>
            <a:r>
              <a:rPr lang="en-US" baseline="0" dirty="0"/>
              <a:t> </a:t>
            </a:r>
          </a:p>
          <a:p>
            <a:pPr lvl="1"/>
            <a:r>
              <a:rPr lang="en-US" baseline="0" dirty="0"/>
              <a:t>Other land use restrictions</a:t>
            </a:r>
            <a:endParaRPr lang="en-US" dirty="0"/>
          </a:p>
          <a:p>
            <a:pPr lvl="1"/>
            <a:r>
              <a:rPr lang="en-US" dirty="0"/>
              <a:t>Soils</a:t>
            </a:r>
          </a:p>
          <a:p>
            <a:pPr lvl="1"/>
            <a:r>
              <a:rPr lang="en-US" dirty="0"/>
              <a:t>Contours</a:t>
            </a:r>
          </a:p>
          <a:p>
            <a:pPr lvl="1"/>
            <a:r>
              <a:rPr lang="en-US" dirty="0"/>
              <a:t>Utilities</a:t>
            </a:r>
          </a:p>
          <a:p>
            <a:pPr lvl="1"/>
            <a:r>
              <a:rPr lang="en-US" dirty="0"/>
              <a:t>Sensitive areas</a:t>
            </a:r>
          </a:p>
          <a:p>
            <a:pPr lvl="1"/>
            <a:r>
              <a:rPr lang="en-US" dirty="0"/>
              <a:t>Out-wintering or heavy use areas with pollution potential</a:t>
            </a:r>
          </a:p>
        </p:txBody>
      </p:sp>
      <p:sp>
        <p:nvSpPr>
          <p:cNvPr id="2" name="Title 1"/>
          <p:cNvSpPr>
            <a:spLocks noGrp="1"/>
          </p:cNvSpPr>
          <p:nvPr>
            <p:ph type="title"/>
          </p:nvPr>
        </p:nvSpPr>
        <p:spPr>
          <a:xfrm>
            <a:off x="3340443" y="152400"/>
            <a:ext cx="5346357" cy="1219200"/>
          </a:xfrm>
        </p:spPr>
        <p:txBody>
          <a:bodyPr/>
          <a:lstStyle/>
          <a:p>
            <a:r>
              <a:rPr lang="en-US" dirty="0"/>
              <a:t>Land Data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Zoning</a:t>
            </a:r>
          </a:p>
          <a:p>
            <a:pPr lvl="1"/>
            <a:r>
              <a:rPr lang="en-US" dirty="0"/>
              <a:t>Wetland</a:t>
            </a:r>
          </a:p>
          <a:p>
            <a:pPr lvl="1"/>
            <a:r>
              <a:rPr lang="en-US" dirty="0"/>
              <a:t>Shoreland Zoning</a:t>
            </a:r>
          </a:p>
          <a:p>
            <a:pPr lvl="1"/>
            <a:r>
              <a:rPr lang="en-US" dirty="0"/>
              <a:t>Flood Plain Zoning</a:t>
            </a:r>
          </a:p>
          <a:p>
            <a:pPr lvl="1"/>
            <a:r>
              <a:rPr lang="en-US" dirty="0"/>
              <a:t>Land Use – Ag, Residential, Commercial</a:t>
            </a:r>
          </a:p>
          <a:p>
            <a:endParaRPr lang="en-US" dirty="0"/>
          </a:p>
        </p:txBody>
      </p:sp>
      <p:sp>
        <p:nvSpPr>
          <p:cNvPr id="2" name="Title 1"/>
          <p:cNvSpPr>
            <a:spLocks noGrp="1"/>
          </p:cNvSpPr>
          <p:nvPr>
            <p:ph type="title"/>
          </p:nvPr>
        </p:nvSpPr>
        <p:spPr>
          <a:xfrm>
            <a:off x="3536091" y="152400"/>
            <a:ext cx="5150709" cy="1219200"/>
          </a:xfrm>
        </p:spPr>
        <p:txBody>
          <a:bodyPr/>
          <a:lstStyle/>
          <a:p>
            <a:r>
              <a:rPr lang="en-US" dirty="0"/>
              <a:t>Land Data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Deed</a:t>
            </a:r>
          </a:p>
          <a:p>
            <a:pPr lvl="1"/>
            <a:r>
              <a:rPr lang="en-US" dirty="0"/>
              <a:t>Easements</a:t>
            </a:r>
          </a:p>
          <a:p>
            <a:pPr lvl="1"/>
            <a:r>
              <a:rPr lang="en-US" dirty="0"/>
              <a:t>Setbacks</a:t>
            </a:r>
          </a:p>
          <a:p>
            <a:pPr lvl="1"/>
            <a:r>
              <a:rPr lang="en-US" dirty="0"/>
              <a:t>Right of Ways</a:t>
            </a:r>
          </a:p>
          <a:p>
            <a:r>
              <a:rPr lang="en-US" dirty="0"/>
              <a:t>Other land use restrictions</a:t>
            </a:r>
          </a:p>
          <a:p>
            <a:pPr lvl="1"/>
            <a:r>
              <a:rPr lang="en-US" dirty="0"/>
              <a:t>MFL program</a:t>
            </a:r>
          </a:p>
          <a:p>
            <a:pPr lvl="1"/>
            <a:r>
              <a:rPr lang="en-US" dirty="0"/>
              <a:t>Current NRCS/FSA programs</a:t>
            </a:r>
          </a:p>
          <a:p>
            <a:pPr lvl="1">
              <a:buNone/>
            </a:pPr>
            <a:endParaRPr lang="en-US" dirty="0"/>
          </a:p>
        </p:txBody>
      </p:sp>
      <p:sp>
        <p:nvSpPr>
          <p:cNvPr id="2" name="Title 1"/>
          <p:cNvSpPr>
            <a:spLocks noGrp="1"/>
          </p:cNvSpPr>
          <p:nvPr>
            <p:ph type="title"/>
          </p:nvPr>
        </p:nvSpPr>
        <p:spPr>
          <a:xfrm>
            <a:off x="3144794" y="152400"/>
            <a:ext cx="5542006" cy="1219200"/>
          </a:xfrm>
        </p:spPr>
        <p:txBody>
          <a:bodyPr/>
          <a:lstStyle/>
          <a:p>
            <a:r>
              <a:rPr lang="en-US" dirty="0"/>
              <a:t>Land Data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22821" y="152400"/>
            <a:ext cx="5263979" cy="1219200"/>
          </a:xfrm>
        </p:spPr>
        <p:txBody>
          <a:bodyPr/>
          <a:lstStyle/>
          <a:p>
            <a:r>
              <a:rPr lang="en-US" dirty="0"/>
              <a:t> Current lay out</a:t>
            </a:r>
          </a:p>
        </p:txBody>
      </p:sp>
      <p:pic>
        <p:nvPicPr>
          <p:cNvPr id="3074" name="Picture 2"/>
          <p:cNvPicPr>
            <a:picLocks noGrp="1" noChangeAspect="1" noChangeArrowheads="1"/>
          </p:cNvPicPr>
          <p:nvPr>
            <p:ph idx="1"/>
          </p:nvPr>
        </p:nvPicPr>
        <p:blipFill>
          <a:blip r:embed="rId3" cstate="print"/>
          <a:srcRect/>
          <a:stretch>
            <a:fillRect/>
          </a:stretch>
        </p:blipFill>
        <p:spPr bwMode="auto">
          <a:xfrm>
            <a:off x="1903540" y="1524000"/>
            <a:ext cx="5336920" cy="4572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85984" y="337751"/>
            <a:ext cx="4007709" cy="1219200"/>
          </a:xfrm>
        </p:spPr>
        <p:txBody>
          <a:bodyPr/>
          <a:lstStyle/>
          <a:p>
            <a:r>
              <a:rPr lang="en-US" dirty="0"/>
              <a:t>Zoning Maps</a:t>
            </a:r>
          </a:p>
        </p:txBody>
      </p:sp>
      <p:pic>
        <p:nvPicPr>
          <p:cNvPr id="1026" name="Picture 2"/>
          <p:cNvPicPr>
            <a:picLocks noGrp="1" noChangeAspect="1" noChangeArrowheads="1"/>
          </p:cNvPicPr>
          <p:nvPr>
            <p:ph idx="1"/>
          </p:nvPr>
        </p:nvPicPr>
        <p:blipFill>
          <a:blip r:embed="rId3" cstate="print"/>
          <a:srcRect/>
          <a:stretch>
            <a:fillRect/>
          </a:stretch>
        </p:blipFill>
        <p:spPr bwMode="auto">
          <a:xfrm>
            <a:off x="2430780" y="2247900"/>
            <a:ext cx="4282440" cy="31242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467</TotalTime>
  <Words>519</Words>
  <Application>Microsoft Office PowerPoint</Application>
  <PresentationFormat>On-screen Show (4:3)</PresentationFormat>
  <Paragraphs>159</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Paper</vt:lpstr>
      <vt:lpstr>Sample Beef farm</vt:lpstr>
      <vt:lpstr>Grazing Plan Components</vt:lpstr>
      <vt:lpstr>Owner Data</vt:lpstr>
      <vt:lpstr>Owner Info</vt:lpstr>
      <vt:lpstr>Land Data</vt:lpstr>
      <vt:lpstr>Land Data</vt:lpstr>
      <vt:lpstr>Land Data</vt:lpstr>
      <vt:lpstr> Current lay out</vt:lpstr>
      <vt:lpstr>Zoning Maps</vt:lpstr>
      <vt:lpstr>Land Data</vt:lpstr>
      <vt:lpstr>Soils </vt:lpstr>
      <vt:lpstr>Soils</vt:lpstr>
      <vt:lpstr>Land Data – contours </vt:lpstr>
      <vt:lpstr>Land Data</vt:lpstr>
      <vt:lpstr>Operation Data</vt:lpstr>
      <vt:lpstr>Animal Data</vt:lpstr>
      <vt:lpstr>Operation Data</vt:lpstr>
      <vt:lpstr>Operation Info</vt:lpstr>
      <vt:lpstr>Stocking</vt:lpstr>
      <vt:lpstr>Income</vt:lpstr>
      <vt:lpstr>Fence and water line layout</vt:lpstr>
      <vt:lpstr>Why we graze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Beef</dc:title>
  <dc:creator>Joe</dc:creator>
  <cp:lastModifiedBy>Beth, Roxanne H.</cp:lastModifiedBy>
  <cp:revision>60</cp:revision>
  <dcterms:created xsi:type="dcterms:W3CDTF">2012-07-28T02:40:21Z</dcterms:created>
  <dcterms:modified xsi:type="dcterms:W3CDTF">2021-02-22T23:14:35Z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7838be-d265-4e35-82ad-35295101f73e_Enabled">
    <vt:lpwstr>true</vt:lpwstr>
  </property>
  <property fmtid="{D5CDD505-2E9C-101B-9397-08002B2CF9AE}" pid="3" name="MSIP_Label_167838be-d265-4e35-82ad-35295101f73e_SetDate">
    <vt:lpwstr>2021-02-21T14:23:51Z</vt:lpwstr>
  </property>
  <property fmtid="{D5CDD505-2E9C-101B-9397-08002B2CF9AE}" pid="4" name="MSIP_Label_167838be-d265-4e35-82ad-35295101f73e_Method">
    <vt:lpwstr>Standard</vt:lpwstr>
  </property>
  <property fmtid="{D5CDD505-2E9C-101B-9397-08002B2CF9AE}" pid="5" name="MSIP_Label_167838be-d265-4e35-82ad-35295101f73e_Name">
    <vt:lpwstr>Public</vt:lpwstr>
  </property>
  <property fmtid="{D5CDD505-2E9C-101B-9397-08002B2CF9AE}" pid="6" name="MSIP_Label_167838be-d265-4e35-82ad-35295101f73e_SiteId">
    <vt:lpwstr>00d501fb-5a68-42d6-b3d8-e8b2f16906d4</vt:lpwstr>
  </property>
  <property fmtid="{D5CDD505-2E9C-101B-9397-08002B2CF9AE}" pid="7" name="MSIP_Label_167838be-d265-4e35-82ad-35295101f73e_ActionId">
    <vt:lpwstr>cebd6372-3d03-4c6b-84a2-c743d2f1085f</vt:lpwstr>
  </property>
  <property fmtid="{D5CDD505-2E9C-101B-9397-08002B2CF9AE}" pid="8" name="MSIP_Label_167838be-d265-4e35-82ad-35295101f73e_ContentBits">
    <vt:lpwstr>0</vt:lpwstr>
  </property>
</Properties>
</file>